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73" r:id="rId4"/>
    <p:sldId id="274" r:id="rId5"/>
    <p:sldId id="275" r:id="rId6"/>
    <p:sldId id="258" r:id="rId7"/>
    <p:sldId id="259" r:id="rId8"/>
    <p:sldId id="276" r:id="rId9"/>
    <p:sldId id="260" r:id="rId10"/>
    <p:sldId id="266" r:id="rId11"/>
    <p:sldId id="261" r:id="rId12"/>
    <p:sldId id="267" r:id="rId13"/>
    <p:sldId id="262" r:id="rId14"/>
    <p:sldId id="268" r:id="rId15"/>
    <p:sldId id="263" r:id="rId16"/>
    <p:sldId id="272" r:id="rId17"/>
    <p:sldId id="269" r:id="rId18"/>
  </p:sldIdLst>
  <p:sldSz cx="12192000" cy="6858000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6" autoAdjust="0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295B5-8E87-A544-87E0-AF9C6695E6AC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22603-C9C5-BD41-A985-872FCF4F9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8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22603-C9C5-BD41-A985-872FCF4F9B9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4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2412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49486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2000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35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23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278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465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7919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354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499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1960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93A89-F9BB-4144-B9AE-9EF33ED004A2}" type="datetimeFigureOut">
              <a:rPr lang="ru-RU" smtClean="0"/>
              <a:t>30.07.2019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60ED5-E56B-814D-A039-0335A2C02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Открытие региональных центров в РФ, для обучения и повышения квалификации тренерских кадров.</a:t>
            </a:r>
          </a:p>
        </p:txBody>
      </p:sp>
    </p:spTree>
    <p:extLst>
      <p:ext uri="{BB962C8B-B14F-4D97-AF65-F5344CB8AC3E}">
        <p14:creationId xmlns:p14="http://schemas.microsoft.com/office/powerpoint/2010/main" val="16592280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008000"/>
                </a:solidFill>
              </a:rPr>
              <a:t>Ректор:  Якубов Юсуп Диганшеевич</a:t>
            </a:r>
            <a:br>
              <a:rPr lang="ru-RU" sz="2000" b="1" dirty="0">
                <a:solidFill>
                  <a:srgbClr val="008000"/>
                </a:solidFill>
              </a:rPr>
            </a:br>
            <a:r>
              <a:rPr lang="ru-RU" sz="2000" b="1" dirty="0">
                <a:solidFill>
                  <a:srgbClr val="008000"/>
                </a:solidFill>
              </a:rPr>
              <a:t>Руководитель центра дополнительного образования: </a:t>
            </a:r>
            <a:br>
              <a:rPr lang="ru-RU" sz="2000" b="1" dirty="0">
                <a:solidFill>
                  <a:srgbClr val="008000"/>
                </a:solidFill>
              </a:rPr>
            </a:br>
            <a:r>
              <a:rPr lang="ru-RU" sz="2000" b="1" dirty="0">
                <a:solidFill>
                  <a:srgbClr val="008000"/>
                </a:solidFill>
              </a:rPr>
              <a:t>Кириллова Татьяна Георгиевна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/>
          </a:p>
          <a:p>
            <a:r>
              <a:rPr lang="ru-RU" sz="2200" dirty="0"/>
              <a:t>Зарегистрировано 325 тренеров</a:t>
            </a:r>
          </a:p>
        </p:txBody>
      </p:sp>
      <p:pic>
        <p:nvPicPr>
          <p:cNvPr id="4" name="Изображение 3" descr="Снимок экрана 2018-08-02 в 21.2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254058"/>
            <a:ext cx="3862373" cy="2160000"/>
          </a:xfrm>
          <a:prstGeom prst="rect">
            <a:avLst/>
          </a:prstGeom>
        </p:spPr>
      </p:pic>
      <p:pic>
        <p:nvPicPr>
          <p:cNvPr id="5" name="Изображение 4" descr="_MG_07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33" y="2254058"/>
            <a:ext cx="38463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496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Краснодар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0000FF"/>
                </a:solidFill>
              </a:rPr>
              <a:t>Кубанский государственный университет физической культуры, спорта и туризма</a:t>
            </a:r>
          </a:p>
        </p:txBody>
      </p:sp>
      <p:pic>
        <p:nvPicPr>
          <p:cNvPr id="4" name="Содержимое 3" descr="Краснодар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10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20080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solidFill>
                  <a:srgbClr val="008000"/>
                </a:solidFill>
              </a:rPr>
              <a:t>Ректор: Ахметов Султан Меджидович--д.п.н., профессор</a:t>
            </a:r>
            <a:br>
              <a:rPr lang="ru-RU" sz="2200" dirty="0">
                <a:solidFill>
                  <a:srgbClr val="008000"/>
                </a:solidFill>
              </a:rPr>
            </a:br>
            <a:r>
              <a:rPr lang="ru-RU" sz="2200" dirty="0">
                <a:solidFill>
                  <a:srgbClr val="008000"/>
                </a:solidFill>
              </a:rPr>
              <a:t>Декан факультета повышения квалификации и переподготовки кадров: Костюкова Ольга Николаевна—к.п.н., доцент</a:t>
            </a:r>
          </a:p>
        </p:txBody>
      </p:sp>
      <p:pic>
        <p:nvPicPr>
          <p:cNvPr id="4" name="Содержимое 3" descr="Снимок экрана 2018-08-02 в 12.12.5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r="6842"/>
          <a:stretch>
            <a:fillRect/>
          </a:stretch>
        </p:blipFill>
        <p:spPr>
          <a:xfrm>
            <a:off x="3617224" y="1600201"/>
            <a:ext cx="5034348" cy="2768697"/>
          </a:xfrm>
        </p:spPr>
      </p:pic>
      <p:sp>
        <p:nvSpPr>
          <p:cNvPr id="5" name="TextBox 4"/>
          <p:cNvSpPr txBox="1"/>
          <p:nvPr/>
        </p:nvSpPr>
        <p:spPr>
          <a:xfrm>
            <a:off x="3503247" y="5114538"/>
            <a:ext cx="517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семинаре было зарегистрировано 154 тренера.</a:t>
            </a:r>
          </a:p>
        </p:txBody>
      </p:sp>
    </p:spTree>
    <p:extLst>
      <p:ext uri="{BB962C8B-B14F-4D97-AF65-F5344CB8AC3E}">
        <p14:creationId xmlns:p14="http://schemas.microsoft.com/office/powerpoint/2010/main" val="61449035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Москва</a:t>
            </a:r>
            <a:br>
              <a:rPr lang="ru-RU" dirty="0"/>
            </a:br>
            <a:r>
              <a:rPr lang="ru-RU" sz="2200" b="1" dirty="0">
                <a:solidFill>
                  <a:srgbClr val="0000FF"/>
                </a:solidFill>
              </a:rPr>
              <a:t>ФГБУ ФНЦ ВНИИФК</a:t>
            </a:r>
          </a:p>
        </p:txBody>
      </p:sp>
      <p:pic>
        <p:nvPicPr>
          <p:cNvPr id="5" name="Содержимое 4" descr="Москва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r="1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98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И.о. Ген директора: Шустин Борис Николаевич—д.п.н., профессор.</a:t>
            </a:r>
          </a:p>
        </p:txBody>
      </p:sp>
      <p:pic>
        <p:nvPicPr>
          <p:cNvPr id="16" name="Содержимое 15" descr="Снимок экрана 2018-08-02 в 9.28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r="6780"/>
          <a:stretch>
            <a:fillRect/>
          </a:stretch>
        </p:blipFill>
        <p:spPr>
          <a:xfrm>
            <a:off x="1981200" y="1417639"/>
            <a:ext cx="4016124" cy="2159027"/>
          </a:xfrm>
        </p:spPr>
      </p:pic>
      <p:pic>
        <p:nvPicPr>
          <p:cNvPr id="17" name="Изображение 16" descr="Снимок экрана 2018-08-02 в 9.22.3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16" y="1417639"/>
            <a:ext cx="4176000" cy="2159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5763" y="4347929"/>
            <a:ext cx="816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семинаре было зарегистрировано  253 тренера.</a:t>
            </a:r>
          </a:p>
        </p:txBody>
      </p:sp>
    </p:spTree>
    <p:extLst>
      <p:ext uri="{BB962C8B-B14F-4D97-AF65-F5344CB8AC3E}">
        <p14:creationId xmlns:p14="http://schemas.microsoft.com/office/powerpoint/2010/main" val="208562526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С.-Петербург</a:t>
            </a:r>
            <a:br>
              <a:rPr lang="ru-RU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«Национальный государственный университет физической культуры, спорта и здоровья» им. П.Ф. Лесгафта»</a:t>
            </a:r>
            <a:endParaRPr lang="ru-RU" sz="4000" dirty="0"/>
          </a:p>
        </p:txBody>
      </p:sp>
      <p:pic>
        <p:nvPicPr>
          <p:cNvPr id="5" name="Содержимое 4" descr="Питер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1382"/>
          <a:stretch>
            <a:fillRect/>
          </a:stretch>
        </p:blipFill>
        <p:spPr>
          <a:xfrm>
            <a:off x="1577340" y="1565911"/>
            <a:ext cx="9627870" cy="4525963"/>
          </a:xfrm>
        </p:spPr>
      </p:pic>
    </p:spTree>
    <p:extLst>
      <p:ext uri="{BB962C8B-B14F-4D97-AF65-F5344CB8AC3E}">
        <p14:creationId xmlns:p14="http://schemas.microsoft.com/office/powerpoint/2010/main" val="316663230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8-08-02 в 12.09.4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6673"/>
          <a:stretch>
            <a:fillRect/>
          </a:stretch>
        </p:blipFill>
        <p:spPr>
          <a:xfrm>
            <a:off x="6217794" y="1581501"/>
            <a:ext cx="3993007" cy="2709218"/>
          </a:xfrm>
        </p:spPr>
      </p:pic>
      <p:sp>
        <p:nvSpPr>
          <p:cNvPr id="5" name="TextBox 4"/>
          <p:cNvSpPr txBox="1"/>
          <p:nvPr/>
        </p:nvSpPr>
        <p:spPr>
          <a:xfrm>
            <a:off x="1890104" y="4648609"/>
            <a:ext cx="583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семинаре было зарегистрировано 230 тренеров.</a:t>
            </a:r>
          </a:p>
        </p:txBody>
      </p:sp>
      <p:pic>
        <p:nvPicPr>
          <p:cNvPr id="7" name="Изображение 6" descr="Снимок экрана 2018-08-02 в 9.23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581501"/>
            <a:ext cx="4106097" cy="2709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14" y="179082"/>
            <a:ext cx="7013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Бакулев Сергей Евгеньевич—профессор, д.п.н., З.Т.Р.</a:t>
            </a:r>
            <a:br>
              <a:rPr lang="ru-RU" b="1" dirty="0">
                <a:solidFill>
                  <a:srgbClr val="008000"/>
                </a:solidFill>
              </a:rPr>
            </a:br>
            <a:r>
              <a:rPr lang="ru-RU" b="1" dirty="0">
                <a:solidFill>
                  <a:srgbClr val="008000"/>
                </a:solidFill>
              </a:rPr>
              <a:t>Лосин Борис Ефимович — профессор, д.п.н.</a:t>
            </a:r>
            <a:br>
              <a:rPr lang="ru-RU" b="1" dirty="0">
                <a:solidFill>
                  <a:srgbClr val="008000"/>
                </a:solidFill>
              </a:rPr>
            </a:br>
            <a:r>
              <a:rPr lang="ru-RU" b="1" dirty="0">
                <a:solidFill>
                  <a:srgbClr val="008000"/>
                </a:solidFill>
              </a:rPr>
              <a:t>Елевич Сергей Николаевич — профессор, д.п.н., З.Т.Р.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6897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75170"/>
          </a:xfrm>
        </p:spPr>
        <p:txBody>
          <a:bodyPr>
            <a:no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ВШТ им. П. Ф. Лесгафта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862455"/>
            <a:ext cx="8229600" cy="2424717"/>
          </a:xfrm>
        </p:spPr>
        <p:txBody>
          <a:bodyPr>
            <a:normAutofit/>
          </a:bodyPr>
          <a:lstStyle/>
          <a:p>
            <a:r>
              <a:rPr lang="ru-RU" sz="1800" dirty="0"/>
              <a:t>ВШТ им. П. Ф. Лесгафта проводит полную квалификационную подготовку, в течение одного года (3 сессии) с использованием современной, научной литературы, видеоматериала ( Россия, Европа, НБА)</a:t>
            </a:r>
          </a:p>
          <a:p>
            <a:r>
              <a:rPr lang="ru-RU" sz="1800" dirty="0"/>
              <a:t>Школа функционирует с 2007 года. За 11 лет выпустила 123 квалифицированных специалистов (Пашутин Е., Мальцев А., Соловьев М.) Лучших своих слушателей отправляет на стажировку в Университеты Америки. Находится под патронажем и участием РФБ. Все преподаватели в ВШТ являются одними из лучших специалистов России.</a:t>
            </a:r>
          </a:p>
          <a:p>
            <a:endParaRPr lang="ru-RU" sz="2000" dirty="0"/>
          </a:p>
        </p:txBody>
      </p:sp>
      <p:pic>
        <p:nvPicPr>
          <p:cNvPr id="4" name="Изображение 3" descr="L10035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67" y="3542189"/>
            <a:ext cx="3746776" cy="2494019"/>
          </a:xfrm>
          <a:prstGeom prst="rect">
            <a:avLst/>
          </a:prstGeom>
        </p:spPr>
      </p:pic>
      <p:pic>
        <p:nvPicPr>
          <p:cNvPr id="5" name="Изображение 4" descr="_ES_66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46" y="3542188"/>
            <a:ext cx="389526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888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программа рассчитана на 4 года.</a:t>
            </a:r>
          </a:p>
          <a:p>
            <a:r>
              <a:rPr lang="ru-RU" sz="2400" dirty="0"/>
              <a:t> 8 модулей: от групп начальной подготовки до групп спортивного совершенствования</a:t>
            </a:r>
          </a:p>
          <a:p>
            <a:r>
              <a:rPr lang="ru-RU" sz="2400" dirty="0"/>
              <a:t>в основу программы заложены нормативно-правовые составляющие, регулирующие деятельность спортивных школ и основополагающие принципы спортивной подготовки юных спортсменов, результаты исследований и передовой спортивной практики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33991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420236"/>
            <a:ext cx="8229600" cy="6004689"/>
          </a:xfrm>
        </p:spPr>
        <p:txBody>
          <a:bodyPr>
            <a:normAutofit/>
          </a:bodyPr>
          <a:lstStyle/>
          <a:p>
            <a:pPr algn="ctr"/>
            <a:r>
              <a:rPr lang="ru-RU" sz="2600" b="1" u="sng" dirty="0"/>
              <a:t>Основополагающие принципы:</a:t>
            </a:r>
            <a:endParaRPr lang="ru-RU" sz="2400" dirty="0"/>
          </a:p>
          <a:p>
            <a:endParaRPr lang="ru-RU" sz="1800" b="1" dirty="0"/>
          </a:p>
          <a:p>
            <a:r>
              <a:rPr lang="ru-RU" sz="2400" b="1" dirty="0">
                <a:solidFill>
                  <a:srgbClr val="FF0000"/>
                </a:solidFill>
              </a:rPr>
              <a:t>Технико-тактической</a:t>
            </a:r>
          </a:p>
          <a:p>
            <a:r>
              <a:rPr lang="ru-RU" sz="2400" b="1" dirty="0"/>
              <a:t>Комплексность</a:t>
            </a:r>
            <a:r>
              <a:rPr lang="ru-RU" sz="2400" dirty="0"/>
              <a:t> – предусматривает тесную взаимосвязь всех сторон учебно-тренировочного процесса </a:t>
            </a:r>
          </a:p>
          <a:p>
            <a:r>
              <a:rPr lang="ru-RU" sz="2400" b="1" dirty="0"/>
              <a:t>Преемственность</a:t>
            </a:r>
            <a:r>
              <a:rPr lang="ru-RU" sz="2400" dirty="0"/>
              <a:t> -определяет последовательность изложения программного материала по этапам обучения и соответствия его требованиям высшего спортивного мастерства </a:t>
            </a:r>
          </a:p>
          <a:p>
            <a:r>
              <a:rPr lang="ru-RU" sz="2400" b="1" dirty="0"/>
              <a:t>Вариативность </a:t>
            </a:r>
            <a:r>
              <a:rPr lang="ru-RU" sz="2400" dirty="0"/>
              <a:t>- предусматривает, в зависимости от этапа многолетней подготовки, индивидуальных особенностей юного спортсмена, включение в тренировочный план разнообразного набора тренировочных средств и изменения нагрузок для решения задач спортивной подготовки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28694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336189"/>
            <a:ext cx="8229600" cy="6191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u="sng" dirty="0"/>
              <a:t>Формирование групп на этапах подготовки:</a:t>
            </a:r>
          </a:p>
          <a:p>
            <a:r>
              <a:rPr lang="ru-RU" sz="1800" b="1" dirty="0"/>
              <a:t>Спортивно-оздоровительные (СО) </a:t>
            </a:r>
            <a:r>
              <a:rPr lang="ru-RU" sz="1800" dirty="0"/>
              <a:t>– включает в себя физкультурно-оздоровительную работу, направленную на разностороннюю физическую подготовку и </a:t>
            </a:r>
            <a:r>
              <a:rPr lang="ru-RU" sz="1800" u="sng" dirty="0">
                <a:solidFill>
                  <a:srgbClr val="000000"/>
                </a:solidFill>
              </a:rPr>
              <a:t>знакомство с основами техники баскетбола</a:t>
            </a:r>
          </a:p>
          <a:p>
            <a:r>
              <a:rPr lang="ru-RU" sz="1800" b="1" dirty="0"/>
              <a:t>Начальной подготовки (НП) </a:t>
            </a:r>
            <a:r>
              <a:rPr lang="ru-RU" sz="1800" dirty="0"/>
              <a:t>– на этом этом этапе осуществляется физкультурно-оздоровительная работа, направленная на разностороннюю физическую подготовку и овладение основами техники выбранного вида спорта – баскетбола, </a:t>
            </a:r>
            <a:r>
              <a:rPr lang="ru-RU" sz="1800" u="sng" dirty="0"/>
              <a:t>выбор спортивной специализации и выполнение контрольных нормативов </a:t>
            </a:r>
            <a:r>
              <a:rPr lang="ru-RU" sz="1800" dirty="0"/>
              <a:t>для зачисления на учебно-тренировочный этап подготовки.</a:t>
            </a:r>
          </a:p>
          <a:p>
            <a:r>
              <a:rPr lang="ru-RU" sz="1800" b="1" dirty="0"/>
              <a:t>Учебно-тренировочный этап (УТ)</a:t>
            </a:r>
            <a:r>
              <a:rPr lang="ru-RU" sz="1800" dirty="0"/>
              <a:t>- здесь группы этапа комплектуются из числа одаренных и способных к спорту детей и подростков, прошедших начальную подготовку и выполнивших </a:t>
            </a:r>
            <a:r>
              <a:rPr lang="ru-RU" sz="1800" u="sng" dirty="0"/>
              <a:t>нормативные требования по общей физической и специальной подготовке</a:t>
            </a:r>
          </a:p>
          <a:p>
            <a:r>
              <a:rPr lang="ru-RU" sz="1800" b="1" dirty="0"/>
              <a:t>Этап спортивного совершенствования (СС)</a:t>
            </a:r>
            <a:r>
              <a:rPr lang="ru-RU" sz="1800" dirty="0"/>
              <a:t>- группа собирается из числа спортсменов, прошедших подготовку в группах учебно-тренировочного этапа и </a:t>
            </a:r>
            <a:r>
              <a:rPr lang="ru-RU" sz="1800" u="sng" dirty="0">
                <a:solidFill>
                  <a:srgbClr val="000000"/>
                </a:solidFill>
              </a:rPr>
              <a:t>выполнивших приемные нормативы и специальной физической и спортивной подготовки.</a:t>
            </a:r>
          </a:p>
        </p:txBody>
      </p:sp>
    </p:spTree>
    <p:extLst>
      <p:ext uri="{BB962C8B-B14F-4D97-AF65-F5344CB8AC3E}">
        <p14:creationId xmlns:p14="http://schemas.microsoft.com/office/powerpoint/2010/main" val="24117765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420236"/>
            <a:ext cx="8229600" cy="6079397"/>
          </a:xfrm>
        </p:spPr>
        <p:txBody>
          <a:bodyPr>
            <a:normAutofit/>
          </a:bodyPr>
          <a:lstStyle/>
          <a:p>
            <a:r>
              <a:rPr lang="ru-RU" sz="1800" b="1" dirty="0"/>
              <a:t>Этап высшего спортивного мастерства (ВСМ)- г</a:t>
            </a:r>
            <a:r>
              <a:rPr lang="ru-RU" sz="1800" dirty="0"/>
              <a:t>руппы этапа комплектуются из числа спортсменов, прошедших предшествующий этап подготовки и </a:t>
            </a:r>
            <a:r>
              <a:rPr lang="ru-RU" sz="1800" u="sng" dirty="0"/>
              <a:t>выполняющие нормативы и соответствующие требования, предъявляемые к кандидатам в резерв сборной команды страны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2000" dirty="0"/>
              <a:t>! на всех этапах подготовки перевод спортсменов в группы следующего года тренировочного процесса производится решением тренерского совета, на основании выполнения нормативных показателей общей, специальной физической подготовки и игровой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5313239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27311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Хабаровск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Дальневосточная Государственная Академия физической культуры</a:t>
            </a:r>
          </a:p>
        </p:txBody>
      </p:sp>
      <p:pic>
        <p:nvPicPr>
          <p:cNvPr id="8" name="Содержимое 7" descr="Хабаровск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>
            <a:fillRect/>
          </a:stretch>
        </p:blipFill>
        <p:spPr>
          <a:xfrm>
            <a:off x="1981200" y="1207982"/>
            <a:ext cx="8229600" cy="3956239"/>
          </a:xfrm>
        </p:spPr>
      </p:pic>
      <p:sp>
        <p:nvSpPr>
          <p:cNvPr id="4" name="TextBox 3"/>
          <p:cNvSpPr txBox="1"/>
          <p:nvPr/>
        </p:nvSpPr>
        <p:spPr>
          <a:xfrm>
            <a:off x="2320777" y="5379007"/>
            <a:ext cx="720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Ректор:   Голицын Сергей Викторович—профессор, д.п.н.</a:t>
            </a:r>
            <a:br>
              <a:rPr lang="ru-RU" b="1" dirty="0">
                <a:solidFill>
                  <a:srgbClr val="008000"/>
                </a:solidFill>
              </a:rPr>
            </a:br>
            <a:r>
              <a:rPr lang="ru-RU" b="1" dirty="0">
                <a:solidFill>
                  <a:srgbClr val="008000"/>
                </a:solidFill>
              </a:rPr>
              <a:t>Проректор по спорту:   Бородинов Николай Александрович</a:t>
            </a:r>
          </a:p>
          <a:p>
            <a:r>
              <a:rPr lang="ru-RU" dirty="0"/>
              <a:t>Планируется более 100 тренеров.</a:t>
            </a:r>
          </a:p>
        </p:txBody>
      </p:sp>
    </p:spTree>
    <p:extLst>
      <p:ext uri="{BB962C8B-B14F-4D97-AF65-F5344CB8AC3E}">
        <p14:creationId xmlns:p14="http://schemas.microsoft.com/office/powerpoint/2010/main" val="322267709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89957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Новосибирск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0000FF"/>
                </a:solidFill>
              </a:rPr>
              <a:t>ГОУ ВО Новосибирский Государственный Педагогический Университет.</a:t>
            </a:r>
          </a:p>
        </p:txBody>
      </p:sp>
      <p:pic>
        <p:nvPicPr>
          <p:cNvPr id="4" name="Содержимое 3" descr="Новосиб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1182"/>
          <a:stretch>
            <a:fillRect/>
          </a:stretch>
        </p:blipFill>
        <p:spPr>
          <a:xfrm>
            <a:off x="1981200" y="1157983"/>
            <a:ext cx="8229600" cy="3692507"/>
          </a:xfrm>
        </p:spPr>
      </p:pic>
      <p:sp>
        <p:nvSpPr>
          <p:cNvPr id="5" name="TextBox 4"/>
          <p:cNvSpPr txBox="1"/>
          <p:nvPr/>
        </p:nvSpPr>
        <p:spPr>
          <a:xfrm>
            <a:off x="1761584" y="5003261"/>
            <a:ext cx="8449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Ректор: Герасев Алексей Дмитриевич—профессор, доктор биологических наук.</a:t>
            </a:r>
            <a:br>
              <a:rPr lang="ru-RU" b="1" dirty="0">
                <a:solidFill>
                  <a:srgbClr val="008000"/>
                </a:solidFill>
              </a:rPr>
            </a:br>
            <a:r>
              <a:rPr lang="ru-RU" b="1" dirty="0">
                <a:solidFill>
                  <a:srgbClr val="008000"/>
                </a:solidFill>
              </a:rPr>
              <a:t>Декан факультета физической культуры: Турыгин Сергей Павлович—доцент, к.б.н.</a:t>
            </a:r>
            <a:endParaRPr lang="ru-RU" dirty="0"/>
          </a:p>
          <a:p>
            <a:r>
              <a:rPr lang="ru-RU" dirty="0"/>
              <a:t>Планируется более 100 тренеров.</a:t>
            </a:r>
          </a:p>
        </p:txBody>
      </p:sp>
    </p:spTree>
    <p:extLst>
      <p:ext uri="{BB962C8B-B14F-4D97-AF65-F5344CB8AC3E}">
        <p14:creationId xmlns:p14="http://schemas.microsoft.com/office/powerpoint/2010/main" val="7642951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68556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Екатеринбург</a:t>
            </a:r>
            <a:endParaRPr lang="ru-RU" dirty="0"/>
          </a:p>
        </p:txBody>
      </p:sp>
      <p:pic>
        <p:nvPicPr>
          <p:cNvPr id="4" name="Содержимое 3" descr="Екб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038"/>
          <a:stretch>
            <a:fillRect/>
          </a:stretch>
        </p:blipFill>
        <p:spPr>
          <a:xfrm>
            <a:off x="1981200" y="116128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05656" y="5957997"/>
            <a:ext cx="345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Планируется более 137 тренеров</a:t>
            </a:r>
          </a:p>
        </p:txBody>
      </p:sp>
    </p:spTree>
    <p:extLst>
      <p:ext uri="{BB962C8B-B14F-4D97-AF65-F5344CB8AC3E}">
        <p14:creationId xmlns:p14="http://schemas.microsoft.com/office/powerpoint/2010/main" val="76853852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Казань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200" b="1" dirty="0">
                <a:solidFill>
                  <a:srgbClr val="3366FF"/>
                </a:solidFill>
              </a:rPr>
              <a:t>ФГБОУ ВО «Поволжская Государственная Академия физической культуры, спорта и туризма»</a:t>
            </a:r>
          </a:p>
        </p:txBody>
      </p:sp>
      <p:pic>
        <p:nvPicPr>
          <p:cNvPr id="4" name="Содержимое 3" descr="Казань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r="9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7136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531</Words>
  <Application>Microsoft Macintosh PowerPoint</Application>
  <PresentationFormat>Широкоэкранный</PresentationFormat>
  <Paragraphs>52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Открытие региональных центров в РФ, для обучения и повышения квалификации тренерских кадров.</vt:lpstr>
      <vt:lpstr>Направление</vt:lpstr>
      <vt:lpstr>Презентация PowerPoint</vt:lpstr>
      <vt:lpstr>Презентация PowerPoint</vt:lpstr>
      <vt:lpstr>Презентация PowerPoint</vt:lpstr>
      <vt:lpstr>Хабаровск Дальневосточная Государственная Академия физической культуры</vt:lpstr>
      <vt:lpstr>Новосибирск ГОУ ВО Новосибирский Государственный Педагогический Университет.</vt:lpstr>
      <vt:lpstr>Екатеринбург</vt:lpstr>
      <vt:lpstr>Казань ФГБОУ ВО «Поволжская Государственная Академия физической культуры, спорта и туризма»</vt:lpstr>
      <vt:lpstr>Ректор:  Якубов Юсуп Диганшеевич Руководитель центра дополнительного образования:  Кириллова Татьяна Георгиевна</vt:lpstr>
      <vt:lpstr>Краснодар Кубанский государственный университет физической культуры, спорта и туризма</vt:lpstr>
      <vt:lpstr>Ректор: Ахметов Султан Меджидович--д.п.н., профессор Декан факультета повышения квалификации и переподготовки кадров: Костюкова Ольга Николаевна—к.п.н., доцент</vt:lpstr>
      <vt:lpstr>Москва ФГБУ ФНЦ ВНИИФК</vt:lpstr>
      <vt:lpstr>И.о. Ген директора: Шустин Борис Николаевич—д.п.н., профессор.</vt:lpstr>
      <vt:lpstr>С.-Петербург «Национальный государственный университет физической культуры, спорта и здоровья» им. П.Ф. Лесгафта»</vt:lpstr>
      <vt:lpstr>Презентация PowerPoint</vt:lpstr>
      <vt:lpstr>ВШТ им. П. Ф. Лесгафта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Анастасия Семакина</cp:lastModifiedBy>
  <cp:revision>78</cp:revision>
  <dcterms:created xsi:type="dcterms:W3CDTF">2018-07-31T06:15:10Z</dcterms:created>
  <dcterms:modified xsi:type="dcterms:W3CDTF">2019-07-30T06:48:33Z</dcterms:modified>
</cp:coreProperties>
</file>