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703" r:id="rId2"/>
  </p:sldMasterIdLst>
  <p:notesMasterIdLst>
    <p:notesMasterId r:id="rId1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70" r:id="rId12"/>
    <p:sldId id="265" r:id="rId13"/>
    <p:sldId id="266" r:id="rId14"/>
    <p:sldId id="267" r:id="rId15"/>
    <p:sldId id="268" r:id="rId16"/>
    <p:sldId id="269" r:id="rId17"/>
  </p:sldIdLst>
  <p:sldSz cx="9144000" cy="5143500" type="screen16x9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0" roundtripDataSignature="AMtx7mgBw94c/FeXdQ45Qqf/Kr+gFLTtA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7" name="Google Shape;75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58" name="Google Shape;75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6" name="Google Shape;96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1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06" name="Google Shape;10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1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13" name="Google Shape;101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23" name="Google Shape;102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1" name="Google Shape;1081;p1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082" name="Google Shape;1082;p1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69" name="Google Shape;76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06" name="Google Shape;8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43" name="Google Shape;8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9" name="Google Shape;849;p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6" name="Google Shape;876;p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800" cy="372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3" name="Google Shape;923;p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800" cy="372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1" name="Google Shape;941;p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1" name="Google Shape;951;p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Grey Manual">
  <p:cSld name="Section Header Grey Manual">
    <p:bg>
      <p:bgPr>
        <a:solidFill>
          <a:srgbClr val="464646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6"/>
          <p:cNvSpPr txBox="1">
            <a:spLocks noGrp="1"/>
          </p:cNvSpPr>
          <p:nvPr>
            <p:ph type="title"/>
          </p:nvPr>
        </p:nvSpPr>
        <p:spPr>
          <a:xfrm>
            <a:off x="332185" y="321469"/>
            <a:ext cx="1030843" cy="147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400"/>
              <a:buFont typeface="Arial"/>
              <a:buNone/>
              <a:defRPr sz="10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- Subtitle">
  <p:cSld name="Two Content - Subtitl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2"/>
          <p:cNvSpPr txBox="1">
            <a:spLocks noGrp="1"/>
          </p:cNvSpPr>
          <p:nvPr>
            <p:ph type="title"/>
          </p:nvPr>
        </p:nvSpPr>
        <p:spPr>
          <a:xfrm>
            <a:off x="332185" y="322886"/>
            <a:ext cx="8479631" cy="37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2"/>
          <p:cNvSpPr txBox="1">
            <a:spLocks noGrp="1"/>
          </p:cNvSpPr>
          <p:nvPr>
            <p:ph type="subTitle" idx="1"/>
          </p:nvPr>
        </p:nvSpPr>
        <p:spPr>
          <a:xfrm>
            <a:off x="332184" y="700075"/>
            <a:ext cx="8479632" cy="664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0">
                <a:solidFill>
                  <a:schemeClr val="dk1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body" idx="2"/>
          </p:nvPr>
        </p:nvSpPr>
        <p:spPr>
          <a:xfrm>
            <a:off x="332185" y="1577579"/>
            <a:ext cx="4105275" cy="3051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3"/>
          </p:nvPr>
        </p:nvSpPr>
        <p:spPr>
          <a:xfrm>
            <a:off x="4706542" y="1577578"/>
            <a:ext cx="4105274" cy="3051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ftr" idx="11"/>
          </p:nvPr>
        </p:nvSpPr>
        <p:spPr>
          <a:xfrm>
            <a:off x="332184" y="4766310"/>
            <a:ext cx="4105276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dt" idx="10"/>
          </p:nvPr>
        </p:nvSpPr>
        <p:spPr>
          <a:xfrm>
            <a:off x="7488222" y="476631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7488222" y="486918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1 Image Full">
  <p:cSld name="Quote 1 Image Full">
    <p:bg>
      <p:bgPr>
        <a:solidFill>
          <a:srgbClr val="DEDEDE"/>
        </a:solidFill>
        <a:effectLst/>
      </p:bgPr>
    </p:bg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16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9" name="Google Shape;679;p116"/>
          <p:cNvSpPr txBox="1">
            <a:spLocks noGrp="1"/>
          </p:cNvSpPr>
          <p:nvPr>
            <p:ph type="body" idx="1"/>
          </p:nvPr>
        </p:nvSpPr>
        <p:spPr>
          <a:xfrm>
            <a:off x="0" y="857250"/>
            <a:ext cx="3429000" cy="3429000"/>
          </a:xfrm>
          <a:prstGeom prst="rect">
            <a:avLst/>
          </a:prstGeom>
          <a:solidFill>
            <a:srgbClr val="E0301E"/>
          </a:solidFill>
          <a:ln>
            <a:noFill/>
          </a:ln>
        </p:spPr>
        <p:txBody>
          <a:bodyPr spcFirstLastPara="1" wrap="square" lIns="438900" tIns="1440000" rIns="252000" bIns="180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Arial"/>
              <a:buNone/>
              <a:defRPr sz="195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80" name="Google Shape;680;p116"/>
          <p:cNvSpPr/>
          <p:nvPr/>
        </p:nvSpPr>
        <p:spPr>
          <a:xfrm>
            <a:off x="332185" y="1217777"/>
            <a:ext cx="653654" cy="509588"/>
          </a:xfrm>
          <a:custGeom>
            <a:avLst/>
            <a:gdLst/>
            <a:ahLst/>
            <a:cxnLst/>
            <a:rect l="l" t="t" r="r" b="b"/>
            <a:pathLst>
              <a:path w="1811" h="1424" extrusionOk="0">
                <a:moveTo>
                  <a:pt x="1757" y="1424"/>
                </a:moveTo>
                <a:lnTo>
                  <a:pt x="1757" y="1424"/>
                </a:lnTo>
                <a:lnTo>
                  <a:pt x="1099" y="1424"/>
                </a:lnTo>
                <a:lnTo>
                  <a:pt x="1099" y="953"/>
                </a:lnTo>
                <a:cubicBezTo>
                  <a:pt x="1099" y="761"/>
                  <a:pt x="1115" y="610"/>
                  <a:pt x="1149" y="501"/>
                </a:cubicBezTo>
                <a:cubicBezTo>
                  <a:pt x="1183" y="392"/>
                  <a:pt x="1245" y="293"/>
                  <a:pt x="1337" y="206"/>
                </a:cubicBezTo>
                <a:cubicBezTo>
                  <a:pt x="1428" y="118"/>
                  <a:pt x="1543" y="50"/>
                  <a:pt x="1682" y="0"/>
                </a:cubicBezTo>
                <a:lnTo>
                  <a:pt x="1811" y="271"/>
                </a:lnTo>
                <a:cubicBezTo>
                  <a:pt x="1680" y="315"/>
                  <a:pt x="1586" y="376"/>
                  <a:pt x="1529" y="454"/>
                </a:cubicBezTo>
                <a:cubicBezTo>
                  <a:pt x="1472" y="532"/>
                  <a:pt x="1442" y="636"/>
                  <a:pt x="1439" y="766"/>
                </a:cubicBezTo>
                <a:lnTo>
                  <a:pt x="1757" y="766"/>
                </a:lnTo>
                <a:lnTo>
                  <a:pt x="1757" y="1424"/>
                </a:lnTo>
                <a:close/>
                <a:moveTo>
                  <a:pt x="658" y="1424"/>
                </a:moveTo>
                <a:lnTo>
                  <a:pt x="658" y="1424"/>
                </a:lnTo>
                <a:lnTo>
                  <a:pt x="0" y="1424"/>
                </a:lnTo>
                <a:lnTo>
                  <a:pt x="0" y="953"/>
                </a:lnTo>
                <a:cubicBezTo>
                  <a:pt x="0" y="763"/>
                  <a:pt x="16" y="612"/>
                  <a:pt x="50" y="502"/>
                </a:cubicBezTo>
                <a:cubicBezTo>
                  <a:pt x="83" y="392"/>
                  <a:pt x="146" y="293"/>
                  <a:pt x="236" y="206"/>
                </a:cubicBezTo>
                <a:cubicBezTo>
                  <a:pt x="327" y="118"/>
                  <a:pt x="442" y="50"/>
                  <a:pt x="583" y="0"/>
                </a:cubicBezTo>
                <a:lnTo>
                  <a:pt x="712" y="271"/>
                </a:lnTo>
                <a:cubicBezTo>
                  <a:pt x="581" y="315"/>
                  <a:pt x="487" y="376"/>
                  <a:pt x="430" y="454"/>
                </a:cubicBezTo>
                <a:cubicBezTo>
                  <a:pt x="373" y="532"/>
                  <a:pt x="342" y="636"/>
                  <a:pt x="339" y="766"/>
                </a:cubicBezTo>
                <a:lnTo>
                  <a:pt x="658" y="766"/>
                </a:lnTo>
                <a:lnTo>
                  <a:pt x="658" y="14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116"/>
          <p:cNvSpPr txBox="1">
            <a:spLocks noGrp="1"/>
          </p:cNvSpPr>
          <p:nvPr>
            <p:ph type="sldNum" idx="12"/>
          </p:nvPr>
        </p:nvSpPr>
        <p:spPr>
          <a:xfrm>
            <a:off x="8495347" y="4800600"/>
            <a:ext cx="316469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1 Image Orange">
  <p:cSld name="Quote 1 Image Orange">
    <p:bg>
      <p:bgPr>
        <a:solidFill>
          <a:srgbClr val="D04A02"/>
        </a:solidFill>
        <a:effectLst/>
      </p:bgPr>
    </p:bg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117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4" name="Google Shape;684;p117"/>
          <p:cNvSpPr txBox="1">
            <a:spLocks noGrp="1"/>
          </p:cNvSpPr>
          <p:nvPr>
            <p:ph type="body" idx="1"/>
          </p:nvPr>
        </p:nvSpPr>
        <p:spPr>
          <a:xfrm>
            <a:off x="332185" y="1285875"/>
            <a:ext cx="3974545" cy="3343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50"/>
              <a:buNone/>
              <a:defRPr sz="285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1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85" name="Google Shape;685;p117"/>
          <p:cNvSpPr/>
          <p:nvPr/>
        </p:nvSpPr>
        <p:spPr>
          <a:xfrm>
            <a:off x="332185" y="515251"/>
            <a:ext cx="653654" cy="509588"/>
          </a:xfrm>
          <a:custGeom>
            <a:avLst/>
            <a:gdLst/>
            <a:ahLst/>
            <a:cxnLst/>
            <a:rect l="l" t="t" r="r" b="b"/>
            <a:pathLst>
              <a:path w="1811" h="1424" extrusionOk="0">
                <a:moveTo>
                  <a:pt x="1757" y="1424"/>
                </a:moveTo>
                <a:lnTo>
                  <a:pt x="1757" y="1424"/>
                </a:lnTo>
                <a:lnTo>
                  <a:pt x="1099" y="1424"/>
                </a:lnTo>
                <a:lnTo>
                  <a:pt x="1099" y="953"/>
                </a:lnTo>
                <a:cubicBezTo>
                  <a:pt x="1099" y="761"/>
                  <a:pt x="1115" y="610"/>
                  <a:pt x="1149" y="501"/>
                </a:cubicBezTo>
                <a:cubicBezTo>
                  <a:pt x="1183" y="392"/>
                  <a:pt x="1245" y="293"/>
                  <a:pt x="1337" y="206"/>
                </a:cubicBezTo>
                <a:cubicBezTo>
                  <a:pt x="1428" y="118"/>
                  <a:pt x="1543" y="50"/>
                  <a:pt x="1682" y="0"/>
                </a:cubicBezTo>
                <a:lnTo>
                  <a:pt x="1811" y="271"/>
                </a:lnTo>
                <a:cubicBezTo>
                  <a:pt x="1680" y="315"/>
                  <a:pt x="1586" y="376"/>
                  <a:pt x="1529" y="454"/>
                </a:cubicBezTo>
                <a:cubicBezTo>
                  <a:pt x="1472" y="532"/>
                  <a:pt x="1442" y="636"/>
                  <a:pt x="1439" y="766"/>
                </a:cubicBezTo>
                <a:lnTo>
                  <a:pt x="1757" y="766"/>
                </a:lnTo>
                <a:lnTo>
                  <a:pt x="1757" y="1424"/>
                </a:lnTo>
                <a:close/>
                <a:moveTo>
                  <a:pt x="658" y="1424"/>
                </a:moveTo>
                <a:lnTo>
                  <a:pt x="658" y="1424"/>
                </a:lnTo>
                <a:lnTo>
                  <a:pt x="0" y="1424"/>
                </a:lnTo>
                <a:lnTo>
                  <a:pt x="0" y="953"/>
                </a:lnTo>
                <a:cubicBezTo>
                  <a:pt x="0" y="763"/>
                  <a:pt x="16" y="612"/>
                  <a:pt x="50" y="502"/>
                </a:cubicBezTo>
                <a:cubicBezTo>
                  <a:pt x="83" y="392"/>
                  <a:pt x="146" y="293"/>
                  <a:pt x="236" y="206"/>
                </a:cubicBezTo>
                <a:cubicBezTo>
                  <a:pt x="327" y="118"/>
                  <a:pt x="442" y="50"/>
                  <a:pt x="583" y="0"/>
                </a:cubicBezTo>
                <a:lnTo>
                  <a:pt x="712" y="271"/>
                </a:lnTo>
                <a:cubicBezTo>
                  <a:pt x="581" y="315"/>
                  <a:pt x="487" y="376"/>
                  <a:pt x="430" y="454"/>
                </a:cubicBezTo>
                <a:cubicBezTo>
                  <a:pt x="373" y="532"/>
                  <a:pt x="342" y="636"/>
                  <a:pt x="339" y="766"/>
                </a:cubicBezTo>
                <a:lnTo>
                  <a:pt x="658" y="766"/>
                </a:lnTo>
                <a:lnTo>
                  <a:pt x="658" y="14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117"/>
          <p:cNvSpPr txBox="1">
            <a:spLocks noGrp="1"/>
          </p:cNvSpPr>
          <p:nvPr>
            <p:ph type="sldNum" idx="12"/>
          </p:nvPr>
        </p:nvSpPr>
        <p:spPr>
          <a:xfrm>
            <a:off x="8495347" y="4800600"/>
            <a:ext cx="316469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687" name="Google Shape;687;p117"/>
          <p:cNvSpPr txBox="1"/>
          <p:nvPr/>
        </p:nvSpPr>
        <p:spPr>
          <a:xfrm>
            <a:off x="332185" y="4800599"/>
            <a:ext cx="228600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</a:pPr>
            <a:r>
              <a:rPr lang="ru-RU" sz="56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PwC</a:t>
            </a:r>
            <a:endParaRPr sz="56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 Image">
  <p:cSld name="Quote 1 Image"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118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0" name="Google Shape;690;p118"/>
          <p:cNvSpPr txBox="1">
            <a:spLocks noGrp="1"/>
          </p:cNvSpPr>
          <p:nvPr>
            <p:ph type="body" idx="1"/>
          </p:nvPr>
        </p:nvSpPr>
        <p:spPr>
          <a:xfrm>
            <a:off x="332185" y="1285875"/>
            <a:ext cx="3974545" cy="3343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50"/>
              <a:buNone/>
              <a:defRPr sz="2850" b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1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9pPr>
          </a:lstStyle>
          <a:p>
            <a:endParaRPr/>
          </a:p>
        </p:txBody>
      </p:sp>
      <p:sp>
        <p:nvSpPr>
          <p:cNvPr id="691" name="Google Shape;691;p118"/>
          <p:cNvSpPr/>
          <p:nvPr/>
        </p:nvSpPr>
        <p:spPr>
          <a:xfrm>
            <a:off x="332185" y="515251"/>
            <a:ext cx="653654" cy="509588"/>
          </a:xfrm>
          <a:custGeom>
            <a:avLst/>
            <a:gdLst/>
            <a:ahLst/>
            <a:cxnLst/>
            <a:rect l="l" t="t" r="r" b="b"/>
            <a:pathLst>
              <a:path w="1811" h="1424" extrusionOk="0">
                <a:moveTo>
                  <a:pt x="1757" y="1424"/>
                </a:moveTo>
                <a:lnTo>
                  <a:pt x="1757" y="1424"/>
                </a:lnTo>
                <a:lnTo>
                  <a:pt x="1099" y="1424"/>
                </a:lnTo>
                <a:lnTo>
                  <a:pt x="1099" y="953"/>
                </a:lnTo>
                <a:cubicBezTo>
                  <a:pt x="1099" y="761"/>
                  <a:pt x="1115" y="610"/>
                  <a:pt x="1149" y="501"/>
                </a:cubicBezTo>
                <a:cubicBezTo>
                  <a:pt x="1183" y="392"/>
                  <a:pt x="1245" y="293"/>
                  <a:pt x="1337" y="206"/>
                </a:cubicBezTo>
                <a:cubicBezTo>
                  <a:pt x="1428" y="118"/>
                  <a:pt x="1543" y="50"/>
                  <a:pt x="1682" y="0"/>
                </a:cubicBezTo>
                <a:lnTo>
                  <a:pt x="1811" y="271"/>
                </a:lnTo>
                <a:cubicBezTo>
                  <a:pt x="1680" y="315"/>
                  <a:pt x="1586" y="376"/>
                  <a:pt x="1529" y="454"/>
                </a:cubicBezTo>
                <a:cubicBezTo>
                  <a:pt x="1472" y="532"/>
                  <a:pt x="1442" y="636"/>
                  <a:pt x="1439" y="766"/>
                </a:cubicBezTo>
                <a:lnTo>
                  <a:pt x="1757" y="766"/>
                </a:lnTo>
                <a:lnTo>
                  <a:pt x="1757" y="1424"/>
                </a:lnTo>
                <a:close/>
                <a:moveTo>
                  <a:pt x="658" y="1424"/>
                </a:moveTo>
                <a:lnTo>
                  <a:pt x="658" y="1424"/>
                </a:lnTo>
                <a:lnTo>
                  <a:pt x="0" y="1424"/>
                </a:lnTo>
                <a:lnTo>
                  <a:pt x="0" y="953"/>
                </a:lnTo>
                <a:cubicBezTo>
                  <a:pt x="0" y="763"/>
                  <a:pt x="16" y="612"/>
                  <a:pt x="50" y="502"/>
                </a:cubicBezTo>
                <a:cubicBezTo>
                  <a:pt x="83" y="392"/>
                  <a:pt x="146" y="293"/>
                  <a:pt x="236" y="206"/>
                </a:cubicBezTo>
                <a:cubicBezTo>
                  <a:pt x="327" y="118"/>
                  <a:pt x="442" y="50"/>
                  <a:pt x="583" y="0"/>
                </a:cubicBezTo>
                <a:lnTo>
                  <a:pt x="712" y="271"/>
                </a:lnTo>
                <a:cubicBezTo>
                  <a:pt x="581" y="315"/>
                  <a:pt x="487" y="376"/>
                  <a:pt x="430" y="454"/>
                </a:cubicBezTo>
                <a:cubicBezTo>
                  <a:pt x="373" y="532"/>
                  <a:pt x="342" y="636"/>
                  <a:pt x="339" y="766"/>
                </a:cubicBezTo>
                <a:lnTo>
                  <a:pt x="658" y="766"/>
                </a:lnTo>
                <a:lnTo>
                  <a:pt x="658" y="14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118"/>
          <p:cNvSpPr txBox="1">
            <a:spLocks noGrp="1"/>
          </p:cNvSpPr>
          <p:nvPr>
            <p:ph type="sldNum" idx="12"/>
          </p:nvPr>
        </p:nvSpPr>
        <p:spPr>
          <a:xfrm>
            <a:off x="8495347" y="4800600"/>
            <a:ext cx="316469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119"/>
          <p:cNvSpPr txBox="1">
            <a:spLocks noGrp="1"/>
          </p:cNvSpPr>
          <p:nvPr>
            <p:ph type="body" idx="1"/>
          </p:nvPr>
        </p:nvSpPr>
        <p:spPr>
          <a:xfrm>
            <a:off x="332185" y="1705927"/>
            <a:ext cx="7155275" cy="2923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50"/>
              <a:buNone/>
              <a:defRPr sz="2850" b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1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9pPr>
          </a:lstStyle>
          <a:p>
            <a:endParaRPr/>
          </a:p>
        </p:txBody>
      </p:sp>
      <p:sp>
        <p:nvSpPr>
          <p:cNvPr id="695" name="Google Shape;695;p119"/>
          <p:cNvSpPr/>
          <p:nvPr/>
        </p:nvSpPr>
        <p:spPr>
          <a:xfrm>
            <a:off x="332185" y="1022219"/>
            <a:ext cx="653654" cy="509588"/>
          </a:xfrm>
          <a:custGeom>
            <a:avLst/>
            <a:gdLst/>
            <a:ahLst/>
            <a:cxnLst/>
            <a:rect l="l" t="t" r="r" b="b"/>
            <a:pathLst>
              <a:path w="1811" h="1424" extrusionOk="0">
                <a:moveTo>
                  <a:pt x="1757" y="1424"/>
                </a:moveTo>
                <a:lnTo>
                  <a:pt x="1757" y="1424"/>
                </a:lnTo>
                <a:lnTo>
                  <a:pt x="1099" y="1424"/>
                </a:lnTo>
                <a:lnTo>
                  <a:pt x="1099" y="953"/>
                </a:lnTo>
                <a:cubicBezTo>
                  <a:pt x="1099" y="761"/>
                  <a:pt x="1115" y="610"/>
                  <a:pt x="1149" y="501"/>
                </a:cubicBezTo>
                <a:cubicBezTo>
                  <a:pt x="1183" y="392"/>
                  <a:pt x="1245" y="293"/>
                  <a:pt x="1337" y="206"/>
                </a:cubicBezTo>
                <a:cubicBezTo>
                  <a:pt x="1428" y="118"/>
                  <a:pt x="1543" y="50"/>
                  <a:pt x="1682" y="0"/>
                </a:cubicBezTo>
                <a:lnTo>
                  <a:pt x="1811" y="271"/>
                </a:lnTo>
                <a:cubicBezTo>
                  <a:pt x="1680" y="315"/>
                  <a:pt x="1586" y="376"/>
                  <a:pt x="1529" y="454"/>
                </a:cubicBezTo>
                <a:cubicBezTo>
                  <a:pt x="1472" y="532"/>
                  <a:pt x="1442" y="636"/>
                  <a:pt x="1439" y="766"/>
                </a:cubicBezTo>
                <a:lnTo>
                  <a:pt x="1757" y="766"/>
                </a:lnTo>
                <a:lnTo>
                  <a:pt x="1757" y="1424"/>
                </a:lnTo>
                <a:close/>
                <a:moveTo>
                  <a:pt x="658" y="1424"/>
                </a:moveTo>
                <a:lnTo>
                  <a:pt x="658" y="1424"/>
                </a:lnTo>
                <a:lnTo>
                  <a:pt x="0" y="1424"/>
                </a:lnTo>
                <a:lnTo>
                  <a:pt x="0" y="953"/>
                </a:lnTo>
                <a:cubicBezTo>
                  <a:pt x="0" y="763"/>
                  <a:pt x="16" y="612"/>
                  <a:pt x="50" y="502"/>
                </a:cubicBezTo>
                <a:cubicBezTo>
                  <a:pt x="83" y="392"/>
                  <a:pt x="146" y="293"/>
                  <a:pt x="236" y="206"/>
                </a:cubicBezTo>
                <a:cubicBezTo>
                  <a:pt x="327" y="118"/>
                  <a:pt x="442" y="50"/>
                  <a:pt x="583" y="0"/>
                </a:cubicBezTo>
                <a:lnTo>
                  <a:pt x="712" y="271"/>
                </a:lnTo>
                <a:cubicBezTo>
                  <a:pt x="581" y="315"/>
                  <a:pt x="487" y="376"/>
                  <a:pt x="430" y="454"/>
                </a:cubicBezTo>
                <a:cubicBezTo>
                  <a:pt x="373" y="532"/>
                  <a:pt x="342" y="636"/>
                  <a:pt x="339" y="766"/>
                </a:cubicBezTo>
                <a:lnTo>
                  <a:pt x="658" y="766"/>
                </a:lnTo>
                <a:lnTo>
                  <a:pt x="658" y="14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119"/>
          <p:cNvSpPr txBox="1">
            <a:spLocks noGrp="1"/>
          </p:cNvSpPr>
          <p:nvPr>
            <p:ph type="sldNum" idx="12"/>
          </p:nvPr>
        </p:nvSpPr>
        <p:spPr>
          <a:xfrm>
            <a:off x="8495347" y="4800600"/>
            <a:ext cx="316469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2 Orange">
  <p:cSld name="Quote 2 Orange">
    <p:bg>
      <p:bgPr>
        <a:solidFill>
          <a:srgbClr val="D04A02"/>
        </a:solidFill>
        <a:effectLst/>
      </p:bgPr>
    </p:bg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120"/>
          <p:cNvSpPr txBox="1">
            <a:spLocks noGrp="1"/>
          </p:cNvSpPr>
          <p:nvPr>
            <p:ph type="body" idx="1"/>
          </p:nvPr>
        </p:nvSpPr>
        <p:spPr>
          <a:xfrm>
            <a:off x="332185" y="1705927"/>
            <a:ext cx="7155275" cy="2923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50"/>
              <a:buNone/>
              <a:defRPr sz="285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1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9" name="Google Shape;699;p120"/>
          <p:cNvSpPr/>
          <p:nvPr/>
        </p:nvSpPr>
        <p:spPr>
          <a:xfrm>
            <a:off x="332185" y="1022219"/>
            <a:ext cx="653654" cy="509588"/>
          </a:xfrm>
          <a:custGeom>
            <a:avLst/>
            <a:gdLst/>
            <a:ahLst/>
            <a:cxnLst/>
            <a:rect l="l" t="t" r="r" b="b"/>
            <a:pathLst>
              <a:path w="1811" h="1424" extrusionOk="0">
                <a:moveTo>
                  <a:pt x="1757" y="1424"/>
                </a:moveTo>
                <a:lnTo>
                  <a:pt x="1757" y="1424"/>
                </a:lnTo>
                <a:lnTo>
                  <a:pt x="1099" y="1424"/>
                </a:lnTo>
                <a:lnTo>
                  <a:pt x="1099" y="953"/>
                </a:lnTo>
                <a:cubicBezTo>
                  <a:pt x="1099" y="761"/>
                  <a:pt x="1115" y="610"/>
                  <a:pt x="1149" y="501"/>
                </a:cubicBezTo>
                <a:cubicBezTo>
                  <a:pt x="1183" y="392"/>
                  <a:pt x="1245" y="293"/>
                  <a:pt x="1337" y="206"/>
                </a:cubicBezTo>
                <a:cubicBezTo>
                  <a:pt x="1428" y="118"/>
                  <a:pt x="1543" y="50"/>
                  <a:pt x="1682" y="0"/>
                </a:cubicBezTo>
                <a:lnTo>
                  <a:pt x="1811" y="271"/>
                </a:lnTo>
                <a:cubicBezTo>
                  <a:pt x="1680" y="315"/>
                  <a:pt x="1586" y="376"/>
                  <a:pt x="1529" y="454"/>
                </a:cubicBezTo>
                <a:cubicBezTo>
                  <a:pt x="1472" y="532"/>
                  <a:pt x="1442" y="636"/>
                  <a:pt x="1439" y="766"/>
                </a:cubicBezTo>
                <a:lnTo>
                  <a:pt x="1757" y="766"/>
                </a:lnTo>
                <a:lnTo>
                  <a:pt x="1757" y="1424"/>
                </a:lnTo>
                <a:close/>
                <a:moveTo>
                  <a:pt x="658" y="1424"/>
                </a:moveTo>
                <a:lnTo>
                  <a:pt x="658" y="1424"/>
                </a:lnTo>
                <a:lnTo>
                  <a:pt x="0" y="1424"/>
                </a:lnTo>
                <a:lnTo>
                  <a:pt x="0" y="953"/>
                </a:lnTo>
                <a:cubicBezTo>
                  <a:pt x="0" y="763"/>
                  <a:pt x="16" y="612"/>
                  <a:pt x="50" y="502"/>
                </a:cubicBezTo>
                <a:cubicBezTo>
                  <a:pt x="83" y="392"/>
                  <a:pt x="146" y="293"/>
                  <a:pt x="236" y="206"/>
                </a:cubicBezTo>
                <a:cubicBezTo>
                  <a:pt x="327" y="118"/>
                  <a:pt x="442" y="50"/>
                  <a:pt x="583" y="0"/>
                </a:cubicBezTo>
                <a:lnTo>
                  <a:pt x="712" y="271"/>
                </a:lnTo>
                <a:cubicBezTo>
                  <a:pt x="581" y="315"/>
                  <a:pt x="487" y="376"/>
                  <a:pt x="430" y="454"/>
                </a:cubicBezTo>
                <a:cubicBezTo>
                  <a:pt x="373" y="532"/>
                  <a:pt x="342" y="636"/>
                  <a:pt x="339" y="766"/>
                </a:cubicBezTo>
                <a:lnTo>
                  <a:pt x="658" y="766"/>
                </a:lnTo>
                <a:lnTo>
                  <a:pt x="658" y="14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120"/>
          <p:cNvSpPr txBox="1">
            <a:spLocks noGrp="1"/>
          </p:cNvSpPr>
          <p:nvPr>
            <p:ph type="sldNum" idx="12"/>
          </p:nvPr>
        </p:nvSpPr>
        <p:spPr>
          <a:xfrm>
            <a:off x="8495347" y="4800600"/>
            <a:ext cx="316469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701" name="Google Shape;701;p120"/>
          <p:cNvSpPr txBox="1"/>
          <p:nvPr/>
        </p:nvSpPr>
        <p:spPr>
          <a:xfrm>
            <a:off x="332185" y="4800599"/>
            <a:ext cx="228600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</a:pPr>
            <a:r>
              <a:rPr lang="ru-RU" sz="56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PwC</a:t>
            </a:r>
            <a:endParaRPr sz="56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120"/>
          <p:cNvSpPr txBox="1"/>
          <p:nvPr/>
        </p:nvSpPr>
        <p:spPr>
          <a:xfrm>
            <a:off x="6163867" y="4800600"/>
            <a:ext cx="2206823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</a:pPr>
            <a:r>
              <a:rPr lang="ru-RU"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Proprietary and confidential. Do not distribute.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2 Red">
  <p:cSld name="Quote 2 Red">
    <p:bg>
      <p:bgPr>
        <a:solidFill>
          <a:srgbClr val="E0301E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21"/>
          <p:cNvSpPr txBox="1">
            <a:spLocks noGrp="1"/>
          </p:cNvSpPr>
          <p:nvPr>
            <p:ph type="body" idx="1"/>
          </p:nvPr>
        </p:nvSpPr>
        <p:spPr>
          <a:xfrm>
            <a:off x="332185" y="1705927"/>
            <a:ext cx="7155275" cy="2923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50"/>
              <a:buNone/>
              <a:defRPr sz="285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1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05" name="Google Shape;705;p121"/>
          <p:cNvSpPr/>
          <p:nvPr/>
        </p:nvSpPr>
        <p:spPr>
          <a:xfrm>
            <a:off x="332185" y="1022219"/>
            <a:ext cx="653654" cy="509588"/>
          </a:xfrm>
          <a:custGeom>
            <a:avLst/>
            <a:gdLst/>
            <a:ahLst/>
            <a:cxnLst/>
            <a:rect l="l" t="t" r="r" b="b"/>
            <a:pathLst>
              <a:path w="1811" h="1424" extrusionOk="0">
                <a:moveTo>
                  <a:pt x="1757" y="1424"/>
                </a:moveTo>
                <a:lnTo>
                  <a:pt x="1757" y="1424"/>
                </a:lnTo>
                <a:lnTo>
                  <a:pt x="1099" y="1424"/>
                </a:lnTo>
                <a:lnTo>
                  <a:pt x="1099" y="953"/>
                </a:lnTo>
                <a:cubicBezTo>
                  <a:pt x="1099" y="761"/>
                  <a:pt x="1115" y="610"/>
                  <a:pt x="1149" y="501"/>
                </a:cubicBezTo>
                <a:cubicBezTo>
                  <a:pt x="1183" y="392"/>
                  <a:pt x="1245" y="293"/>
                  <a:pt x="1337" y="206"/>
                </a:cubicBezTo>
                <a:cubicBezTo>
                  <a:pt x="1428" y="118"/>
                  <a:pt x="1543" y="50"/>
                  <a:pt x="1682" y="0"/>
                </a:cubicBezTo>
                <a:lnTo>
                  <a:pt x="1811" y="271"/>
                </a:lnTo>
                <a:cubicBezTo>
                  <a:pt x="1680" y="315"/>
                  <a:pt x="1586" y="376"/>
                  <a:pt x="1529" y="454"/>
                </a:cubicBezTo>
                <a:cubicBezTo>
                  <a:pt x="1472" y="532"/>
                  <a:pt x="1442" y="636"/>
                  <a:pt x="1439" y="766"/>
                </a:cubicBezTo>
                <a:lnTo>
                  <a:pt x="1757" y="766"/>
                </a:lnTo>
                <a:lnTo>
                  <a:pt x="1757" y="1424"/>
                </a:lnTo>
                <a:close/>
                <a:moveTo>
                  <a:pt x="658" y="1424"/>
                </a:moveTo>
                <a:lnTo>
                  <a:pt x="658" y="1424"/>
                </a:lnTo>
                <a:lnTo>
                  <a:pt x="0" y="1424"/>
                </a:lnTo>
                <a:lnTo>
                  <a:pt x="0" y="953"/>
                </a:lnTo>
                <a:cubicBezTo>
                  <a:pt x="0" y="763"/>
                  <a:pt x="16" y="612"/>
                  <a:pt x="50" y="502"/>
                </a:cubicBezTo>
                <a:cubicBezTo>
                  <a:pt x="83" y="392"/>
                  <a:pt x="146" y="293"/>
                  <a:pt x="236" y="206"/>
                </a:cubicBezTo>
                <a:cubicBezTo>
                  <a:pt x="327" y="118"/>
                  <a:pt x="442" y="50"/>
                  <a:pt x="583" y="0"/>
                </a:cubicBezTo>
                <a:lnTo>
                  <a:pt x="712" y="271"/>
                </a:lnTo>
                <a:cubicBezTo>
                  <a:pt x="581" y="315"/>
                  <a:pt x="487" y="376"/>
                  <a:pt x="430" y="454"/>
                </a:cubicBezTo>
                <a:cubicBezTo>
                  <a:pt x="373" y="532"/>
                  <a:pt x="342" y="636"/>
                  <a:pt x="339" y="766"/>
                </a:cubicBezTo>
                <a:lnTo>
                  <a:pt x="658" y="766"/>
                </a:lnTo>
                <a:lnTo>
                  <a:pt x="658" y="14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121"/>
          <p:cNvSpPr txBox="1">
            <a:spLocks noGrp="1"/>
          </p:cNvSpPr>
          <p:nvPr>
            <p:ph type="sldNum" idx="12"/>
          </p:nvPr>
        </p:nvSpPr>
        <p:spPr>
          <a:xfrm>
            <a:off x="8495347" y="4800600"/>
            <a:ext cx="316469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707" name="Google Shape;707;p121"/>
          <p:cNvSpPr txBox="1"/>
          <p:nvPr/>
        </p:nvSpPr>
        <p:spPr>
          <a:xfrm>
            <a:off x="332185" y="4800599"/>
            <a:ext cx="228600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</a:pPr>
            <a:r>
              <a:rPr lang="ru-RU" sz="56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PwC</a:t>
            </a:r>
            <a:endParaRPr sz="56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121"/>
          <p:cNvSpPr txBox="1"/>
          <p:nvPr/>
        </p:nvSpPr>
        <p:spPr>
          <a:xfrm>
            <a:off x="6163867" y="4800600"/>
            <a:ext cx="2206823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</a:pPr>
            <a:r>
              <a:rPr lang="ru-RU"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Proprietary and confidential. Do not distribute.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2 Rose">
  <p:cSld name="Quote 2 Rose">
    <p:bg>
      <p:bgPr>
        <a:solidFill>
          <a:srgbClr val="DB536A"/>
        </a:solidFill>
        <a:effectLst/>
      </p:bgPr>
    </p:bg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122"/>
          <p:cNvSpPr txBox="1">
            <a:spLocks noGrp="1"/>
          </p:cNvSpPr>
          <p:nvPr>
            <p:ph type="body" idx="1"/>
          </p:nvPr>
        </p:nvSpPr>
        <p:spPr>
          <a:xfrm>
            <a:off x="332185" y="1705927"/>
            <a:ext cx="7155275" cy="2923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50"/>
              <a:buNone/>
              <a:defRPr sz="285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1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11" name="Google Shape;711;p122"/>
          <p:cNvSpPr/>
          <p:nvPr/>
        </p:nvSpPr>
        <p:spPr>
          <a:xfrm>
            <a:off x="332185" y="1022219"/>
            <a:ext cx="653654" cy="509588"/>
          </a:xfrm>
          <a:custGeom>
            <a:avLst/>
            <a:gdLst/>
            <a:ahLst/>
            <a:cxnLst/>
            <a:rect l="l" t="t" r="r" b="b"/>
            <a:pathLst>
              <a:path w="1811" h="1424" extrusionOk="0">
                <a:moveTo>
                  <a:pt x="1757" y="1424"/>
                </a:moveTo>
                <a:lnTo>
                  <a:pt x="1757" y="1424"/>
                </a:lnTo>
                <a:lnTo>
                  <a:pt x="1099" y="1424"/>
                </a:lnTo>
                <a:lnTo>
                  <a:pt x="1099" y="953"/>
                </a:lnTo>
                <a:cubicBezTo>
                  <a:pt x="1099" y="761"/>
                  <a:pt x="1115" y="610"/>
                  <a:pt x="1149" y="501"/>
                </a:cubicBezTo>
                <a:cubicBezTo>
                  <a:pt x="1183" y="392"/>
                  <a:pt x="1245" y="293"/>
                  <a:pt x="1337" y="206"/>
                </a:cubicBezTo>
                <a:cubicBezTo>
                  <a:pt x="1428" y="118"/>
                  <a:pt x="1543" y="50"/>
                  <a:pt x="1682" y="0"/>
                </a:cubicBezTo>
                <a:lnTo>
                  <a:pt x="1811" y="271"/>
                </a:lnTo>
                <a:cubicBezTo>
                  <a:pt x="1680" y="315"/>
                  <a:pt x="1586" y="376"/>
                  <a:pt x="1529" y="454"/>
                </a:cubicBezTo>
                <a:cubicBezTo>
                  <a:pt x="1472" y="532"/>
                  <a:pt x="1442" y="636"/>
                  <a:pt x="1439" y="766"/>
                </a:cubicBezTo>
                <a:lnTo>
                  <a:pt x="1757" y="766"/>
                </a:lnTo>
                <a:lnTo>
                  <a:pt x="1757" y="1424"/>
                </a:lnTo>
                <a:close/>
                <a:moveTo>
                  <a:pt x="658" y="1424"/>
                </a:moveTo>
                <a:lnTo>
                  <a:pt x="658" y="1424"/>
                </a:lnTo>
                <a:lnTo>
                  <a:pt x="0" y="1424"/>
                </a:lnTo>
                <a:lnTo>
                  <a:pt x="0" y="953"/>
                </a:lnTo>
                <a:cubicBezTo>
                  <a:pt x="0" y="763"/>
                  <a:pt x="16" y="612"/>
                  <a:pt x="50" y="502"/>
                </a:cubicBezTo>
                <a:cubicBezTo>
                  <a:pt x="83" y="392"/>
                  <a:pt x="146" y="293"/>
                  <a:pt x="236" y="206"/>
                </a:cubicBezTo>
                <a:cubicBezTo>
                  <a:pt x="327" y="118"/>
                  <a:pt x="442" y="50"/>
                  <a:pt x="583" y="0"/>
                </a:cubicBezTo>
                <a:lnTo>
                  <a:pt x="712" y="271"/>
                </a:lnTo>
                <a:cubicBezTo>
                  <a:pt x="581" y="315"/>
                  <a:pt x="487" y="376"/>
                  <a:pt x="430" y="454"/>
                </a:cubicBezTo>
                <a:cubicBezTo>
                  <a:pt x="373" y="532"/>
                  <a:pt x="342" y="636"/>
                  <a:pt x="339" y="766"/>
                </a:cubicBezTo>
                <a:lnTo>
                  <a:pt x="658" y="766"/>
                </a:lnTo>
                <a:lnTo>
                  <a:pt x="658" y="14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122"/>
          <p:cNvSpPr txBox="1">
            <a:spLocks noGrp="1"/>
          </p:cNvSpPr>
          <p:nvPr>
            <p:ph type="sldNum" idx="12"/>
          </p:nvPr>
        </p:nvSpPr>
        <p:spPr>
          <a:xfrm>
            <a:off x="8495347" y="4800600"/>
            <a:ext cx="316469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713" name="Google Shape;713;p122"/>
          <p:cNvSpPr txBox="1"/>
          <p:nvPr/>
        </p:nvSpPr>
        <p:spPr>
          <a:xfrm>
            <a:off x="332185" y="4800599"/>
            <a:ext cx="228600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</a:pPr>
            <a:r>
              <a:rPr lang="ru-RU" sz="56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PwC</a:t>
            </a:r>
            <a:endParaRPr sz="56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122"/>
          <p:cNvSpPr txBox="1"/>
          <p:nvPr/>
        </p:nvSpPr>
        <p:spPr>
          <a:xfrm>
            <a:off x="6163867" y="4800600"/>
            <a:ext cx="2206823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</a:pPr>
            <a:r>
              <a:rPr lang="ru-RU"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Proprietary and confidential. Do not distribute.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2 Grey">
  <p:cSld name="Quote 2 Grey">
    <p:bg>
      <p:bgPr>
        <a:solidFill>
          <a:srgbClr val="464646"/>
        </a:solidFill>
        <a:effectLst/>
      </p:bgPr>
    </p:bg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123"/>
          <p:cNvSpPr txBox="1">
            <a:spLocks noGrp="1"/>
          </p:cNvSpPr>
          <p:nvPr>
            <p:ph type="body" idx="1"/>
          </p:nvPr>
        </p:nvSpPr>
        <p:spPr>
          <a:xfrm>
            <a:off x="332185" y="1705927"/>
            <a:ext cx="7155275" cy="2923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50"/>
              <a:buNone/>
              <a:defRPr sz="285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1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17" name="Google Shape;717;p123"/>
          <p:cNvSpPr/>
          <p:nvPr/>
        </p:nvSpPr>
        <p:spPr>
          <a:xfrm>
            <a:off x="332185" y="1022219"/>
            <a:ext cx="653654" cy="509588"/>
          </a:xfrm>
          <a:custGeom>
            <a:avLst/>
            <a:gdLst/>
            <a:ahLst/>
            <a:cxnLst/>
            <a:rect l="l" t="t" r="r" b="b"/>
            <a:pathLst>
              <a:path w="1811" h="1424" extrusionOk="0">
                <a:moveTo>
                  <a:pt x="1757" y="1424"/>
                </a:moveTo>
                <a:lnTo>
                  <a:pt x="1757" y="1424"/>
                </a:lnTo>
                <a:lnTo>
                  <a:pt x="1099" y="1424"/>
                </a:lnTo>
                <a:lnTo>
                  <a:pt x="1099" y="953"/>
                </a:lnTo>
                <a:cubicBezTo>
                  <a:pt x="1099" y="761"/>
                  <a:pt x="1115" y="610"/>
                  <a:pt x="1149" y="501"/>
                </a:cubicBezTo>
                <a:cubicBezTo>
                  <a:pt x="1183" y="392"/>
                  <a:pt x="1245" y="293"/>
                  <a:pt x="1337" y="206"/>
                </a:cubicBezTo>
                <a:cubicBezTo>
                  <a:pt x="1428" y="118"/>
                  <a:pt x="1543" y="50"/>
                  <a:pt x="1682" y="0"/>
                </a:cubicBezTo>
                <a:lnTo>
                  <a:pt x="1811" y="271"/>
                </a:lnTo>
                <a:cubicBezTo>
                  <a:pt x="1680" y="315"/>
                  <a:pt x="1586" y="376"/>
                  <a:pt x="1529" y="454"/>
                </a:cubicBezTo>
                <a:cubicBezTo>
                  <a:pt x="1472" y="532"/>
                  <a:pt x="1442" y="636"/>
                  <a:pt x="1439" y="766"/>
                </a:cubicBezTo>
                <a:lnTo>
                  <a:pt x="1757" y="766"/>
                </a:lnTo>
                <a:lnTo>
                  <a:pt x="1757" y="1424"/>
                </a:lnTo>
                <a:close/>
                <a:moveTo>
                  <a:pt x="658" y="1424"/>
                </a:moveTo>
                <a:lnTo>
                  <a:pt x="658" y="1424"/>
                </a:lnTo>
                <a:lnTo>
                  <a:pt x="0" y="1424"/>
                </a:lnTo>
                <a:lnTo>
                  <a:pt x="0" y="953"/>
                </a:lnTo>
                <a:cubicBezTo>
                  <a:pt x="0" y="763"/>
                  <a:pt x="16" y="612"/>
                  <a:pt x="50" y="502"/>
                </a:cubicBezTo>
                <a:cubicBezTo>
                  <a:pt x="83" y="392"/>
                  <a:pt x="146" y="293"/>
                  <a:pt x="236" y="206"/>
                </a:cubicBezTo>
                <a:cubicBezTo>
                  <a:pt x="327" y="118"/>
                  <a:pt x="442" y="50"/>
                  <a:pt x="583" y="0"/>
                </a:cubicBezTo>
                <a:lnTo>
                  <a:pt x="712" y="271"/>
                </a:lnTo>
                <a:cubicBezTo>
                  <a:pt x="581" y="315"/>
                  <a:pt x="487" y="376"/>
                  <a:pt x="430" y="454"/>
                </a:cubicBezTo>
                <a:cubicBezTo>
                  <a:pt x="373" y="532"/>
                  <a:pt x="342" y="636"/>
                  <a:pt x="339" y="766"/>
                </a:cubicBezTo>
                <a:lnTo>
                  <a:pt x="658" y="766"/>
                </a:lnTo>
                <a:lnTo>
                  <a:pt x="658" y="14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123"/>
          <p:cNvSpPr txBox="1">
            <a:spLocks noGrp="1"/>
          </p:cNvSpPr>
          <p:nvPr>
            <p:ph type="sldNum" idx="12"/>
          </p:nvPr>
        </p:nvSpPr>
        <p:spPr>
          <a:xfrm>
            <a:off x="8495347" y="4800600"/>
            <a:ext cx="316469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719" name="Google Shape;719;p123"/>
          <p:cNvSpPr txBox="1"/>
          <p:nvPr/>
        </p:nvSpPr>
        <p:spPr>
          <a:xfrm>
            <a:off x="332185" y="4800599"/>
            <a:ext cx="228600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</a:pPr>
            <a:r>
              <a:rPr lang="ru-RU" sz="56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PwC</a:t>
            </a:r>
            <a:endParaRPr sz="56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123"/>
          <p:cNvSpPr txBox="1"/>
          <p:nvPr/>
        </p:nvSpPr>
        <p:spPr>
          <a:xfrm>
            <a:off x="6163867" y="4800600"/>
            <a:ext cx="2206823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</a:pPr>
            <a:r>
              <a:rPr lang="ru-RU"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Proprietary and confidential. Do not distribute.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Orange">
  <p:cSld name="Section Header Orange">
    <p:bg>
      <p:bgPr>
        <a:solidFill>
          <a:srgbClr val="D04A02"/>
        </a:solidFill>
        <a:effectLst/>
      </p:bgPr>
    </p:bg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124"/>
          <p:cNvSpPr txBox="1">
            <a:spLocks noGrp="1"/>
          </p:cNvSpPr>
          <p:nvPr>
            <p:ph type="title"/>
          </p:nvPr>
        </p:nvSpPr>
        <p:spPr>
          <a:xfrm>
            <a:off x="3713560" y="1577579"/>
            <a:ext cx="3702494" cy="192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124"/>
          <p:cNvSpPr txBox="1">
            <a:spLocks noGrp="1"/>
          </p:cNvSpPr>
          <p:nvPr>
            <p:ph type="subTitle" idx="1"/>
          </p:nvPr>
        </p:nvSpPr>
        <p:spPr>
          <a:xfrm>
            <a:off x="332185" y="0"/>
            <a:ext cx="325874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750"/>
              <a:buNone/>
              <a:defRPr sz="48750" b="0">
                <a:solidFill>
                  <a:schemeClr val="lt1"/>
                </a:solidFill>
              </a:defRPr>
            </a:lvl1pPr>
            <a:lvl2pPr lvl="1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750"/>
              <a:buNone/>
              <a:defRPr sz="48750">
                <a:solidFill>
                  <a:schemeClr val="lt1"/>
                </a:solidFill>
              </a:defRPr>
            </a:lvl2pPr>
            <a:lvl3pPr lvl="2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750"/>
              <a:buNone/>
              <a:defRPr sz="48750">
                <a:solidFill>
                  <a:schemeClr val="lt1"/>
                </a:solidFill>
              </a:defRPr>
            </a:lvl3pPr>
            <a:lvl4pPr lvl="3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750"/>
              <a:buNone/>
              <a:defRPr sz="48750">
                <a:solidFill>
                  <a:schemeClr val="lt1"/>
                </a:solidFill>
              </a:defRPr>
            </a:lvl4pPr>
            <a:lvl5pPr lvl="4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750"/>
              <a:buNone/>
              <a:defRPr sz="48750">
                <a:solidFill>
                  <a:schemeClr val="lt1"/>
                </a:solidFill>
              </a:defRPr>
            </a:lvl5pPr>
            <a:lvl6pPr lvl="5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750"/>
              <a:buNone/>
              <a:defRPr sz="48750">
                <a:solidFill>
                  <a:schemeClr val="lt1"/>
                </a:solidFill>
              </a:defRPr>
            </a:lvl6pPr>
            <a:lvl7pPr lvl="6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750"/>
              <a:buNone/>
              <a:defRPr sz="48750">
                <a:solidFill>
                  <a:schemeClr val="lt1"/>
                </a:solidFill>
              </a:defRPr>
            </a:lvl7pPr>
            <a:lvl8pPr lvl="7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750"/>
              <a:buNone/>
              <a:defRPr sz="48750">
                <a:solidFill>
                  <a:schemeClr val="lt1"/>
                </a:solidFill>
              </a:defRPr>
            </a:lvl8pPr>
            <a:lvl9pPr lvl="8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750"/>
              <a:buNone/>
              <a:defRPr sz="487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Red">
  <p:cSld name="Section Header Red">
    <p:bg>
      <p:bgPr>
        <a:solidFill>
          <a:srgbClr val="E0301E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25"/>
          <p:cNvSpPr txBox="1">
            <a:spLocks noGrp="1"/>
          </p:cNvSpPr>
          <p:nvPr>
            <p:ph type="title"/>
          </p:nvPr>
        </p:nvSpPr>
        <p:spPr>
          <a:xfrm>
            <a:off x="3713560" y="1577579"/>
            <a:ext cx="3702494" cy="192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125"/>
          <p:cNvSpPr txBox="1">
            <a:spLocks noGrp="1"/>
          </p:cNvSpPr>
          <p:nvPr>
            <p:ph type="subTitle" idx="1"/>
          </p:nvPr>
        </p:nvSpPr>
        <p:spPr>
          <a:xfrm>
            <a:off x="332185" y="0"/>
            <a:ext cx="325874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750"/>
              <a:buNone/>
              <a:defRPr sz="48750" b="0">
                <a:solidFill>
                  <a:schemeClr val="lt1"/>
                </a:solidFill>
              </a:defRPr>
            </a:lvl1pPr>
            <a:lvl2pPr lvl="1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750"/>
              <a:buNone/>
              <a:defRPr sz="48750">
                <a:solidFill>
                  <a:schemeClr val="lt1"/>
                </a:solidFill>
              </a:defRPr>
            </a:lvl2pPr>
            <a:lvl3pPr lvl="2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750"/>
              <a:buNone/>
              <a:defRPr sz="48750">
                <a:solidFill>
                  <a:schemeClr val="lt1"/>
                </a:solidFill>
              </a:defRPr>
            </a:lvl3pPr>
            <a:lvl4pPr lvl="3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750"/>
              <a:buNone/>
              <a:defRPr sz="48750">
                <a:solidFill>
                  <a:schemeClr val="lt1"/>
                </a:solidFill>
              </a:defRPr>
            </a:lvl4pPr>
            <a:lvl5pPr lvl="4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750"/>
              <a:buNone/>
              <a:defRPr sz="48750">
                <a:solidFill>
                  <a:schemeClr val="lt1"/>
                </a:solidFill>
              </a:defRPr>
            </a:lvl5pPr>
            <a:lvl6pPr lvl="5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750"/>
              <a:buNone/>
              <a:defRPr sz="48750">
                <a:solidFill>
                  <a:schemeClr val="lt1"/>
                </a:solidFill>
              </a:defRPr>
            </a:lvl6pPr>
            <a:lvl7pPr lvl="6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750"/>
              <a:buNone/>
              <a:defRPr sz="48750">
                <a:solidFill>
                  <a:schemeClr val="lt1"/>
                </a:solidFill>
              </a:defRPr>
            </a:lvl7pPr>
            <a:lvl8pPr lvl="7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750"/>
              <a:buNone/>
              <a:defRPr sz="48750">
                <a:solidFill>
                  <a:schemeClr val="lt1"/>
                </a:solidFill>
              </a:defRPr>
            </a:lvl8pPr>
            <a:lvl9pPr lvl="8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750"/>
              <a:buNone/>
              <a:defRPr sz="487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">
  <p:cSld name="Content and Image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title"/>
          </p:nvPr>
        </p:nvSpPr>
        <p:spPr>
          <a:xfrm>
            <a:off x="332185" y="324001"/>
            <a:ext cx="3988355" cy="104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>
            <a:off x="332185" y="1577579"/>
            <a:ext cx="3988355" cy="3051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332184" y="4766310"/>
            <a:ext cx="4105276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dt" idx="10"/>
          </p:nvPr>
        </p:nvSpPr>
        <p:spPr>
          <a:xfrm>
            <a:off x="7488222" y="476631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sldNum" idx="12"/>
          </p:nvPr>
        </p:nvSpPr>
        <p:spPr>
          <a:xfrm>
            <a:off x="7488222" y="486918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Rose">
  <p:cSld name="Section Header Rose">
    <p:bg>
      <p:bgPr>
        <a:solidFill>
          <a:srgbClr val="DB536A"/>
        </a:solidFill>
        <a:effectLst/>
      </p:bgPr>
    </p:bg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26"/>
          <p:cNvSpPr txBox="1">
            <a:spLocks noGrp="1"/>
          </p:cNvSpPr>
          <p:nvPr>
            <p:ph type="title"/>
          </p:nvPr>
        </p:nvSpPr>
        <p:spPr>
          <a:xfrm>
            <a:off x="3713560" y="1577579"/>
            <a:ext cx="3702494" cy="192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126"/>
          <p:cNvSpPr txBox="1">
            <a:spLocks noGrp="1"/>
          </p:cNvSpPr>
          <p:nvPr>
            <p:ph type="subTitle" idx="1"/>
          </p:nvPr>
        </p:nvSpPr>
        <p:spPr>
          <a:xfrm>
            <a:off x="332185" y="0"/>
            <a:ext cx="325874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750"/>
              <a:buNone/>
              <a:defRPr sz="48750" b="0">
                <a:solidFill>
                  <a:schemeClr val="lt1"/>
                </a:solidFill>
              </a:defRPr>
            </a:lvl1pPr>
            <a:lvl2pPr lvl="1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750"/>
              <a:buNone/>
              <a:defRPr sz="48750">
                <a:solidFill>
                  <a:schemeClr val="lt1"/>
                </a:solidFill>
              </a:defRPr>
            </a:lvl2pPr>
            <a:lvl3pPr lvl="2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750"/>
              <a:buNone/>
              <a:defRPr sz="48750">
                <a:solidFill>
                  <a:schemeClr val="lt1"/>
                </a:solidFill>
              </a:defRPr>
            </a:lvl3pPr>
            <a:lvl4pPr lvl="3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750"/>
              <a:buNone/>
              <a:defRPr sz="48750">
                <a:solidFill>
                  <a:schemeClr val="lt1"/>
                </a:solidFill>
              </a:defRPr>
            </a:lvl4pPr>
            <a:lvl5pPr lvl="4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750"/>
              <a:buNone/>
              <a:defRPr sz="48750">
                <a:solidFill>
                  <a:schemeClr val="lt1"/>
                </a:solidFill>
              </a:defRPr>
            </a:lvl5pPr>
            <a:lvl6pPr lvl="5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750"/>
              <a:buNone/>
              <a:defRPr sz="48750">
                <a:solidFill>
                  <a:schemeClr val="lt1"/>
                </a:solidFill>
              </a:defRPr>
            </a:lvl6pPr>
            <a:lvl7pPr lvl="6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750"/>
              <a:buNone/>
              <a:defRPr sz="48750">
                <a:solidFill>
                  <a:schemeClr val="lt1"/>
                </a:solidFill>
              </a:defRPr>
            </a:lvl7pPr>
            <a:lvl8pPr lvl="7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750"/>
              <a:buNone/>
              <a:defRPr sz="48750">
                <a:solidFill>
                  <a:schemeClr val="lt1"/>
                </a:solidFill>
              </a:defRPr>
            </a:lvl8pPr>
            <a:lvl9pPr lvl="8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750"/>
              <a:buNone/>
              <a:defRPr sz="487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Grey">
  <p:cSld name="Section Header Grey">
    <p:bg>
      <p:bgPr>
        <a:solidFill>
          <a:srgbClr val="464646"/>
        </a:solidFill>
        <a:effectLst/>
      </p:bgPr>
    </p:bg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127"/>
          <p:cNvSpPr txBox="1">
            <a:spLocks noGrp="1"/>
          </p:cNvSpPr>
          <p:nvPr>
            <p:ph type="title"/>
          </p:nvPr>
        </p:nvSpPr>
        <p:spPr>
          <a:xfrm>
            <a:off x="3713560" y="1577579"/>
            <a:ext cx="3702494" cy="192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2" name="Google Shape;732;p127"/>
          <p:cNvSpPr txBox="1">
            <a:spLocks noGrp="1"/>
          </p:cNvSpPr>
          <p:nvPr>
            <p:ph type="subTitle" idx="1"/>
          </p:nvPr>
        </p:nvSpPr>
        <p:spPr>
          <a:xfrm>
            <a:off x="332185" y="0"/>
            <a:ext cx="325874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750"/>
              <a:buNone/>
              <a:defRPr sz="48750" b="0">
                <a:solidFill>
                  <a:schemeClr val="lt1"/>
                </a:solidFill>
              </a:defRPr>
            </a:lvl1pPr>
            <a:lvl2pPr lvl="1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750"/>
              <a:buNone/>
              <a:defRPr sz="48750">
                <a:solidFill>
                  <a:schemeClr val="lt1"/>
                </a:solidFill>
              </a:defRPr>
            </a:lvl2pPr>
            <a:lvl3pPr lvl="2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750"/>
              <a:buNone/>
              <a:defRPr sz="48750">
                <a:solidFill>
                  <a:schemeClr val="lt1"/>
                </a:solidFill>
              </a:defRPr>
            </a:lvl3pPr>
            <a:lvl4pPr lvl="3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750"/>
              <a:buNone/>
              <a:defRPr sz="48750">
                <a:solidFill>
                  <a:schemeClr val="lt1"/>
                </a:solidFill>
              </a:defRPr>
            </a:lvl4pPr>
            <a:lvl5pPr lvl="4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750"/>
              <a:buNone/>
              <a:defRPr sz="48750">
                <a:solidFill>
                  <a:schemeClr val="lt1"/>
                </a:solidFill>
              </a:defRPr>
            </a:lvl5pPr>
            <a:lvl6pPr lvl="5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750"/>
              <a:buNone/>
              <a:defRPr sz="48750">
                <a:solidFill>
                  <a:schemeClr val="lt1"/>
                </a:solidFill>
              </a:defRPr>
            </a:lvl6pPr>
            <a:lvl7pPr lvl="6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750"/>
              <a:buNone/>
              <a:defRPr sz="48750">
                <a:solidFill>
                  <a:schemeClr val="lt1"/>
                </a:solidFill>
              </a:defRPr>
            </a:lvl7pPr>
            <a:lvl8pPr lvl="7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750"/>
              <a:buNone/>
              <a:defRPr sz="48750">
                <a:solidFill>
                  <a:schemeClr val="lt1"/>
                </a:solidFill>
              </a:defRPr>
            </a:lvl8pPr>
            <a:lvl9pPr lvl="8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750"/>
              <a:buNone/>
              <a:defRPr sz="487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Orange Manual">
  <p:cSld name="Section Header Orange Manual">
    <p:bg>
      <p:bgPr>
        <a:solidFill>
          <a:srgbClr val="D04A02"/>
        </a:solidFill>
        <a:effectLst/>
      </p:bgPr>
    </p:bg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128"/>
          <p:cNvSpPr txBox="1">
            <a:spLocks noGrp="1"/>
          </p:cNvSpPr>
          <p:nvPr>
            <p:ph type="title"/>
          </p:nvPr>
        </p:nvSpPr>
        <p:spPr>
          <a:xfrm>
            <a:off x="332185" y="321469"/>
            <a:ext cx="1030843" cy="147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0"/>
              <a:buFont typeface="Arial"/>
              <a:buNone/>
              <a:defRPr sz="10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Red Manual">
  <p:cSld name="Section Header Red Manual">
    <p:bg>
      <p:bgPr>
        <a:solidFill>
          <a:srgbClr val="E0301E"/>
        </a:solidFill>
        <a:effectLst/>
      </p:bgPr>
    </p:bg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129"/>
          <p:cNvSpPr txBox="1">
            <a:spLocks noGrp="1"/>
          </p:cNvSpPr>
          <p:nvPr>
            <p:ph type="title"/>
          </p:nvPr>
        </p:nvSpPr>
        <p:spPr>
          <a:xfrm>
            <a:off x="332185" y="321469"/>
            <a:ext cx="1030843" cy="147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0"/>
              <a:buFont typeface="Arial"/>
              <a:buNone/>
              <a:defRPr sz="10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Rose Manual">
  <p:cSld name="Section Header Rose Manual">
    <p:bg>
      <p:bgPr>
        <a:solidFill>
          <a:srgbClr val="DB536A"/>
        </a:solidFill>
        <a:effectLst/>
      </p:bgPr>
    </p:bg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130"/>
          <p:cNvSpPr txBox="1">
            <a:spLocks noGrp="1"/>
          </p:cNvSpPr>
          <p:nvPr>
            <p:ph type="title"/>
          </p:nvPr>
        </p:nvSpPr>
        <p:spPr>
          <a:xfrm>
            <a:off x="332185" y="321469"/>
            <a:ext cx="1030843" cy="147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0"/>
              <a:buFont typeface="Arial"/>
              <a:buNone/>
              <a:defRPr sz="10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Grey Manual">
  <p:cSld name="Section Header Grey Manual">
    <p:bg>
      <p:bgPr>
        <a:solidFill>
          <a:srgbClr val="464646"/>
        </a:solidFill>
        <a:effectLst/>
      </p:bgPr>
    </p:bg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131"/>
          <p:cNvSpPr txBox="1">
            <a:spLocks noGrp="1"/>
          </p:cNvSpPr>
          <p:nvPr>
            <p:ph type="title"/>
          </p:nvPr>
        </p:nvSpPr>
        <p:spPr>
          <a:xfrm>
            <a:off x="332185" y="321469"/>
            <a:ext cx="1030843" cy="147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0"/>
              <a:buFont typeface="Arial"/>
              <a:buNone/>
              <a:defRPr sz="10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 Dark">
  <p:cSld name="Thank You Dark">
    <p:bg>
      <p:bgPr>
        <a:solidFill>
          <a:srgbClr val="464646"/>
        </a:solidFill>
        <a:effectLst/>
      </p:bgPr>
    </p:bg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132"/>
          <p:cNvSpPr/>
          <p:nvPr/>
        </p:nvSpPr>
        <p:spPr>
          <a:xfrm>
            <a:off x="0" y="3705640"/>
            <a:ext cx="9144000" cy="1437860"/>
          </a:xfrm>
          <a:prstGeom prst="rect">
            <a:avLst/>
          </a:prstGeom>
          <a:solidFill>
            <a:srgbClr val="D04A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132"/>
          <p:cNvSpPr txBox="1">
            <a:spLocks noGrp="1"/>
          </p:cNvSpPr>
          <p:nvPr>
            <p:ph type="ctrTitle"/>
          </p:nvPr>
        </p:nvSpPr>
        <p:spPr>
          <a:xfrm>
            <a:off x="332186" y="321469"/>
            <a:ext cx="4105274" cy="1821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50"/>
              <a:buFont typeface="Georgia"/>
              <a:buNone/>
              <a:defRPr sz="435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4" name="Google Shape;744;p132"/>
          <p:cNvSpPr/>
          <p:nvPr/>
        </p:nvSpPr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132"/>
          <p:cNvSpPr txBox="1">
            <a:spLocks noGrp="1"/>
          </p:cNvSpPr>
          <p:nvPr>
            <p:ph type="body" idx="1"/>
          </p:nvPr>
        </p:nvSpPr>
        <p:spPr>
          <a:xfrm>
            <a:off x="332184" y="3944700"/>
            <a:ext cx="8479632" cy="108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46" name="Google Shape;746;p132"/>
          <p:cNvSpPr/>
          <p:nvPr/>
        </p:nvSpPr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p132"/>
          <p:cNvSpPr txBox="1"/>
          <p:nvPr/>
        </p:nvSpPr>
        <p:spPr>
          <a:xfrm>
            <a:off x="332185" y="3300411"/>
            <a:ext cx="4105274" cy="25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pwc.ru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 Light">
  <p:cSld name="Thank You Light">
    <p:bg>
      <p:bgPr>
        <a:solidFill>
          <a:schemeClr val="lt1"/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133"/>
          <p:cNvSpPr/>
          <p:nvPr/>
        </p:nvSpPr>
        <p:spPr>
          <a:xfrm>
            <a:off x="0" y="3705640"/>
            <a:ext cx="9144000" cy="1437860"/>
          </a:xfrm>
          <a:prstGeom prst="rect">
            <a:avLst/>
          </a:prstGeom>
          <a:solidFill>
            <a:srgbClr val="D04A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133"/>
          <p:cNvSpPr txBox="1">
            <a:spLocks noGrp="1"/>
          </p:cNvSpPr>
          <p:nvPr>
            <p:ph type="ctrTitle"/>
          </p:nvPr>
        </p:nvSpPr>
        <p:spPr>
          <a:xfrm>
            <a:off x="332186" y="321469"/>
            <a:ext cx="4105274" cy="1821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50"/>
              <a:buFont typeface="Georgia"/>
              <a:buNone/>
              <a:defRPr sz="435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133"/>
          <p:cNvSpPr/>
          <p:nvPr/>
        </p:nvSpPr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133"/>
          <p:cNvSpPr txBox="1">
            <a:spLocks noGrp="1"/>
          </p:cNvSpPr>
          <p:nvPr>
            <p:ph type="body" idx="1"/>
          </p:nvPr>
        </p:nvSpPr>
        <p:spPr>
          <a:xfrm>
            <a:off x="332184" y="3944700"/>
            <a:ext cx="8479632" cy="108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3" name="Google Shape;753;p133"/>
          <p:cNvSpPr/>
          <p:nvPr/>
        </p:nvSpPr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133"/>
          <p:cNvSpPr txBox="1"/>
          <p:nvPr/>
        </p:nvSpPr>
        <p:spPr>
          <a:xfrm>
            <a:off x="332185" y="3300411"/>
            <a:ext cx="4105274" cy="25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pwc.com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 - Subtitle">
  <p:cSld name="Content and Image - Subtitle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4"/>
          <p:cNvSpPr txBox="1">
            <a:spLocks noGrp="1"/>
          </p:cNvSpPr>
          <p:nvPr>
            <p:ph type="title"/>
          </p:nvPr>
        </p:nvSpPr>
        <p:spPr>
          <a:xfrm>
            <a:off x="332185" y="322886"/>
            <a:ext cx="3988355" cy="37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subTitle" idx="1"/>
          </p:nvPr>
        </p:nvSpPr>
        <p:spPr>
          <a:xfrm>
            <a:off x="332184" y="700075"/>
            <a:ext cx="3988356" cy="664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0">
                <a:solidFill>
                  <a:schemeClr val="dk1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body" idx="2"/>
          </p:nvPr>
        </p:nvSpPr>
        <p:spPr>
          <a:xfrm>
            <a:off x="332185" y="1577578"/>
            <a:ext cx="3988355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34"/>
          <p:cNvSpPr>
            <a:spLocks noGrp="1"/>
          </p:cNvSpPr>
          <p:nvPr>
            <p:ph type="pic" idx="3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34"/>
          <p:cNvSpPr txBox="1">
            <a:spLocks noGrp="1"/>
          </p:cNvSpPr>
          <p:nvPr>
            <p:ph type="ftr" idx="11"/>
          </p:nvPr>
        </p:nvSpPr>
        <p:spPr>
          <a:xfrm>
            <a:off x="332184" y="4766310"/>
            <a:ext cx="4105276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4"/>
          <p:cNvSpPr txBox="1">
            <a:spLocks noGrp="1"/>
          </p:cNvSpPr>
          <p:nvPr>
            <p:ph type="dt" idx="10"/>
          </p:nvPr>
        </p:nvSpPr>
        <p:spPr>
          <a:xfrm>
            <a:off x="7488222" y="476631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4"/>
          <p:cNvSpPr txBox="1">
            <a:spLocks noGrp="1"/>
          </p:cNvSpPr>
          <p:nvPr>
            <p:ph type="sldNum" idx="12"/>
          </p:nvPr>
        </p:nvSpPr>
        <p:spPr>
          <a:xfrm>
            <a:off x="7488222" y="486918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">
  <p:cSld name="Three Conten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5"/>
          <p:cNvSpPr txBox="1">
            <a:spLocks noGrp="1"/>
          </p:cNvSpPr>
          <p:nvPr>
            <p:ph type="title"/>
          </p:nvPr>
        </p:nvSpPr>
        <p:spPr>
          <a:xfrm>
            <a:off x="332185" y="324001"/>
            <a:ext cx="8479631" cy="104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body" idx="1"/>
          </p:nvPr>
        </p:nvSpPr>
        <p:spPr>
          <a:xfrm>
            <a:off x="332185" y="1577578"/>
            <a:ext cx="2646759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35"/>
          <p:cNvSpPr txBox="1">
            <a:spLocks noGrp="1"/>
          </p:cNvSpPr>
          <p:nvPr>
            <p:ph type="body" idx="2"/>
          </p:nvPr>
        </p:nvSpPr>
        <p:spPr>
          <a:xfrm>
            <a:off x="3249216" y="1577578"/>
            <a:ext cx="2646759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35"/>
          <p:cNvSpPr txBox="1">
            <a:spLocks noGrp="1"/>
          </p:cNvSpPr>
          <p:nvPr>
            <p:ph type="body" idx="3"/>
          </p:nvPr>
        </p:nvSpPr>
        <p:spPr>
          <a:xfrm>
            <a:off x="6165057" y="1577578"/>
            <a:ext cx="2646759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35"/>
          <p:cNvSpPr txBox="1">
            <a:spLocks noGrp="1"/>
          </p:cNvSpPr>
          <p:nvPr>
            <p:ph type="ftr" idx="11"/>
          </p:nvPr>
        </p:nvSpPr>
        <p:spPr>
          <a:xfrm>
            <a:off x="332184" y="4766310"/>
            <a:ext cx="4105276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5"/>
          <p:cNvSpPr txBox="1">
            <a:spLocks noGrp="1"/>
          </p:cNvSpPr>
          <p:nvPr>
            <p:ph type="dt" idx="10"/>
          </p:nvPr>
        </p:nvSpPr>
        <p:spPr>
          <a:xfrm>
            <a:off x="7488222" y="476631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5"/>
          <p:cNvSpPr txBox="1">
            <a:spLocks noGrp="1"/>
          </p:cNvSpPr>
          <p:nvPr>
            <p:ph type="sldNum" idx="12"/>
          </p:nvPr>
        </p:nvSpPr>
        <p:spPr>
          <a:xfrm>
            <a:off x="7488222" y="486918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 - Subtitle">
  <p:cSld name="Three Content - Subtitl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6"/>
          <p:cNvSpPr txBox="1">
            <a:spLocks noGrp="1"/>
          </p:cNvSpPr>
          <p:nvPr>
            <p:ph type="title"/>
          </p:nvPr>
        </p:nvSpPr>
        <p:spPr>
          <a:xfrm>
            <a:off x="332185" y="322886"/>
            <a:ext cx="8479631" cy="37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6"/>
          <p:cNvSpPr txBox="1">
            <a:spLocks noGrp="1"/>
          </p:cNvSpPr>
          <p:nvPr>
            <p:ph type="subTitle" idx="1"/>
          </p:nvPr>
        </p:nvSpPr>
        <p:spPr>
          <a:xfrm>
            <a:off x="332184" y="700075"/>
            <a:ext cx="8479632" cy="664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0">
                <a:solidFill>
                  <a:schemeClr val="dk1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9pPr>
          </a:lstStyle>
          <a:p>
            <a:endParaRPr/>
          </a:p>
        </p:txBody>
      </p:sp>
      <p:sp>
        <p:nvSpPr>
          <p:cNvPr id="100" name="Google Shape;100;p36"/>
          <p:cNvSpPr txBox="1">
            <a:spLocks noGrp="1"/>
          </p:cNvSpPr>
          <p:nvPr>
            <p:ph type="body" idx="2"/>
          </p:nvPr>
        </p:nvSpPr>
        <p:spPr>
          <a:xfrm>
            <a:off x="332185" y="1577579"/>
            <a:ext cx="2646759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36"/>
          <p:cNvSpPr txBox="1">
            <a:spLocks noGrp="1"/>
          </p:cNvSpPr>
          <p:nvPr>
            <p:ph type="body" idx="3"/>
          </p:nvPr>
        </p:nvSpPr>
        <p:spPr>
          <a:xfrm>
            <a:off x="3249216" y="1577579"/>
            <a:ext cx="2646759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6"/>
          <p:cNvSpPr txBox="1">
            <a:spLocks noGrp="1"/>
          </p:cNvSpPr>
          <p:nvPr>
            <p:ph type="body" idx="4"/>
          </p:nvPr>
        </p:nvSpPr>
        <p:spPr>
          <a:xfrm>
            <a:off x="6165057" y="1577579"/>
            <a:ext cx="2646759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36"/>
          <p:cNvSpPr txBox="1">
            <a:spLocks noGrp="1"/>
          </p:cNvSpPr>
          <p:nvPr>
            <p:ph type="ftr" idx="11"/>
          </p:nvPr>
        </p:nvSpPr>
        <p:spPr>
          <a:xfrm>
            <a:off x="332184" y="4766310"/>
            <a:ext cx="4105276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6"/>
          <p:cNvSpPr txBox="1">
            <a:spLocks noGrp="1"/>
          </p:cNvSpPr>
          <p:nvPr>
            <p:ph type="dt" idx="10"/>
          </p:nvPr>
        </p:nvSpPr>
        <p:spPr>
          <a:xfrm>
            <a:off x="7488222" y="476631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6"/>
          <p:cNvSpPr txBox="1">
            <a:spLocks noGrp="1"/>
          </p:cNvSpPr>
          <p:nvPr>
            <p:ph type="sldNum" idx="12"/>
          </p:nvPr>
        </p:nvSpPr>
        <p:spPr>
          <a:xfrm>
            <a:off x="7488222" y="486918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ntent">
  <p:cSld name="Four Conten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7"/>
          <p:cNvSpPr txBox="1">
            <a:spLocks noGrp="1"/>
          </p:cNvSpPr>
          <p:nvPr>
            <p:ph type="title"/>
          </p:nvPr>
        </p:nvSpPr>
        <p:spPr>
          <a:xfrm>
            <a:off x="332185" y="324001"/>
            <a:ext cx="8479631" cy="104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7"/>
          <p:cNvSpPr txBox="1">
            <a:spLocks noGrp="1"/>
          </p:cNvSpPr>
          <p:nvPr>
            <p:ph type="body" idx="1"/>
          </p:nvPr>
        </p:nvSpPr>
        <p:spPr>
          <a:xfrm>
            <a:off x="332185" y="1577578"/>
            <a:ext cx="1917000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37"/>
          <p:cNvSpPr txBox="1">
            <a:spLocks noGrp="1"/>
          </p:cNvSpPr>
          <p:nvPr>
            <p:ph type="body" idx="2"/>
          </p:nvPr>
        </p:nvSpPr>
        <p:spPr>
          <a:xfrm>
            <a:off x="2520460" y="1577578"/>
            <a:ext cx="1917000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37"/>
          <p:cNvSpPr txBox="1">
            <a:spLocks noGrp="1"/>
          </p:cNvSpPr>
          <p:nvPr>
            <p:ph type="body" idx="3"/>
          </p:nvPr>
        </p:nvSpPr>
        <p:spPr>
          <a:xfrm>
            <a:off x="4706541" y="1577578"/>
            <a:ext cx="1917000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37"/>
          <p:cNvSpPr txBox="1">
            <a:spLocks noGrp="1"/>
          </p:cNvSpPr>
          <p:nvPr>
            <p:ph type="body" idx="4"/>
          </p:nvPr>
        </p:nvSpPr>
        <p:spPr>
          <a:xfrm>
            <a:off x="6892622" y="1577578"/>
            <a:ext cx="1917000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37"/>
          <p:cNvSpPr txBox="1">
            <a:spLocks noGrp="1"/>
          </p:cNvSpPr>
          <p:nvPr>
            <p:ph type="ftr" idx="11"/>
          </p:nvPr>
        </p:nvSpPr>
        <p:spPr>
          <a:xfrm>
            <a:off x="332184" y="4766310"/>
            <a:ext cx="4105276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7"/>
          <p:cNvSpPr txBox="1">
            <a:spLocks noGrp="1"/>
          </p:cNvSpPr>
          <p:nvPr>
            <p:ph type="dt" idx="10"/>
          </p:nvPr>
        </p:nvSpPr>
        <p:spPr>
          <a:xfrm>
            <a:off x="7488222" y="476631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7"/>
          <p:cNvSpPr txBox="1">
            <a:spLocks noGrp="1"/>
          </p:cNvSpPr>
          <p:nvPr>
            <p:ph type="sldNum" idx="12"/>
          </p:nvPr>
        </p:nvSpPr>
        <p:spPr>
          <a:xfrm>
            <a:off x="7488222" y="486918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ntent - Subtitle">
  <p:cSld name="Four Content - Subtitl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8"/>
          <p:cNvSpPr txBox="1">
            <a:spLocks noGrp="1"/>
          </p:cNvSpPr>
          <p:nvPr>
            <p:ph type="title"/>
          </p:nvPr>
        </p:nvSpPr>
        <p:spPr>
          <a:xfrm>
            <a:off x="332185" y="322886"/>
            <a:ext cx="8479631" cy="37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8"/>
          <p:cNvSpPr txBox="1">
            <a:spLocks noGrp="1"/>
          </p:cNvSpPr>
          <p:nvPr>
            <p:ph type="subTitle" idx="1"/>
          </p:nvPr>
        </p:nvSpPr>
        <p:spPr>
          <a:xfrm>
            <a:off x="332184" y="700075"/>
            <a:ext cx="8479632" cy="664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0">
                <a:solidFill>
                  <a:schemeClr val="dk1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9pPr>
          </a:lstStyle>
          <a:p>
            <a:endParaRPr/>
          </a:p>
        </p:txBody>
      </p:sp>
      <p:sp>
        <p:nvSpPr>
          <p:cNvPr id="118" name="Google Shape;118;p38"/>
          <p:cNvSpPr txBox="1">
            <a:spLocks noGrp="1"/>
          </p:cNvSpPr>
          <p:nvPr>
            <p:ph type="body" idx="2"/>
          </p:nvPr>
        </p:nvSpPr>
        <p:spPr>
          <a:xfrm>
            <a:off x="332185" y="1577578"/>
            <a:ext cx="1917000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38"/>
          <p:cNvSpPr txBox="1">
            <a:spLocks noGrp="1"/>
          </p:cNvSpPr>
          <p:nvPr>
            <p:ph type="body" idx="3"/>
          </p:nvPr>
        </p:nvSpPr>
        <p:spPr>
          <a:xfrm>
            <a:off x="2520460" y="1577578"/>
            <a:ext cx="1917000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38"/>
          <p:cNvSpPr txBox="1">
            <a:spLocks noGrp="1"/>
          </p:cNvSpPr>
          <p:nvPr>
            <p:ph type="body" idx="4"/>
          </p:nvPr>
        </p:nvSpPr>
        <p:spPr>
          <a:xfrm>
            <a:off x="4706541" y="1577578"/>
            <a:ext cx="1917000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38"/>
          <p:cNvSpPr txBox="1">
            <a:spLocks noGrp="1"/>
          </p:cNvSpPr>
          <p:nvPr>
            <p:ph type="body" idx="5"/>
          </p:nvPr>
        </p:nvSpPr>
        <p:spPr>
          <a:xfrm>
            <a:off x="6892622" y="1577578"/>
            <a:ext cx="1917000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38"/>
          <p:cNvSpPr txBox="1">
            <a:spLocks noGrp="1"/>
          </p:cNvSpPr>
          <p:nvPr>
            <p:ph type="ftr" idx="11"/>
          </p:nvPr>
        </p:nvSpPr>
        <p:spPr>
          <a:xfrm>
            <a:off x="332184" y="4766310"/>
            <a:ext cx="4105276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8"/>
          <p:cNvSpPr txBox="1">
            <a:spLocks noGrp="1"/>
          </p:cNvSpPr>
          <p:nvPr>
            <p:ph type="dt" idx="10"/>
          </p:nvPr>
        </p:nvSpPr>
        <p:spPr>
          <a:xfrm>
            <a:off x="7488222" y="476631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38"/>
          <p:cNvSpPr txBox="1">
            <a:spLocks noGrp="1"/>
          </p:cNvSpPr>
          <p:nvPr>
            <p:ph type="sldNum" idx="12"/>
          </p:nvPr>
        </p:nvSpPr>
        <p:spPr>
          <a:xfrm>
            <a:off x="7488222" y="486918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ve Content">
  <p:cSld name="Five Conten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9"/>
          <p:cNvSpPr txBox="1">
            <a:spLocks noGrp="1"/>
          </p:cNvSpPr>
          <p:nvPr>
            <p:ph type="title"/>
          </p:nvPr>
        </p:nvSpPr>
        <p:spPr>
          <a:xfrm>
            <a:off x="332185" y="324001"/>
            <a:ext cx="8479631" cy="104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9"/>
          <p:cNvSpPr txBox="1">
            <a:spLocks noGrp="1"/>
          </p:cNvSpPr>
          <p:nvPr>
            <p:ph type="body" idx="1"/>
          </p:nvPr>
        </p:nvSpPr>
        <p:spPr>
          <a:xfrm>
            <a:off x="332185" y="1577578"/>
            <a:ext cx="1479600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39"/>
          <p:cNvSpPr txBox="1">
            <a:spLocks noGrp="1"/>
          </p:cNvSpPr>
          <p:nvPr>
            <p:ph type="body" idx="2"/>
          </p:nvPr>
        </p:nvSpPr>
        <p:spPr>
          <a:xfrm>
            <a:off x="2082784" y="1577578"/>
            <a:ext cx="1479600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39"/>
          <p:cNvSpPr txBox="1">
            <a:spLocks noGrp="1"/>
          </p:cNvSpPr>
          <p:nvPr>
            <p:ph type="body" idx="3"/>
          </p:nvPr>
        </p:nvSpPr>
        <p:spPr>
          <a:xfrm>
            <a:off x="3833383" y="1577578"/>
            <a:ext cx="1479600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39"/>
          <p:cNvSpPr txBox="1">
            <a:spLocks noGrp="1"/>
          </p:cNvSpPr>
          <p:nvPr>
            <p:ph type="body" idx="4"/>
          </p:nvPr>
        </p:nvSpPr>
        <p:spPr>
          <a:xfrm>
            <a:off x="5583982" y="1577578"/>
            <a:ext cx="1479600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39"/>
          <p:cNvSpPr txBox="1">
            <a:spLocks noGrp="1"/>
          </p:cNvSpPr>
          <p:nvPr>
            <p:ph type="body" idx="5"/>
          </p:nvPr>
        </p:nvSpPr>
        <p:spPr>
          <a:xfrm>
            <a:off x="7334582" y="1577578"/>
            <a:ext cx="1479600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39"/>
          <p:cNvSpPr txBox="1">
            <a:spLocks noGrp="1"/>
          </p:cNvSpPr>
          <p:nvPr>
            <p:ph type="ftr" idx="11"/>
          </p:nvPr>
        </p:nvSpPr>
        <p:spPr>
          <a:xfrm>
            <a:off x="332184" y="4766310"/>
            <a:ext cx="4105276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9"/>
          <p:cNvSpPr txBox="1">
            <a:spLocks noGrp="1"/>
          </p:cNvSpPr>
          <p:nvPr>
            <p:ph type="dt" idx="10"/>
          </p:nvPr>
        </p:nvSpPr>
        <p:spPr>
          <a:xfrm>
            <a:off x="7488222" y="476631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9"/>
          <p:cNvSpPr txBox="1">
            <a:spLocks noGrp="1"/>
          </p:cNvSpPr>
          <p:nvPr>
            <p:ph type="sldNum" idx="12"/>
          </p:nvPr>
        </p:nvSpPr>
        <p:spPr>
          <a:xfrm>
            <a:off x="7488222" y="486918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ve Content - Subtitle">
  <p:cSld name="Five Content - Subtitle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0"/>
          <p:cNvSpPr txBox="1">
            <a:spLocks noGrp="1"/>
          </p:cNvSpPr>
          <p:nvPr>
            <p:ph type="title"/>
          </p:nvPr>
        </p:nvSpPr>
        <p:spPr>
          <a:xfrm>
            <a:off x="332185" y="322886"/>
            <a:ext cx="8479631" cy="37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40"/>
          <p:cNvSpPr txBox="1">
            <a:spLocks noGrp="1"/>
          </p:cNvSpPr>
          <p:nvPr>
            <p:ph type="subTitle" idx="1"/>
          </p:nvPr>
        </p:nvSpPr>
        <p:spPr>
          <a:xfrm>
            <a:off x="332184" y="700075"/>
            <a:ext cx="8479632" cy="664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0">
                <a:solidFill>
                  <a:schemeClr val="dk1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9pPr>
          </a:lstStyle>
          <a:p>
            <a:endParaRPr/>
          </a:p>
        </p:txBody>
      </p:sp>
      <p:sp>
        <p:nvSpPr>
          <p:cNvPr id="138" name="Google Shape;138;p40"/>
          <p:cNvSpPr txBox="1">
            <a:spLocks noGrp="1"/>
          </p:cNvSpPr>
          <p:nvPr>
            <p:ph type="body" idx="2"/>
          </p:nvPr>
        </p:nvSpPr>
        <p:spPr>
          <a:xfrm>
            <a:off x="332185" y="1577578"/>
            <a:ext cx="1479600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40"/>
          <p:cNvSpPr txBox="1">
            <a:spLocks noGrp="1"/>
          </p:cNvSpPr>
          <p:nvPr>
            <p:ph type="body" idx="3"/>
          </p:nvPr>
        </p:nvSpPr>
        <p:spPr>
          <a:xfrm>
            <a:off x="2082784" y="1577578"/>
            <a:ext cx="1479600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40"/>
          <p:cNvSpPr txBox="1">
            <a:spLocks noGrp="1"/>
          </p:cNvSpPr>
          <p:nvPr>
            <p:ph type="body" idx="4"/>
          </p:nvPr>
        </p:nvSpPr>
        <p:spPr>
          <a:xfrm>
            <a:off x="3833383" y="1577578"/>
            <a:ext cx="1479600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40"/>
          <p:cNvSpPr txBox="1">
            <a:spLocks noGrp="1"/>
          </p:cNvSpPr>
          <p:nvPr>
            <p:ph type="body" idx="5"/>
          </p:nvPr>
        </p:nvSpPr>
        <p:spPr>
          <a:xfrm>
            <a:off x="5583982" y="1577578"/>
            <a:ext cx="1479600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40"/>
          <p:cNvSpPr txBox="1">
            <a:spLocks noGrp="1"/>
          </p:cNvSpPr>
          <p:nvPr>
            <p:ph type="body" idx="6"/>
          </p:nvPr>
        </p:nvSpPr>
        <p:spPr>
          <a:xfrm>
            <a:off x="7334582" y="1577578"/>
            <a:ext cx="1479600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40"/>
          <p:cNvSpPr txBox="1">
            <a:spLocks noGrp="1"/>
          </p:cNvSpPr>
          <p:nvPr>
            <p:ph type="ftr" idx="11"/>
          </p:nvPr>
        </p:nvSpPr>
        <p:spPr>
          <a:xfrm>
            <a:off x="332184" y="4766310"/>
            <a:ext cx="4105276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40"/>
          <p:cNvSpPr txBox="1">
            <a:spLocks noGrp="1"/>
          </p:cNvSpPr>
          <p:nvPr>
            <p:ph type="dt" idx="10"/>
          </p:nvPr>
        </p:nvSpPr>
        <p:spPr>
          <a:xfrm>
            <a:off x="7488222" y="476631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0"/>
          <p:cNvSpPr txBox="1">
            <a:spLocks noGrp="1"/>
          </p:cNvSpPr>
          <p:nvPr>
            <p:ph type="sldNum" idx="12"/>
          </p:nvPr>
        </p:nvSpPr>
        <p:spPr>
          <a:xfrm>
            <a:off x="7488222" y="486918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Images">
  <p:cSld name="Three Images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1"/>
          <p:cNvSpPr txBox="1">
            <a:spLocks noGrp="1"/>
          </p:cNvSpPr>
          <p:nvPr>
            <p:ph type="title"/>
          </p:nvPr>
        </p:nvSpPr>
        <p:spPr>
          <a:xfrm>
            <a:off x="332185" y="324001"/>
            <a:ext cx="8479631" cy="104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41"/>
          <p:cNvSpPr>
            <a:spLocks noGrp="1"/>
          </p:cNvSpPr>
          <p:nvPr>
            <p:ph type="pic" idx="2"/>
          </p:nvPr>
        </p:nvSpPr>
        <p:spPr>
          <a:xfrm>
            <a:off x="332184" y="1575197"/>
            <a:ext cx="2646760" cy="226314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" name="Google Shape;149;p41"/>
          <p:cNvSpPr>
            <a:spLocks noGrp="1"/>
          </p:cNvSpPr>
          <p:nvPr>
            <p:ph type="pic" idx="3"/>
          </p:nvPr>
        </p:nvSpPr>
        <p:spPr>
          <a:xfrm>
            <a:off x="3248621" y="1575197"/>
            <a:ext cx="2646760" cy="226314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" name="Google Shape;150;p41"/>
          <p:cNvSpPr>
            <a:spLocks noGrp="1"/>
          </p:cNvSpPr>
          <p:nvPr>
            <p:ph type="pic" idx="4"/>
          </p:nvPr>
        </p:nvSpPr>
        <p:spPr>
          <a:xfrm>
            <a:off x="6165057" y="1575197"/>
            <a:ext cx="2646760" cy="226314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" name="Google Shape;151;p41"/>
          <p:cNvSpPr txBox="1">
            <a:spLocks noGrp="1"/>
          </p:cNvSpPr>
          <p:nvPr>
            <p:ph type="body" idx="1"/>
          </p:nvPr>
        </p:nvSpPr>
        <p:spPr>
          <a:xfrm>
            <a:off x="332185" y="3960019"/>
            <a:ext cx="2646759" cy="669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900"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41"/>
          <p:cNvSpPr txBox="1">
            <a:spLocks noGrp="1"/>
          </p:cNvSpPr>
          <p:nvPr>
            <p:ph type="body" idx="5"/>
          </p:nvPr>
        </p:nvSpPr>
        <p:spPr>
          <a:xfrm>
            <a:off x="3248621" y="3960019"/>
            <a:ext cx="2646759" cy="669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900"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41"/>
          <p:cNvSpPr txBox="1">
            <a:spLocks noGrp="1"/>
          </p:cNvSpPr>
          <p:nvPr>
            <p:ph type="body" idx="6"/>
          </p:nvPr>
        </p:nvSpPr>
        <p:spPr>
          <a:xfrm>
            <a:off x="6165057" y="3960019"/>
            <a:ext cx="2646759" cy="669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900"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41"/>
          <p:cNvSpPr txBox="1">
            <a:spLocks noGrp="1"/>
          </p:cNvSpPr>
          <p:nvPr>
            <p:ph type="ftr" idx="11"/>
          </p:nvPr>
        </p:nvSpPr>
        <p:spPr>
          <a:xfrm>
            <a:off x="332184" y="4766310"/>
            <a:ext cx="4105276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41"/>
          <p:cNvSpPr txBox="1">
            <a:spLocks noGrp="1"/>
          </p:cNvSpPr>
          <p:nvPr>
            <p:ph type="dt" idx="10"/>
          </p:nvPr>
        </p:nvSpPr>
        <p:spPr>
          <a:xfrm>
            <a:off x="7488222" y="476631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41"/>
          <p:cNvSpPr txBox="1">
            <a:spLocks noGrp="1"/>
          </p:cNvSpPr>
          <p:nvPr>
            <p:ph type="sldNum" idx="12"/>
          </p:nvPr>
        </p:nvSpPr>
        <p:spPr>
          <a:xfrm>
            <a:off x="7488222" y="486918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1">
  <p:cSld name="Title Slide 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4"/>
          <p:cNvSpPr/>
          <p:nvPr/>
        </p:nvSpPr>
        <p:spPr>
          <a:xfrm>
            <a:off x="0" y="0"/>
            <a:ext cx="6072188" cy="2571750"/>
          </a:xfrm>
          <a:prstGeom prst="rect">
            <a:avLst/>
          </a:prstGeom>
          <a:solidFill>
            <a:srgbClr val="464646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4"/>
          <p:cNvSpPr/>
          <p:nvPr/>
        </p:nvSpPr>
        <p:spPr>
          <a:xfrm>
            <a:off x="0" y="2571750"/>
            <a:ext cx="6072188" cy="857250"/>
          </a:xfrm>
          <a:prstGeom prst="rect">
            <a:avLst/>
          </a:prstGeom>
          <a:solidFill>
            <a:srgbClr val="D04A02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4"/>
          <p:cNvSpPr/>
          <p:nvPr/>
        </p:nvSpPr>
        <p:spPr>
          <a:xfrm>
            <a:off x="6072187" y="0"/>
            <a:ext cx="3071813" cy="2571750"/>
          </a:xfrm>
          <a:prstGeom prst="rect">
            <a:avLst/>
          </a:prstGeom>
          <a:solidFill>
            <a:srgbClr val="EB8C00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4"/>
          <p:cNvSpPr txBox="1">
            <a:spLocks noGrp="1"/>
          </p:cNvSpPr>
          <p:nvPr>
            <p:ph type="ctrTitle"/>
          </p:nvPr>
        </p:nvSpPr>
        <p:spPr>
          <a:xfrm>
            <a:off x="332184" y="321469"/>
            <a:ext cx="5563791" cy="1821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Georgia"/>
              <a:buNone/>
              <a:defRPr sz="4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subTitle" idx="1"/>
          </p:nvPr>
        </p:nvSpPr>
        <p:spPr>
          <a:xfrm>
            <a:off x="332186" y="2811780"/>
            <a:ext cx="4105275" cy="445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20" name="Google Shape;20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8854" y="3998214"/>
            <a:ext cx="1227582" cy="1013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Images - Subtitle">
  <p:cSld name="Three Images - Subtitle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2"/>
          <p:cNvSpPr txBox="1">
            <a:spLocks noGrp="1"/>
          </p:cNvSpPr>
          <p:nvPr>
            <p:ph type="title"/>
          </p:nvPr>
        </p:nvSpPr>
        <p:spPr>
          <a:xfrm>
            <a:off x="332185" y="322886"/>
            <a:ext cx="8479631" cy="37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42"/>
          <p:cNvSpPr txBox="1">
            <a:spLocks noGrp="1"/>
          </p:cNvSpPr>
          <p:nvPr>
            <p:ph type="subTitle" idx="1"/>
          </p:nvPr>
        </p:nvSpPr>
        <p:spPr>
          <a:xfrm>
            <a:off x="332184" y="700075"/>
            <a:ext cx="8479632" cy="664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0">
                <a:solidFill>
                  <a:schemeClr val="dk1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9pPr>
          </a:lstStyle>
          <a:p>
            <a:endParaRPr/>
          </a:p>
        </p:txBody>
      </p:sp>
      <p:sp>
        <p:nvSpPr>
          <p:cNvPr id="160" name="Google Shape;160;p42"/>
          <p:cNvSpPr>
            <a:spLocks noGrp="1"/>
          </p:cNvSpPr>
          <p:nvPr>
            <p:ph type="pic" idx="2"/>
          </p:nvPr>
        </p:nvSpPr>
        <p:spPr>
          <a:xfrm>
            <a:off x="332184" y="1575197"/>
            <a:ext cx="2646760" cy="226314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1" name="Google Shape;161;p42"/>
          <p:cNvSpPr>
            <a:spLocks noGrp="1"/>
          </p:cNvSpPr>
          <p:nvPr>
            <p:ph type="pic" idx="3"/>
          </p:nvPr>
        </p:nvSpPr>
        <p:spPr>
          <a:xfrm>
            <a:off x="3248621" y="1575197"/>
            <a:ext cx="2646760" cy="226314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2" name="Google Shape;162;p42"/>
          <p:cNvSpPr>
            <a:spLocks noGrp="1"/>
          </p:cNvSpPr>
          <p:nvPr>
            <p:ph type="pic" idx="4"/>
          </p:nvPr>
        </p:nvSpPr>
        <p:spPr>
          <a:xfrm>
            <a:off x="6165057" y="1575197"/>
            <a:ext cx="2646760" cy="226314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" name="Google Shape;163;p42"/>
          <p:cNvSpPr txBox="1">
            <a:spLocks noGrp="1"/>
          </p:cNvSpPr>
          <p:nvPr>
            <p:ph type="body" idx="5"/>
          </p:nvPr>
        </p:nvSpPr>
        <p:spPr>
          <a:xfrm>
            <a:off x="332185" y="3960019"/>
            <a:ext cx="2646759" cy="669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900"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42"/>
          <p:cNvSpPr txBox="1">
            <a:spLocks noGrp="1"/>
          </p:cNvSpPr>
          <p:nvPr>
            <p:ph type="body" idx="6"/>
          </p:nvPr>
        </p:nvSpPr>
        <p:spPr>
          <a:xfrm>
            <a:off x="3248621" y="3960019"/>
            <a:ext cx="2646759" cy="669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900"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42"/>
          <p:cNvSpPr txBox="1">
            <a:spLocks noGrp="1"/>
          </p:cNvSpPr>
          <p:nvPr>
            <p:ph type="body" idx="7"/>
          </p:nvPr>
        </p:nvSpPr>
        <p:spPr>
          <a:xfrm>
            <a:off x="6165057" y="3960019"/>
            <a:ext cx="2646759" cy="669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900"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42"/>
          <p:cNvSpPr txBox="1">
            <a:spLocks noGrp="1"/>
          </p:cNvSpPr>
          <p:nvPr>
            <p:ph type="ftr" idx="11"/>
          </p:nvPr>
        </p:nvSpPr>
        <p:spPr>
          <a:xfrm>
            <a:off x="332184" y="4766310"/>
            <a:ext cx="4105276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42"/>
          <p:cNvSpPr txBox="1">
            <a:spLocks noGrp="1"/>
          </p:cNvSpPr>
          <p:nvPr>
            <p:ph type="dt" idx="10"/>
          </p:nvPr>
        </p:nvSpPr>
        <p:spPr>
          <a:xfrm>
            <a:off x="7488222" y="476631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42"/>
          <p:cNvSpPr txBox="1">
            <a:spLocks noGrp="1"/>
          </p:cNvSpPr>
          <p:nvPr>
            <p:ph type="sldNum" idx="12"/>
          </p:nvPr>
        </p:nvSpPr>
        <p:spPr>
          <a:xfrm>
            <a:off x="7488222" y="486918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Text Boxes for Icons">
  <p:cSld name="Four Text Boxes for Icons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3"/>
          <p:cNvSpPr txBox="1">
            <a:spLocks noGrp="1"/>
          </p:cNvSpPr>
          <p:nvPr>
            <p:ph type="title"/>
          </p:nvPr>
        </p:nvSpPr>
        <p:spPr>
          <a:xfrm>
            <a:off x="332185" y="324001"/>
            <a:ext cx="8479631" cy="104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43"/>
          <p:cNvSpPr txBox="1">
            <a:spLocks noGrp="1"/>
          </p:cNvSpPr>
          <p:nvPr>
            <p:ph type="body" idx="1"/>
          </p:nvPr>
        </p:nvSpPr>
        <p:spPr>
          <a:xfrm>
            <a:off x="335425" y="2571750"/>
            <a:ext cx="192024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900"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828800" lvl="3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2286000" lvl="4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5pPr>
            <a:lvl6pPr marL="2743200" lvl="5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6pPr>
            <a:lvl7pPr marL="3200400" lvl="6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3657600" lvl="7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8pPr>
            <a:lvl9pPr marL="4114800" lvl="8" indent="-3302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172" name="Google Shape;172;p43"/>
          <p:cNvSpPr txBox="1">
            <a:spLocks noGrp="1"/>
          </p:cNvSpPr>
          <p:nvPr>
            <p:ph type="body" idx="2"/>
          </p:nvPr>
        </p:nvSpPr>
        <p:spPr>
          <a:xfrm>
            <a:off x="2519729" y="2571750"/>
            <a:ext cx="192024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900"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828800" lvl="3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2286000" lvl="4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5pPr>
            <a:lvl6pPr marL="2743200" lvl="5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6pPr>
            <a:lvl7pPr marL="3200400" lvl="6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3657600" lvl="7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8pPr>
            <a:lvl9pPr marL="4114800" lvl="8" indent="-3302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173" name="Google Shape;173;p43"/>
          <p:cNvSpPr txBox="1">
            <a:spLocks noGrp="1"/>
          </p:cNvSpPr>
          <p:nvPr>
            <p:ph type="body" idx="3"/>
          </p:nvPr>
        </p:nvSpPr>
        <p:spPr>
          <a:xfrm>
            <a:off x="4707272" y="2571750"/>
            <a:ext cx="192024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900"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828800" lvl="3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2286000" lvl="4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5pPr>
            <a:lvl6pPr marL="2743200" lvl="5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6pPr>
            <a:lvl7pPr marL="3200400" lvl="6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3657600" lvl="7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8pPr>
            <a:lvl9pPr marL="4114800" lvl="8" indent="-3302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174" name="Google Shape;174;p43"/>
          <p:cNvSpPr txBox="1">
            <a:spLocks noGrp="1"/>
          </p:cNvSpPr>
          <p:nvPr>
            <p:ph type="body" idx="4"/>
          </p:nvPr>
        </p:nvSpPr>
        <p:spPr>
          <a:xfrm>
            <a:off x="6894816" y="2571750"/>
            <a:ext cx="192024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900"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828800" lvl="3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2286000" lvl="4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5pPr>
            <a:lvl6pPr marL="2743200" lvl="5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6pPr>
            <a:lvl7pPr marL="3200400" lvl="6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3657600" lvl="7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8pPr>
            <a:lvl9pPr marL="4114800" lvl="8" indent="-3302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175" name="Google Shape;175;p43"/>
          <p:cNvSpPr txBox="1">
            <a:spLocks noGrp="1"/>
          </p:cNvSpPr>
          <p:nvPr>
            <p:ph type="ftr" idx="11"/>
          </p:nvPr>
        </p:nvSpPr>
        <p:spPr>
          <a:xfrm>
            <a:off x="332184" y="4766310"/>
            <a:ext cx="4105276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43"/>
          <p:cNvSpPr txBox="1">
            <a:spLocks noGrp="1"/>
          </p:cNvSpPr>
          <p:nvPr>
            <p:ph type="dt" idx="10"/>
          </p:nvPr>
        </p:nvSpPr>
        <p:spPr>
          <a:xfrm>
            <a:off x="7488222" y="476631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43"/>
          <p:cNvSpPr txBox="1">
            <a:spLocks noGrp="1"/>
          </p:cNvSpPr>
          <p:nvPr>
            <p:ph type="sldNum" idx="12"/>
          </p:nvPr>
        </p:nvSpPr>
        <p:spPr>
          <a:xfrm>
            <a:off x="7488222" y="486918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Text Boxes for Icons - Subtitle">
  <p:cSld name="Four Text Boxes for Icons - Subtitle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4"/>
          <p:cNvSpPr txBox="1">
            <a:spLocks noGrp="1"/>
          </p:cNvSpPr>
          <p:nvPr>
            <p:ph type="title"/>
          </p:nvPr>
        </p:nvSpPr>
        <p:spPr>
          <a:xfrm>
            <a:off x="332185" y="322886"/>
            <a:ext cx="8479631" cy="37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44"/>
          <p:cNvSpPr txBox="1">
            <a:spLocks noGrp="1"/>
          </p:cNvSpPr>
          <p:nvPr>
            <p:ph type="subTitle" idx="1"/>
          </p:nvPr>
        </p:nvSpPr>
        <p:spPr>
          <a:xfrm>
            <a:off x="332184" y="700075"/>
            <a:ext cx="8479632" cy="664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0">
                <a:solidFill>
                  <a:schemeClr val="dk1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9pPr>
          </a:lstStyle>
          <a:p>
            <a:endParaRPr/>
          </a:p>
        </p:txBody>
      </p:sp>
      <p:sp>
        <p:nvSpPr>
          <p:cNvPr id="181" name="Google Shape;181;p44"/>
          <p:cNvSpPr txBox="1">
            <a:spLocks noGrp="1"/>
          </p:cNvSpPr>
          <p:nvPr>
            <p:ph type="body" idx="2"/>
          </p:nvPr>
        </p:nvSpPr>
        <p:spPr>
          <a:xfrm>
            <a:off x="335425" y="2571750"/>
            <a:ext cx="192024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900"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828800" lvl="3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2286000" lvl="4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5pPr>
            <a:lvl6pPr marL="2743200" lvl="5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6pPr>
            <a:lvl7pPr marL="3200400" lvl="6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3657600" lvl="7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8pPr>
            <a:lvl9pPr marL="4114800" lvl="8" indent="-3302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182" name="Google Shape;182;p44"/>
          <p:cNvSpPr txBox="1">
            <a:spLocks noGrp="1"/>
          </p:cNvSpPr>
          <p:nvPr>
            <p:ph type="body" idx="3"/>
          </p:nvPr>
        </p:nvSpPr>
        <p:spPr>
          <a:xfrm>
            <a:off x="2519729" y="2571750"/>
            <a:ext cx="192024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900"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828800" lvl="3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2286000" lvl="4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5pPr>
            <a:lvl6pPr marL="2743200" lvl="5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6pPr>
            <a:lvl7pPr marL="3200400" lvl="6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3657600" lvl="7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8pPr>
            <a:lvl9pPr marL="4114800" lvl="8" indent="-3302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183" name="Google Shape;183;p44"/>
          <p:cNvSpPr txBox="1">
            <a:spLocks noGrp="1"/>
          </p:cNvSpPr>
          <p:nvPr>
            <p:ph type="body" idx="4"/>
          </p:nvPr>
        </p:nvSpPr>
        <p:spPr>
          <a:xfrm>
            <a:off x="4707272" y="2571750"/>
            <a:ext cx="192024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900"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828800" lvl="3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2286000" lvl="4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5pPr>
            <a:lvl6pPr marL="2743200" lvl="5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6pPr>
            <a:lvl7pPr marL="3200400" lvl="6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3657600" lvl="7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8pPr>
            <a:lvl9pPr marL="4114800" lvl="8" indent="-3302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184" name="Google Shape;184;p44"/>
          <p:cNvSpPr txBox="1">
            <a:spLocks noGrp="1"/>
          </p:cNvSpPr>
          <p:nvPr>
            <p:ph type="body" idx="5"/>
          </p:nvPr>
        </p:nvSpPr>
        <p:spPr>
          <a:xfrm>
            <a:off x="6894816" y="2571750"/>
            <a:ext cx="192024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900"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828800" lvl="3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2286000" lvl="4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5pPr>
            <a:lvl6pPr marL="2743200" lvl="5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6pPr>
            <a:lvl7pPr marL="3200400" lvl="6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3657600" lvl="7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8pPr>
            <a:lvl9pPr marL="4114800" lvl="8" indent="-3302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185" name="Google Shape;185;p44"/>
          <p:cNvSpPr txBox="1">
            <a:spLocks noGrp="1"/>
          </p:cNvSpPr>
          <p:nvPr>
            <p:ph type="ftr" idx="11"/>
          </p:nvPr>
        </p:nvSpPr>
        <p:spPr>
          <a:xfrm>
            <a:off x="332184" y="4766310"/>
            <a:ext cx="4105276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44"/>
          <p:cNvSpPr txBox="1">
            <a:spLocks noGrp="1"/>
          </p:cNvSpPr>
          <p:nvPr>
            <p:ph type="dt" idx="10"/>
          </p:nvPr>
        </p:nvSpPr>
        <p:spPr>
          <a:xfrm>
            <a:off x="7488222" y="476631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44"/>
          <p:cNvSpPr txBox="1">
            <a:spLocks noGrp="1"/>
          </p:cNvSpPr>
          <p:nvPr>
            <p:ph type="sldNum" idx="12"/>
          </p:nvPr>
        </p:nvSpPr>
        <p:spPr>
          <a:xfrm>
            <a:off x="7488222" y="486918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Team Images">
  <p:cSld name="Four Team Images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5"/>
          <p:cNvSpPr txBox="1">
            <a:spLocks noGrp="1"/>
          </p:cNvSpPr>
          <p:nvPr>
            <p:ph type="title"/>
          </p:nvPr>
        </p:nvSpPr>
        <p:spPr>
          <a:xfrm>
            <a:off x="332185" y="324001"/>
            <a:ext cx="8479631" cy="104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45"/>
          <p:cNvSpPr>
            <a:spLocks noGrp="1"/>
          </p:cNvSpPr>
          <p:nvPr>
            <p:ph type="pic" idx="2"/>
          </p:nvPr>
        </p:nvSpPr>
        <p:spPr>
          <a:xfrm>
            <a:off x="332183" y="1577340"/>
            <a:ext cx="994410" cy="99441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1" name="Google Shape;191;p45"/>
          <p:cNvSpPr>
            <a:spLocks noGrp="1"/>
          </p:cNvSpPr>
          <p:nvPr>
            <p:ph type="pic" idx="3"/>
          </p:nvPr>
        </p:nvSpPr>
        <p:spPr>
          <a:xfrm>
            <a:off x="2519729" y="1577340"/>
            <a:ext cx="994410" cy="99441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2" name="Google Shape;192;p45"/>
          <p:cNvSpPr>
            <a:spLocks noGrp="1"/>
          </p:cNvSpPr>
          <p:nvPr>
            <p:ph type="pic" idx="4"/>
          </p:nvPr>
        </p:nvSpPr>
        <p:spPr>
          <a:xfrm>
            <a:off x="4707272" y="1577340"/>
            <a:ext cx="994410" cy="99441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3" name="Google Shape;193;p45"/>
          <p:cNvSpPr>
            <a:spLocks noGrp="1"/>
          </p:cNvSpPr>
          <p:nvPr>
            <p:ph type="pic" idx="5"/>
          </p:nvPr>
        </p:nvSpPr>
        <p:spPr>
          <a:xfrm>
            <a:off x="6894816" y="1577340"/>
            <a:ext cx="994410" cy="99441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4" name="Google Shape;194;p45"/>
          <p:cNvSpPr txBox="1">
            <a:spLocks noGrp="1"/>
          </p:cNvSpPr>
          <p:nvPr>
            <p:ph type="body" idx="1"/>
          </p:nvPr>
        </p:nvSpPr>
        <p:spPr>
          <a:xfrm>
            <a:off x="335425" y="2743200"/>
            <a:ext cx="1920240" cy="188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828800" lvl="3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2286000" lvl="4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5pPr>
            <a:lvl6pPr marL="2743200" lvl="5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6pPr>
            <a:lvl7pPr marL="3200400" lvl="6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3657600" lvl="7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8pPr>
            <a:lvl9pPr marL="4114800" lvl="8" indent="-3302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195" name="Google Shape;195;p45"/>
          <p:cNvSpPr txBox="1">
            <a:spLocks noGrp="1"/>
          </p:cNvSpPr>
          <p:nvPr>
            <p:ph type="body" idx="6"/>
          </p:nvPr>
        </p:nvSpPr>
        <p:spPr>
          <a:xfrm>
            <a:off x="2519729" y="2743200"/>
            <a:ext cx="1920240" cy="188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828800" lvl="3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2286000" lvl="4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5pPr>
            <a:lvl6pPr marL="2743200" lvl="5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6pPr>
            <a:lvl7pPr marL="3200400" lvl="6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3657600" lvl="7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8pPr>
            <a:lvl9pPr marL="4114800" lvl="8" indent="-3302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196" name="Google Shape;196;p45"/>
          <p:cNvSpPr txBox="1">
            <a:spLocks noGrp="1"/>
          </p:cNvSpPr>
          <p:nvPr>
            <p:ph type="body" idx="7"/>
          </p:nvPr>
        </p:nvSpPr>
        <p:spPr>
          <a:xfrm>
            <a:off x="4707272" y="2743200"/>
            <a:ext cx="1920240" cy="188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828800" lvl="3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2286000" lvl="4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5pPr>
            <a:lvl6pPr marL="2743200" lvl="5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6pPr>
            <a:lvl7pPr marL="3200400" lvl="6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3657600" lvl="7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8pPr>
            <a:lvl9pPr marL="4114800" lvl="8" indent="-3302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197" name="Google Shape;197;p45"/>
          <p:cNvSpPr txBox="1">
            <a:spLocks noGrp="1"/>
          </p:cNvSpPr>
          <p:nvPr>
            <p:ph type="body" idx="8"/>
          </p:nvPr>
        </p:nvSpPr>
        <p:spPr>
          <a:xfrm>
            <a:off x="6894816" y="2743200"/>
            <a:ext cx="1920240" cy="188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828800" lvl="3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2286000" lvl="4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5pPr>
            <a:lvl6pPr marL="2743200" lvl="5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6pPr>
            <a:lvl7pPr marL="3200400" lvl="6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3657600" lvl="7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8pPr>
            <a:lvl9pPr marL="4114800" lvl="8" indent="-3302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198" name="Google Shape;198;p45"/>
          <p:cNvSpPr txBox="1">
            <a:spLocks noGrp="1"/>
          </p:cNvSpPr>
          <p:nvPr>
            <p:ph type="ftr" idx="11"/>
          </p:nvPr>
        </p:nvSpPr>
        <p:spPr>
          <a:xfrm>
            <a:off x="332184" y="4766310"/>
            <a:ext cx="4105276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45"/>
          <p:cNvSpPr txBox="1">
            <a:spLocks noGrp="1"/>
          </p:cNvSpPr>
          <p:nvPr>
            <p:ph type="dt" idx="10"/>
          </p:nvPr>
        </p:nvSpPr>
        <p:spPr>
          <a:xfrm>
            <a:off x="7488222" y="476631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45"/>
          <p:cNvSpPr txBox="1">
            <a:spLocks noGrp="1"/>
          </p:cNvSpPr>
          <p:nvPr>
            <p:ph type="sldNum" idx="12"/>
          </p:nvPr>
        </p:nvSpPr>
        <p:spPr>
          <a:xfrm>
            <a:off x="7488222" y="486918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Team Images - Subtitle">
  <p:cSld name="Four Team Images - Subtitle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6"/>
          <p:cNvSpPr txBox="1">
            <a:spLocks noGrp="1"/>
          </p:cNvSpPr>
          <p:nvPr>
            <p:ph type="title"/>
          </p:nvPr>
        </p:nvSpPr>
        <p:spPr>
          <a:xfrm>
            <a:off x="332185" y="322886"/>
            <a:ext cx="8479631" cy="37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46"/>
          <p:cNvSpPr txBox="1">
            <a:spLocks noGrp="1"/>
          </p:cNvSpPr>
          <p:nvPr>
            <p:ph type="subTitle" idx="1"/>
          </p:nvPr>
        </p:nvSpPr>
        <p:spPr>
          <a:xfrm>
            <a:off x="332184" y="700075"/>
            <a:ext cx="8479632" cy="664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0">
                <a:solidFill>
                  <a:schemeClr val="dk1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9pPr>
          </a:lstStyle>
          <a:p>
            <a:endParaRPr/>
          </a:p>
        </p:txBody>
      </p:sp>
      <p:sp>
        <p:nvSpPr>
          <p:cNvPr id="204" name="Google Shape;204;p46"/>
          <p:cNvSpPr>
            <a:spLocks noGrp="1"/>
          </p:cNvSpPr>
          <p:nvPr>
            <p:ph type="pic" idx="2"/>
          </p:nvPr>
        </p:nvSpPr>
        <p:spPr>
          <a:xfrm>
            <a:off x="332183" y="1577340"/>
            <a:ext cx="994410" cy="99441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5" name="Google Shape;205;p46"/>
          <p:cNvSpPr>
            <a:spLocks noGrp="1"/>
          </p:cNvSpPr>
          <p:nvPr>
            <p:ph type="pic" idx="3"/>
          </p:nvPr>
        </p:nvSpPr>
        <p:spPr>
          <a:xfrm>
            <a:off x="2519729" y="1577340"/>
            <a:ext cx="994410" cy="99441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6" name="Google Shape;206;p46"/>
          <p:cNvSpPr>
            <a:spLocks noGrp="1"/>
          </p:cNvSpPr>
          <p:nvPr>
            <p:ph type="pic" idx="4"/>
          </p:nvPr>
        </p:nvSpPr>
        <p:spPr>
          <a:xfrm>
            <a:off x="4707272" y="1577340"/>
            <a:ext cx="994410" cy="99441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7" name="Google Shape;207;p46"/>
          <p:cNvSpPr>
            <a:spLocks noGrp="1"/>
          </p:cNvSpPr>
          <p:nvPr>
            <p:ph type="pic" idx="5"/>
          </p:nvPr>
        </p:nvSpPr>
        <p:spPr>
          <a:xfrm>
            <a:off x="6894816" y="1577340"/>
            <a:ext cx="994410" cy="99441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8" name="Google Shape;208;p46"/>
          <p:cNvSpPr txBox="1">
            <a:spLocks noGrp="1"/>
          </p:cNvSpPr>
          <p:nvPr>
            <p:ph type="body" idx="6"/>
          </p:nvPr>
        </p:nvSpPr>
        <p:spPr>
          <a:xfrm>
            <a:off x="335425" y="2743200"/>
            <a:ext cx="1920240" cy="188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828800" lvl="3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2286000" lvl="4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5pPr>
            <a:lvl6pPr marL="2743200" lvl="5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6pPr>
            <a:lvl7pPr marL="3200400" lvl="6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3657600" lvl="7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8pPr>
            <a:lvl9pPr marL="4114800" lvl="8" indent="-3302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209" name="Google Shape;209;p46"/>
          <p:cNvSpPr txBox="1">
            <a:spLocks noGrp="1"/>
          </p:cNvSpPr>
          <p:nvPr>
            <p:ph type="body" idx="7"/>
          </p:nvPr>
        </p:nvSpPr>
        <p:spPr>
          <a:xfrm>
            <a:off x="2519729" y="2743200"/>
            <a:ext cx="1920240" cy="188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828800" lvl="3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2286000" lvl="4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5pPr>
            <a:lvl6pPr marL="2743200" lvl="5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6pPr>
            <a:lvl7pPr marL="3200400" lvl="6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3657600" lvl="7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8pPr>
            <a:lvl9pPr marL="4114800" lvl="8" indent="-3302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210" name="Google Shape;210;p46"/>
          <p:cNvSpPr txBox="1">
            <a:spLocks noGrp="1"/>
          </p:cNvSpPr>
          <p:nvPr>
            <p:ph type="body" idx="8"/>
          </p:nvPr>
        </p:nvSpPr>
        <p:spPr>
          <a:xfrm>
            <a:off x="4707272" y="2743200"/>
            <a:ext cx="1920240" cy="188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828800" lvl="3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2286000" lvl="4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5pPr>
            <a:lvl6pPr marL="2743200" lvl="5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6pPr>
            <a:lvl7pPr marL="3200400" lvl="6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3657600" lvl="7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8pPr>
            <a:lvl9pPr marL="4114800" lvl="8" indent="-3302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211" name="Google Shape;211;p46"/>
          <p:cNvSpPr txBox="1">
            <a:spLocks noGrp="1"/>
          </p:cNvSpPr>
          <p:nvPr>
            <p:ph type="body" idx="9"/>
          </p:nvPr>
        </p:nvSpPr>
        <p:spPr>
          <a:xfrm>
            <a:off x="6894816" y="2743200"/>
            <a:ext cx="1920240" cy="188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828800" lvl="3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2286000" lvl="4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5pPr>
            <a:lvl6pPr marL="2743200" lvl="5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6pPr>
            <a:lvl7pPr marL="3200400" lvl="6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3657600" lvl="7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8pPr>
            <a:lvl9pPr marL="4114800" lvl="8" indent="-3302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212" name="Google Shape;212;p46"/>
          <p:cNvSpPr txBox="1">
            <a:spLocks noGrp="1"/>
          </p:cNvSpPr>
          <p:nvPr>
            <p:ph type="ftr" idx="11"/>
          </p:nvPr>
        </p:nvSpPr>
        <p:spPr>
          <a:xfrm>
            <a:off x="332184" y="4766310"/>
            <a:ext cx="4105276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46"/>
          <p:cNvSpPr txBox="1">
            <a:spLocks noGrp="1"/>
          </p:cNvSpPr>
          <p:nvPr>
            <p:ph type="dt" idx="10"/>
          </p:nvPr>
        </p:nvSpPr>
        <p:spPr>
          <a:xfrm>
            <a:off x="7488222" y="476631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46"/>
          <p:cNvSpPr txBox="1">
            <a:spLocks noGrp="1"/>
          </p:cNvSpPr>
          <p:nvPr>
            <p:ph type="sldNum" idx="12"/>
          </p:nvPr>
        </p:nvSpPr>
        <p:spPr>
          <a:xfrm>
            <a:off x="7488222" y="486918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Chart">
  <p:cSld name="One Column Char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7"/>
          <p:cNvSpPr txBox="1">
            <a:spLocks noGrp="1"/>
          </p:cNvSpPr>
          <p:nvPr>
            <p:ph type="title"/>
          </p:nvPr>
        </p:nvSpPr>
        <p:spPr>
          <a:xfrm>
            <a:off x="332185" y="324001"/>
            <a:ext cx="8479631" cy="104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47"/>
          <p:cNvSpPr txBox="1">
            <a:spLocks noGrp="1"/>
          </p:cNvSpPr>
          <p:nvPr>
            <p:ph type="body" idx="1"/>
          </p:nvPr>
        </p:nvSpPr>
        <p:spPr>
          <a:xfrm>
            <a:off x="332186" y="1577578"/>
            <a:ext cx="2646759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p47"/>
          <p:cNvSpPr>
            <a:spLocks noGrp="1"/>
          </p:cNvSpPr>
          <p:nvPr>
            <p:ph type="chart" idx="2"/>
          </p:nvPr>
        </p:nvSpPr>
        <p:spPr>
          <a:xfrm>
            <a:off x="4200526" y="1071562"/>
            <a:ext cx="4611290" cy="3557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9" name="Google Shape;219;p47"/>
          <p:cNvSpPr txBox="1">
            <a:spLocks noGrp="1"/>
          </p:cNvSpPr>
          <p:nvPr>
            <p:ph type="ftr" idx="11"/>
          </p:nvPr>
        </p:nvSpPr>
        <p:spPr>
          <a:xfrm>
            <a:off x="332184" y="4766310"/>
            <a:ext cx="4105276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47"/>
          <p:cNvSpPr txBox="1">
            <a:spLocks noGrp="1"/>
          </p:cNvSpPr>
          <p:nvPr>
            <p:ph type="dt" idx="10"/>
          </p:nvPr>
        </p:nvSpPr>
        <p:spPr>
          <a:xfrm>
            <a:off x="7488222" y="476631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47"/>
          <p:cNvSpPr txBox="1">
            <a:spLocks noGrp="1"/>
          </p:cNvSpPr>
          <p:nvPr>
            <p:ph type="sldNum" idx="12"/>
          </p:nvPr>
        </p:nvSpPr>
        <p:spPr>
          <a:xfrm>
            <a:off x="7488222" y="486918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Chart - Subtitle">
  <p:cSld name="One Column Chart - Subtitle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8"/>
          <p:cNvSpPr txBox="1">
            <a:spLocks noGrp="1"/>
          </p:cNvSpPr>
          <p:nvPr>
            <p:ph type="title"/>
          </p:nvPr>
        </p:nvSpPr>
        <p:spPr>
          <a:xfrm>
            <a:off x="332185" y="322886"/>
            <a:ext cx="8479631" cy="37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48"/>
          <p:cNvSpPr txBox="1">
            <a:spLocks noGrp="1"/>
          </p:cNvSpPr>
          <p:nvPr>
            <p:ph type="subTitle" idx="1"/>
          </p:nvPr>
        </p:nvSpPr>
        <p:spPr>
          <a:xfrm>
            <a:off x="332184" y="700075"/>
            <a:ext cx="8479632" cy="664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0">
                <a:solidFill>
                  <a:schemeClr val="dk1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9pPr>
          </a:lstStyle>
          <a:p>
            <a:endParaRPr/>
          </a:p>
        </p:txBody>
      </p:sp>
      <p:sp>
        <p:nvSpPr>
          <p:cNvPr id="225" name="Google Shape;225;p48"/>
          <p:cNvSpPr txBox="1">
            <a:spLocks noGrp="1"/>
          </p:cNvSpPr>
          <p:nvPr>
            <p:ph type="body" idx="2"/>
          </p:nvPr>
        </p:nvSpPr>
        <p:spPr>
          <a:xfrm>
            <a:off x="332186" y="1577578"/>
            <a:ext cx="2646759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6" name="Google Shape;226;p48"/>
          <p:cNvSpPr>
            <a:spLocks noGrp="1"/>
          </p:cNvSpPr>
          <p:nvPr>
            <p:ph type="chart" idx="3"/>
          </p:nvPr>
        </p:nvSpPr>
        <p:spPr>
          <a:xfrm>
            <a:off x="4200526" y="1071562"/>
            <a:ext cx="4611290" cy="3557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7" name="Google Shape;227;p48"/>
          <p:cNvSpPr txBox="1">
            <a:spLocks noGrp="1"/>
          </p:cNvSpPr>
          <p:nvPr>
            <p:ph type="ftr" idx="11"/>
          </p:nvPr>
        </p:nvSpPr>
        <p:spPr>
          <a:xfrm>
            <a:off x="332184" y="4766310"/>
            <a:ext cx="4105276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48"/>
          <p:cNvSpPr txBox="1">
            <a:spLocks noGrp="1"/>
          </p:cNvSpPr>
          <p:nvPr>
            <p:ph type="dt" idx="10"/>
          </p:nvPr>
        </p:nvSpPr>
        <p:spPr>
          <a:xfrm>
            <a:off x="7488222" y="476631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48"/>
          <p:cNvSpPr txBox="1">
            <a:spLocks noGrp="1"/>
          </p:cNvSpPr>
          <p:nvPr>
            <p:ph type="sldNum" idx="12"/>
          </p:nvPr>
        </p:nvSpPr>
        <p:spPr>
          <a:xfrm>
            <a:off x="7488222" y="486918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Chart Dark">
  <p:cSld name="One Column Chart Dark">
    <p:bg>
      <p:bgPr>
        <a:solidFill>
          <a:srgbClr val="464646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9"/>
          <p:cNvSpPr txBox="1">
            <a:spLocks noGrp="1"/>
          </p:cNvSpPr>
          <p:nvPr>
            <p:ph type="title"/>
          </p:nvPr>
        </p:nvSpPr>
        <p:spPr>
          <a:xfrm>
            <a:off x="332185" y="324001"/>
            <a:ext cx="8479631" cy="104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eorgia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49"/>
          <p:cNvSpPr txBox="1">
            <a:spLocks noGrp="1"/>
          </p:cNvSpPr>
          <p:nvPr>
            <p:ph type="body" idx="1"/>
          </p:nvPr>
        </p:nvSpPr>
        <p:spPr>
          <a:xfrm>
            <a:off x="332186" y="1577578"/>
            <a:ext cx="2646759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5pPr>
            <a:lvl6pPr marL="2743200" lvl="5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>
                <a:solidFill>
                  <a:schemeClr val="lt1"/>
                </a:solidFill>
              </a:defRPr>
            </a:lvl6pPr>
            <a:lvl7pPr marL="3200400" lvl="6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7pPr>
            <a:lvl8pPr marL="3657600" lvl="7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>
                <a:solidFill>
                  <a:schemeClr val="lt1"/>
                </a:solidFill>
              </a:defRPr>
            </a:lvl8pPr>
            <a:lvl9pPr marL="4114800" lvl="8" indent="-3302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49"/>
          <p:cNvSpPr>
            <a:spLocks noGrp="1"/>
          </p:cNvSpPr>
          <p:nvPr>
            <p:ph type="chart" idx="2"/>
          </p:nvPr>
        </p:nvSpPr>
        <p:spPr>
          <a:xfrm>
            <a:off x="4200526" y="1071562"/>
            <a:ext cx="4611290" cy="3557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lt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4" name="Google Shape;234;p49"/>
          <p:cNvSpPr txBox="1">
            <a:spLocks noGrp="1"/>
          </p:cNvSpPr>
          <p:nvPr>
            <p:ph type="ftr" idx="11"/>
          </p:nvPr>
        </p:nvSpPr>
        <p:spPr>
          <a:xfrm>
            <a:off x="332184" y="4766310"/>
            <a:ext cx="4105276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49"/>
          <p:cNvSpPr txBox="1">
            <a:spLocks noGrp="1"/>
          </p:cNvSpPr>
          <p:nvPr>
            <p:ph type="dt" idx="10"/>
          </p:nvPr>
        </p:nvSpPr>
        <p:spPr>
          <a:xfrm>
            <a:off x="7488222" y="476631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49"/>
          <p:cNvSpPr txBox="1">
            <a:spLocks noGrp="1"/>
          </p:cNvSpPr>
          <p:nvPr>
            <p:ph type="sldNum" idx="12"/>
          </p:nvPr>
        </p:nvSpPr>
        <p:spPr>
          <a:xfrm>
            <a:off x="7488222" y="486918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0"/>
          <p:cNvSpPr txBox="1">
            <a:spLocks noGrp="1"/>
          </p:cNvSpPr>
          <p:nvPr>
            <p:ph type="title"/>
          </p:nvPr>
        </p:nvSpPr>
        <p:spPr>
          <a:xfrm>
            <a:off x="332185" y="324001"/>
            <a:ext cx="8479631" cy="104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50"/>
          <p:cNvSpPr txBox="1">
            <a:spLocks noGrp="1"/>
          </p:cNvSpPr>
          <p:nvPr>
            <p:ph type="ftr" idx="11"/>
          </p:nvPr>
        </p:nvSpPr>
        <p:spPr>
          <a:xfrm>
            <a:off x="332184" y="4766310"/>
            <a:ext cx="4105276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50"/>
          <p:cNvSpPr txBox="1">
            <a:spLocks noGrp="1"/>
          </p:cNvSpPr>
          <p:nvPr>
            <p:ph type="dt" idx="10"/>
          </p:nvPr>
        </p:nvSpPr>
        <p:spPr>
          <a:xfrm>
            <a:off x="7488222" y="476631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50"/>
          <p:cNvSpPr txBox="1">
            <a:spLocks noGrp="1"/>
          </p:cNvSpPr>
          <p:nvPr>
            <p:ph type="sldNum" idx="12"/>
          </p:nvPr>
        </p:nvSpPr>
        <p:spPr>
          <a:xfrm>
            <a:off x="7488222" y="486918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No Footer">
  <p:cSld name="Blank No Footer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332185" y="324001"/>
            <a:ext cx="8479631" cy="104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>
            <a:off x="332185" y="1577340"/>
            <a:ext cx="8479631" cy="305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eorgia"/>
              <a:buAutoNum type="arabicPeriod"/>
              <a:defRPr sz="21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Georgia"/>
              <a:buNone/>
              <a:defRPr sz="1200"/>
            </a:lvl2pPr>
            <a:lvl3pPr marL="1371600" lvl="2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/>
            </a:lvl4pPr>
            <a:lvl5pPr marL="2286000" lvl="4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5pPr>
            <a:lvl6pPr marL="2743200" lvl="5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/>
            </a:lvl6pPr>
            <a:lvl7pPr marL="3200400" lvl="6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7pPr>
            <a:lvl8pPr marL="3657600" lvl="7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/>
            </a:lvl8pPr>
            <a:lvl9pPr marL="4114800" lvl="8" indent="-3302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6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ftr" idx="11"/>
          </p:nvPr>
        </p:nvSpPr>
        <p:spPr>
          <a:xfrm>
            <a:off x="332184" y="4766310"/>
            <a:ext cx="4105276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dt" idx="10"/>
          </p:nvPr>
        </p:nvSpPr>
        <p:spPr>
          <a:xfrm>
            <a:off x="7488222" y="476631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7488222" y="486918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fographic and Chart">
  <p:cSld name="Infographic and Char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52"/>
          <p:cNvSpPr txBox="1">
            <a:spLocks noGrp="1"/>
          </p:cNvSpPr>
          <p:nvPr>
            <p:ph type="title"/>
          </p:nvPr>
        </p:nvSpPr>
        <p:spPr>
          <a:xfrm>
            <a:off x="332185" y="324001"/>
            <a:ext cx="8479631" cy="104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52"/>
          <p:cNvSpPr/>
          <p:nvPr/>
        </p:nvSpPr>
        <p:spPr>
          <a:xfrm>
            <a:off x="0" y="1577578"/>
            <a:ext cx="2978944" cy="3051572"/>
          </a:xfrm>
          <a:prstGeom prst="rect">
            <a:avLst/>
          </a:prstGeom>
          <a:solidFill>
            <a:srgbClr val="D04A02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52"/>
          <p:cNvSpPr txBox="1">
            <a:spLocks noGrp="1"/>
          </p:cNvSpPr>
          <p:nvPr>
            <p:ph type="body" idx="1"/>
          </p:nvPr>
        </p:nvSpPr>
        <p:spPr>
          <a:xfrm>
            <a:off x="270278" y="1783080"/>
            <a:ext cx="2708910" cy="1303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600"/>
              <a:buNone/>
              <a:defRPr sz="102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7" name="Google Shape;247;p52"/>
          <p:cNvSpPr txBox="1">
            <a:spLocks noGrp="1"/>
          </p:cNvSpPr>
          <p:nvPr>
            <p:ph type="body" idx="2"/>
          </p:nvPr>
        </p:nvSpPr>
        <p:spPr>
          <a:xfrm>
            <a:off x="332185" y="2948940"/>
            <a:ext cx="2496740" cy="1546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b="0"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b="0">
                <a:solidFill>
                  <a:schemeClr val="lt1"/>
                </a:solidFill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>
                <a:solidFill>
                  <a:schemeClr val="lt1"/>
                </a:solidFill>
              </a:defRPr>
            </a:lvl6pPr>
            <a:lvl7pPr marL="3200400" lvl="6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>
                <a:solidFill>
                  <a:schemeClr val="lt1"/>
                </a:solidFill>
              </a:defRPr>
            </a:lvl7pPr>
            <a:lvl8pPr marL="3657600" lvl="7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>
                <a:solidFill>
                  <a:schemeClr val="lt1"/>
                </a:solidFill>
              </a:defRPr>
            </a:lvl8pPr>
            <a:lvl9pPr marL="4114800" lvl="8" indent="-3302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lt1"/>
              </a:buClr>
              <a:buSzPts val="1600"/>
              <a:buFont typeface="Arial"/>
              <a:buChar char="–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8" name="Google Shape;248;p52"/>
          <p:cNvSpPr>
            <a:spLocks noGrp="1"/>
          </p:cNvSpPr>
          <p:nvPr>
            <p:ph type="chart" idx="3"/>
          </p:nvPr>
        </p:nvSpPr>
        <p:spPr>
          <a:xfrm>
            <a:off x="3245644" y="1571626"/>
            <a:ext cx="5566172" cy="3057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9" name="Google Shape;249;p52"/>
          <p:cNvSpPr txBox="1">
            <a:spLocks noGrp="1"/>
          </p:cNvSpPr>
          <p:nvPr>
            <p:ph type="ftr" idx="11"/>
          </p:nvPr>
        </p:nvSpPr>
        <p:spPr>
          <a:xfrm>
            <a:off x="332184" y="4766310"/>
            <a:ext cx="4105276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52"/>
          <p:cNvSpPr txBox="1">
            <a:spLocks noGrp="1"/>
          </p:cNvSpPr>
          <p:nvPr>
            <p:ph type="dt" idx="10"/>
          </p:nvPr>
        </p:nvSpPr>
        <p:spPr>
          <a:xfrm>
            <a:off x="7488222" y="476631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52"/>
          <p:cNvSpPr txBox="1">
            <a:spLocks noGrp="1"/>
          </p:cNvSpPr>
          <p:nvPr>
            <p:ph type="sldNum" idx="12"/>
          </p:nvPr>
        </p:nvSpPr>
        <p:spPr>
          <a:xfrm>
            <a:off x="7488222" y="486918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 Infographic">
  <p:cSld name="Three Content Infographic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53"/>
          <p:cNvSpPr txBox="1">
            <a:spLocks noGrp="1"/>
          </p:cNvSpPr>
          <p:nvPr>
            <p:ph type="title"/>
          </p:nvPr>
        </p:nvSpPr>
        <p:spPr>
          <a:xfrm>
            <a:off x="332185" y="324001"/>
            <a:ext cx="8479631" cy="104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53"/>
          <p:cNvSpPr txBox="1">
            <a:spLocks noGrp="1"/>
          </p:cNvSpPr>
          <p:nvPr>
            <p:ph type="body" idx="1"/>
          </p:nvPr>
        </p:nvSpPr>
        <p:spPr>
          <a:xfrm>
            <a:off x="332185" y="1571625"/>
            <a:ext cx="2646759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500"/>
              <a:buNone/>
              <a:defRPr sz="6375" b="0">
                <a:solidFill>
                  <a:schemeClr val="accent3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5" name="Google Shape;255;p53"/>
          <p:cNvSpPr txBox="1">
            <a:spLocks noGrp="1"/>
          </p:cNvSpPr>
          <p:nvPr>
            <p:ph type="body" idx="2"/>
          </p:nvPr>
        </p:nvSpPr>
        <p:spPr>
          <a:xfrm>
            <a:off x="3245644" y="1571625"/>
            <a:ext cx="2650331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500"/>
              <a:buNone/>
              <a:defRPr sz="6375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6" name="Google Shape;256;p53"/>
          <p:cNvSpPr txBox="1">
            <a:spLocks noGrp="1"/>
          </p:cNvSpPr>
          <p:nvPr>
            <p:ph type="body" idx="3"/>
          </p:nvPr>
        </p:nvSpPr>
        <p:spPr>
          <a:xfrm>
            <a:off x="6166928" y="1571625"/>
            <a:ext cx="2646759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500"/>
              <a:buNone/>
              <a:defRPr sz="6375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7" name="Google Shape;257;p53"/>
          <p:cNvSpPr txBox="1">
            <a:spLocks noGrp="1"/>
          </p:cNvSpPr>
          <p:nvPr>
            <p:ph type="body" idx="4"/>
          </p:nvPr>
        </p:nvSpPr>
        <p:spPr>
          <a:xfrm>
            <a:off x="332185" y="2699657"/>
            <a:ext cx="2646759" cy="1933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>
                <a:solidFill>
                  <a:schemeClr val="accent3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8" name="Google Shape;258;p53"/>
          <p:cNvSpPr txBox="1">
            <a:spLocks noGrp="1"/>
          </p:cNvSpPr>
          <p:nvPr>
            <p:ph type="body" idx="5"/>
          </p:nvPr>
        </p:nvSpPr>
        <p:spPr>
          <a:xfrm>
            <a:off x="3245644" y="2699657"/>
            <a:ext cx="2650331" cy="1933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9" name="Google Shape;259;p53"/>
          <p:cNvSpPr txBox="1">
            <a:spLocks noGrp="1"/>
          </p:cNvSpPr>
          <p:nvPr>
            <p:ph type="body" idx="6"/>
          </p:nvPr>
        </p:nvSpPr>
        <p:spPr>
          <a:xfrm>
            <a:off x="6166928" y="2699657"/>
            <a:ext cx="2646759" cy="1933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0" name="Google Shape;260;p53"/>
          <p:cNvSpPr txBox="1">
            <a:spLocks noGrp="1"/>
          </p:cNvSpPr>
          <p:nvPr>
            <p:ph type="ftr" idx="11"/>
          </p:nvPr>
        </p:nvSpPr>
        <p:spPr>
          <a:xfrm>
            <a:off x="332184" y="4766310"/>
            <a:ext cx="4105276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53"/>
          <p:cNvSpPr txBox="1">
            <a:spLocks noGrp="1"/>
          </p:cNvSpPr>
          <p:nvPr>
            <p:ph type="dt" idx="10"/>
          </p:nvPr>
        </p:nvSpPr>
        <p:spPr>
          <a:xfrm>
            <a:off x="7488222" y="476631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53"/>
          <p:cNvSpPr txBox="1">
            <a:spLocks noGrp="1"/>
          </p:cNvSpPr>
          <p:nvPr>
            <p:ph type="sldNum" idx="12"/>
          </p:nvPr>
        </p:nvSpPr>
        <p:spPr>
          <a:xfrm>
            <a:off x="7488222" y="486918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hart Dark">
  <p:cSld name="Title and Chart Dark">
    <p:bg>
      <p:bgPr>
        <a:solidFill>
          <a:srgbClr val="464646"/>
        </a:soli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4"/>
          <p:cNvSpPr txBox="1">
            <a:spLocks noGrp="1"/>
          </p:cNvSpPr>
          <p:nvPr>
            <p:ph type="title"/>
          </p:nvPr>
        </p:nvSpPr>
        <p:spPr>
          <a:xfrm>
            <a:off x="332185" y="324001"/>
            <a:ext cx="8479631" cy="104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eorgia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54"/>
          <p:cNvSpPr>
            <a:spLocks noGrp="1"/>
          </p:cNvSpPr>
          <p:nvPr>
            <p:ph type="chart" idx="2"/>
          </p:nvPr>
        </p:nvSpPr>
        <p:spPr>
          <a:xfrm>
            <a:off x="332185" y="1577578"/>
            <a:ext cx="8479631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lt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6" name="Google Shape;266;p54"/>
          <p:cNvSpPr txBox="1">
            <a:spLocks noGrp="1"/>
          </p:cNvSpPr>
          <p:nvPr>
            <p:ph type="ftr" idx="11"/>
          </p:nvPr>
        </p:nvSpPr>
        <p:spPr>
          <a:xfrm>
            <a:off x="332184" y="4766310"/>
            <a:ext cx="4105276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54"/>
          <p:cNvSpPr txBox="1">
            <a:spLocks noGrp="1"/>
          </p:cNvSpPr>
          <p:nvPr>
            <p:ph type="dt" idx="10"/>
          </p:nvPr>
        </p:nvSpPr>
        <p:spPr>
          <a:xfrm>
            <a:off x="7488222" y="476631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54"/>
          <p:cNvSpPr txBox="1">
            <a:spLocks noGrp="1"/>
          </p:cNvSpPr>
          <p:nvPr>
            <p:ph type="sldNum" idx="12"/>
          </p:nvPr>
        </p:nvSpPr>
        <p:spPr>
          <a:xfrm>
            <a:off x="7488222" y="486918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 Light">
  <p:cSld name="Thank You Light">
    <p:bg>
      <p:bgPr>
        <a:solidFill>
          <a:schemeClr val="lt1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55"/>
          <p:cNvSpPr txBox="1">
            <a:spLocks noGrp="1"/>
          </p:cNvSpPr>
          <p:nvPr>
            <p:ph type="ctrTitle"/>
          </p:nvPr>
        </p:nvSpPr>
        <p:spPr>
          <a:xfrm>
            <a:off x="332186" y="321469"/>
            <a:ext cx="4105274" cy="1821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Georgia"/>
              <a:buNone/>
              <a:defRPr sz="435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55"/>
          <p:cNvSpPr txBox="1"/>
          <p:nvPr/>
        </p:nvSpPr>
        <p:spPr>
          <a:xfrm>
            <a:off x="332185" y="3300411"/>
            <a:ext cx="4105274" cy="25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ru-RU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pwc.com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5"/>
          <p:cNvSpPr/>
          <p:nvPr/>
        </p:nvSpPr>
        <p:spPr>
          <a:xfrm>
            <a:off x="0" y="3705640"/>
            <a:ext cx="9144000" cy="1437860"/>
          </a:xfrm>
          <a:prstGeom prst="rect">
            <a:avLst/>
          </a:prstGeom>
          <a:solidFill>
            <a:srgbClr val="D04A02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55"/>
          <p:cNvSpPr txBox="1">
            <a:spLocks noGrp="1"/>
          </p:cNvSpPr>
          <p:nvPr>
            <p:ph type="body" idx="1"/>
          </p:nvPr>
        </p:nvSpPr>
        <p:spPr>
          <a:xfrm>
            <a:off x="332184" y="3944700"/>
            <a:ext cx="8479632" cy="108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9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900" b="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900" b="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900" b="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900" b="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9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9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9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9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4" name="Google Shape;274;p55"/>
          <p:cNvSpPr/>
          <p:nvPr/>
        </p:nvSpPr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Orange">
  <p:cSld name="Section Header Orange">
    <p:bg>
      <p:bgPr>
        <a:solidFill>
          <a:srgbClr val="D04A02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6"/>
          <p:cNvSpPr txBox="1">
            <a:spLocks noGrp="1"/>
          </p:cNvSpPr>
          <p:nvPr>
            <p:ph type="title"/>
          </p:nvPr>
        </p:nvSpPr>
        <p:spPr>
          <a:xfrm>
            <a:off x="3713560" y="1577579"/>
            <a:ext cx="3702494" cy="192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3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56"/>
          <p:cNvSpPr txBox="1">
            <a:spLocks noGrp="1"/>
          </p:cNvSpPr>
          <p:nvPr>
            <p:ph type="subTitle" idx="1"/>
          </p:nvPr>
        </p:nvSpPr>
        <p:spPr>
          <a:xfrm>
            <a:off x="332185" y="0"/>
            <a:ext cx="325874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0"/>
              <a:buNone/>
              <a:defRPr sz="48750" b="0">
                <a:solidFill>
                  <a:schemeClr val="lt1"/>
                </a:solidFill>
              </a:defRPr>
            </a:lvl1pPr>
            <a:lvl2pPr lvl="1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0"/>
              <a:buNone/>
              <a:defRPr sz="48750">
                <a:solidFill>
                  <a:schemeClr val="lt1"/>
                </a:solidFill>
              </a:defRPr>
            </a:lvl2pPr>
            <a:lvl3pPr lvl="2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0"/>
              <a:buNone/>
              <a:defRPr sz="48750">
                <a:solidFill>
                  <a:schemeClr val="lt1"/>
                </a:solidFill>
              </a:defRPr>
            </a:lvl3pPr>
            <a:lvl4pPr lvl="3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0"/>
              <a:buNone/>
              <a:defRPr sz="48750">
                <a:solidFill>
                  <a:schemeClr val="lt1"/>
                </a:solidFill>
              </a:defRPr>
            </a:lvl4pPr>
            <a:lvl5pPr lvl="4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0"/>
              <a:buNone/>
              <a:defRPr sz="48750">
                <a:solidFill>
                  <a:schemeClr val="lt1"/>
                </a:solidFill>
              </a:defRPr>
            </a:lvl5pPr>
            <a:lvl6pPr lvl="5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0"/>
              <a:buNone/>
              <a:defRPr sz="48750">
                <a:solidFill>
                  <a:schemeClr val="lt1"/>
                </a:solidFill>
              </a:defRPr>
            </a:lvl6pPr>
            <a:lvl7pPr lvl="6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0"/>
              <a:buNone/>
              <a:defRPr sz="48750">
                <a:solidFill>
                  <a:schemeClr val="lt1"/>
                </a:solidFill>
              </a:defRPr>
            </a:lvl7pPr>
            <a:lvl8pPr lvl="7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0"/>
              <a:buNone/>
              <a:defRPr sz="48750">
                <a:solidFill>
                  <a:schemeClr val="lt1"/>
                </a:solidFill>
              </a:defRPr>
            </a:lvl8pPr>
            <a:lvl9pPr lvl="8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0"/>
              <a:buNone/>
              <a:defRPr sz="487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Red">
  <p:cSld name="Section Header Red">
    <p:bg>
      <p:bgPr>
        <a:solidFill>
          <a:srgbClr val="E0301E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57"/>
          <p:cNvSpPr txBox="1">
            <a:spLocks noGrp="1"/>
          </p:cNvSpPr>
          <p:nvPr>
            <p:ph type="title"/>
          </p:nvPr>
        </p:nvSpPr>
        <p:spPr>
          <a:xfrm>
            <a:off x="3713560" y="1577579"/>
            <a:ext cx="3702494" cy="192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3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57"/>
          <p:cNvSpPr txBox="1">
            <a:spLocks noGrp="1"/>
          </p:cNvSpPr>
          <p:nvPr>
            <p:ph type="subTitle" idx="1"/>
          </p:nvPr>
        </p:nvSpPr>
        <p:spPr>
          <a:xfrm>
            <a:off x="332185" y="0"/>
            <a:ext cx="325874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0"/>
              <a:buNone/>
              <a:defRPr sz="48750" b="0">
                <a:solidFill>
                  <a:schemeClr val="lt1"/>
                </a:solidFill>
              </a:defRPr>
            </a:lvl1pPr>
            <a:lvl2pPr lvl="1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0"/>
              <a:buNone/>
              <a:defRPr sz="48750">
                <a:solidFill>
                  <a:schemeClr val="lt1"/>
                </a:solidFill>
              </a:defRPr>
            </a:lvl2pPr>
            <a:lvl3pPr lvl="2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0"/>
              <a:buNone/>
              <a:defRPr sz="48750">
                <a:solidFill>
                  <a:schemeClr val="lt1"/>
                </a:solidFill>
              </a:defRPr>
            </a:lvl3pPr>
            <a:lvl4pPr lvl="3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0"/>
              <a:buNone/>
              <a:defRPr sz="48750">
                <a:solidFill>
                  <a:schemeClr val="lt1"/>
                </a:solidFill>
              </a:defRPr>
            </a:lvl4pPr>
            <a:lvl5pPr lvl="4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0"/>
              <a:buNone/>
              <a:defRPr sz="48750">
                <a:solidFill>
                  <a:schemeClr val="lt1"/>
                </a:solidFill>
              </a:defRPr>
            </a:lvl5pPr>
            <a:lvl6pPr lvl="5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0"/>
              <a:buNone/>
              <a:defRPr sz="48750">
                <a:solidFill>
                  <a:schemeClr val="lt1"/>
                </a:solidFill>
              </a:defRPr>
            </a:lvl6pPr>
            <a:lvl7pPr lvl="6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0"/>
              <a:buNone/>
              <a:defRPr sz="48750">
                <a:solidFill>
                  <a:schemeClr val="lt1"/>
                </a:solidFill>
              </a:defRPr>
            </a:lvl7pPr>
            <a:lvl8pPr lvl="7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0"/>
              <a:buNone/>
              <a:defRPr sz="48750">
                <a:solidFill>
                  <a:schemeClr val="lt1"/>
                </a:solidFill>
              </a:defRPr>
            </a:lvl8pPr>
            <a:lvl9pPr lvl="8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0"/>
              <a:buNone/>
              <a:defRPr sz="487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Rose">
  <p:cSld name="Section Header Rose">
    <p:bg>
      <p:bgPr>
        <a:solidFill>
          <a:srgbClr val="DB536A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8"/>
          <p:cNvSpPr txBox="1">
            <a:spLocks noGrp="1"/>
          </p:cNvSpPr>
          <p:nvPr>
            <p:ph type="title"/>
          </p:nvPr>
        </p:nvSpPr>
        <p:spPr>
          <a:xfrm>
            <a:off x="3713560" y="1577579"/>
            <a:ext cx="3702494" cy="192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3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58"/>
          <p:cNvSpPr txBox="1">
            <a:spLocks noGrp="1"/>
          </p:cNvSpPr>
          <p:nvPr>
            <p:ph type="subTitle" idx="1"/>
          </p:nvPr>
        </p:nvSpPr>
        <p:spPr>
          <a:xfrm>
            <a:off x="332185" y="0"/>
            <a:ext cx="325874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0"/>
              <a:buNone/>
              <a:defRPr sz="48750" b="0">
                <a:solidFill>
                  <a:schemeClr val="lt1"/>
                </a:solidFill>
              </a:defRPr>
            </a:lvl1pPr>
            <a:lvl2pPr lvl="1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0"/>
              <a:buNone/>
              <a:defRPr sz="48750">
                <a:solidFill>
                  <a:schemeClr val="lt1"/>
                </a:solidFill>
              </a:defRPr>
            </a:lvl2pPr>
            <a:lvl3pPr lvl="2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0"/>
              <a:buNone/>
              <a:defRPr sz="48750">
                <a:solidFill>
                  <a:schemeClr val="lt1"/>
                </a:solidFill>
              </a:defRPr>
            </a:lvl3pPr>
            <a:lvl4pPr lvl="3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0"/>
              <a:buNone/>
              <a:defRPr sz="48750">
                <a:solidFill>
                  <a:schemeClr val="lt1"/>
                </a:solidFill>
              </a:defRPr>
            </a:lvl4pPr>
            <a:lvl5pPr lvl="4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0"/>
              <a:buNone/>
              <a:defRPr sz="48750">
                <a:solidFill>
                  <a:schemeClr val="lt1"/>
                </a:solidFill>
              </a:defRPr>
            </a:lvl5pPr>
            <a:lvl6pPr lvl="5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0"/>
              <a:buNone/>
              <a:defRPr sz="48750">
                <a:solidFill>
                  <a:schemeClr val="lt1"/>
                </a:solidFill>
              </a:defRPr>
            </a:lvl6pPr>
            <a:lvl7pPr lvl="6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0"/>
              <a:buNone/>
              <a:defRPr sz="48750">
                <a:solidFill>
                  <a:schemeClr val="lt1"/>
                </a:solidFill>
              </a:defRPr>
            </a:lvl7pPr>
            <a:lvl8pPr lvl="7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0"/>
              <a:buNone/>
              <a:defRPr sz="48750">
                <a:solidFill>
                  <a:schemeClr val="lt1"/>
                </a:solidFill>
              </a:defRPr>
            </a:lvl8pPr>
            <a:lvl9pPr lvl="8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0"/>
              <a:buNone/>
              <a:defRPr sz="487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Grey">
  <p:cSld name="Section Header Grey">
    <p:bg>
      <p:bgPr>
        <a:solidFill>
          <a:srgbClr val="464646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9"/>
          <p:cNvSpPr txBox="1">
            <a:spLocks noGrp="1"/>
          </p:cNvSpPr>
          <p:nvPr>
            <p:ph type="title"/>
          </p:nvPr>
        </p:nvSpPr>
        <p:spPr>
          <a:xfrm>
            <a:off x="3713560" y="1577579"/>
            <a:ext cx="3702494" cy="192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3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59"/>
          <p:cNvSpPr txBox="1">
            <a:spLocks noGrp="1"/>
          </p:cNvSpPr>
          <p:nvPr>
            <p:ph type="subTitle" idx="1"/>
          </p:nvPr>
        </p:nvSpPr>
        <p:spPr>
          <a:xfrm>
            <a:off x="332185" y="0"/>
            <a:ext cx="325874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0"/>
              <a:buNone/>
              <a:defRPr sz="48750" b="0">
                <a:solidFill>
                  <a:schemeClr val="lt1"/>
                </a:solidFill>
              </a:defRPr>
            </a:lvl1pPr>
            <a:lvl2pPr lvl="1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0"/>
              <a:buNone/>
              <a:defRPr sz="48750">
                <a:solidFill>
                  <a:schemeClr val="lt1"/>
                </a:solidFill>
              </a:defRPr>
            </a:lvl2pPr>
            <a:lvl3pPr lvl="2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0"/>
              <a:buNone/>
              <a:defRPr sz="48750">
                <a:solidFill>
                  <a:schemeClr val="lt1"/>
                </a:solidFill>
              </a:defRPr>
            </a:lvl3pPr>
            <a:lvl4pPr lvl="3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0"/>
              <a:buNone/>
              <a:defRPr sz="48750">
                <a:solidFill>
                  <a:schemeClr val="lt1"/>
                </a:solidFill>
              </a:defRPr>
            </a:lvl4pPr>
            <a:lvl5pPr lvl="4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0"/>
              <a:buNone/>
              <a:defRPr sz="48750">
                <a:solidFill>
                  <a:schemeClr val="lt1"/>
                </a:solidFill>
              </a:defRPr>
            </a:lvl5pPr>
            <a:lvl6pPr lvl="5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0"/>
              <a:buNone/>
              <a:defRPr sz="48750">
                <a:solidFill>
                  <a:schemeClr val="lt1"/>
                </a:solidFill>
              </a:defRPr>
            </a:lvl6pPr>
            <a:lvl7pPr lvl="6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0"/>
              <a:buNone/>
              <a:defRPr sz="48750">
                <a:solidFill>
                  <a:schemeClr val="lt1"/>
                </a:solidFill>
              </a:defRPr>
            </a:lvl7pPr>
            <a:lvl8pPr lvl="7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0"/>
              <a:buNone/>
              <a:defRPr sz="48750">
                <a:solidFill>
                  <a:schemeClr val="lt1"/>
                </a:solidFill>
              </a:defRPr>
            </a:lvl8pPr>
            <a:lvl9pPr lvl="8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0"/>
              <a:buNone/>
              <a:defRPr sz="487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Orange Manual">
  <p:cSld name="Section Header Orange Manual">
    <p:bg>
      <p:bgPr>
        <a:solidFill>
          <a:srgbClr val="D04A02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60"/>
          <p:cNvSpPr txBox="1">
            <a:spLocks noGrp="1"/>
          </p:cNvSpPr>
          <p:nvPr>
            <p:ph type="title"/>
          </p:nvPr>
        </p:nvSpPr>
        <p:spPr>
          <a:xfrm>
            <a:off x="332185" y="321469"/>
            <a:ext cx="1030843" cy="147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400"/>
              <a:buFont typeface="Arial"/>
              <a:buNone/>
              <a:defRPr sz="10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Red Manual">
  <p:cSld name="Section Header Red Manual">
    <p:bg>
      <p:bgPr>
        <a:solidFill>
          <a:srgbClr val="E0301E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61"/>
          <p:cNvSpPr txBox="1">
            <a:spLocks noGrp="1"/>
          </p:cNvSpPr>
          <p:nvPr>
            <p:ph type="title"/>
          </p:nvPr>
        </p:nvSpPr>
        <p:spPr>
          <a:xfrm>
            <a:off x="332185" y="321469"/>
            <a:ext cx="1030843" cy="147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400"/>
              <a:buFont typeface="Arial"/>
              <a:buNone/>
              <a:defRPr sz="10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ull Content">
  <p:cSld name="Title and Full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332185" y="324001"/>
            <a:ext cx="8479631" cy="104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>
            <a:off x="332185" y="1577340"/>
            <a:ext cx="8479631" cy="305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ftr" idx="11"/>
          </p:nvPr>
        </p:nvSpPr>
        <p:spPr>
          <a:xfrm>
            <a:off x="332184" y="4766310"/>
            <a:ext cx="4105276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dt" idx="10"/>
          </p:nvPr>
        </p:nvSpPr>
        <p:spPr>
          <a:xfrm>
            <a:off x="7488222" y="476631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sldNum" idx="12"/>
          </p:nvPr>
        </p:nvSpPr>
        <p:spPr>
          <a:xfrm>
            <a:off x="7488222" y="486918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Rose Manual">
  <p:cSld name="Section Header Rose Manual">
    <p:bg>
      <p:bgPr>
        <a:solidFill>
          <a:srgbClr val="DB536A"/>
        </a:soli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62"/>
          <p:cNvSpPr txBox="1">
            <a:spLocks noGrp="1"/>
          </p:cNvSpPr>
          <p:nvPr>
            <p:ph type="title"/>
          </p:nvPr>
        </p:nvSpPr>
        <p:spPr>
          <a:xfrm>
            <a:off x="332185" y="321469"/>
            <a:ext cx="1030843" cy="147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400"/>
              <a:buFont typeface="Arial"/>
              <a:buNone/>
              <a:defRPr sz="10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 Image Full">
  <p:cSld name="Quote 1 Image Full">
    <p:bg>
      <p:bgPr>
        <a:solidFill>
          <a:srgbClr val="DEDEDE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63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lt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5" name="Google Shape;295;p63"/>
          <p:cNvSpPr txBox="1">
            <a:spLocks noGrp="1"/>
          </p:cNvSpPr>
          <p:nvPr>
            <p:ph type="body" idx="1"/>
          </p:nvPr>
        </p:nvSpPr>
        <p:spPr>
          <a:xfrm>
            <a:off x="0" y="857250"/>
            <a:ext cx="3429000" cy="3429000"/>
          </a:xfrm>
          <a:prstGeom prst="rect">
            <a:avLst/>
          </a:prstGeom>
          <a:solidFill>
            <a:srgbClr val="E0301E"/>
          </a:solidFill>
          <a:ln>
            <a:noFill/>
          </a:ln>
        </p:spPr>
        <p:txBody>
          <a:bodyPr spcFirstLastPara="1" wrap="square" lIns="438900" tIns="1440000" rIns="252000" bIns="180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195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6" name="Google Shape;296;p63"/>
          <p:cNvSpPr/>
          <p:nvPr/>
        </p:nvSpPr>
        <p:spPr>
          <a:xfrm>
            <a:off x="332185" y="1217777"/>
            <a:ext cx="653654" cy="509588"/>
          </a:xfrm>
          <a:custGeom>
            <a:avLst/>
            <a:gdLst/>
            <a:ahLst/>
            <a:cxnLst/>
            <a:rect l="l" t="t" r="r" b="b"/>
            <a:pathLst>
              <a:path w="1811" h="1424" extrusionOk="0">
                <a:moveTo>
                  <a:pt x="1757" y="1424"/>
                </a:moveTo>
                <a:lnTo>
                  <a:pt x="1757" y="1424"/>
                </a:lnTo>
                <a:lnTo>
                  <a:pt x="1099" y="1424"/>
                </a:lnTo>
                <a:lnTo>
                  <a:pt x="1099" y="953"/>
                </a:lnTo>
                <a:cubicBezTo>
                  <a:pt x="1099" y="761"/>
                  <a:pt x="1115" y="610"/>
                  <a:pt x="1149" y="501"/>
                </a:cubicBezTo>
                <a:cubicBezTo>
                  <a:pt x="1183" y="392"/>
                  <a:pt x="1245" y="293"/>
                  <a:pt x="1337" y="206"/>
                </a:cubicBezTo>
                <a:cubicBezTo>
                  <a:pt x="1428" y="118"/>
                  <a:pt x="1543" y="50"/>
                  <a:pt x="1682" y="0"/>
                </a:cubicBezTo>
                <a:lnTo>
                  <a:pt x="1811" y="271"/>
                </a:lnTo>
                <a:cubicBezTo>
                  <a:pt x="1680" y="315"/>
                  <a:pt x="1586" y="376"/>
                  <a:pt x="1529" y="454"/>
                </a:cubicBezTo>
                <a:cubicBezTo>
                  <a:pt x="1472" y="532"/>
                  <a:pt x="1442" y="636"/>
                  <a:pt x="1439" y="766"/>
                </a:cubicBezTo>
                <a:lnTo>
                  <a:pt x="1757" y="766"/>
                </a:lnTo>
                <a:lnTo>
                  <a:pt x="1757" y="1424"/>
                </a:lnTo>
                <a:close/>
                <a:moveTo>
                  <a:pt x="658" y="1424"/>
                </a:moveTo>
                <a:lnTo>
                  <a:pt x="658" y="1424"/>
                </a:lnTo>
                <a:lnTo>
                  <a:pt x="0" y="1424"/>
                </a:lnTo>
                <a:lnTo>
                  <a:pt x="0" y="953"/>
                </a:lnTo>
                <a:cubicBezTo>
                  <a:pt x="0" y="763"/>
                  <a:pt x="16" y="612"/>
                  <a:pt x="50" y="502"/>
                </a:cubicBezTo>
                <a:cubicBezTo>
                  <a:pt x="83" y="392"/>
                  <a:pt x="146" y="293"/>
                  <a:pt x="236" y="206"/>
                </a:cubicBezTo>
                <a:cubicBezTo>
                  <a:pt x="327" y="118"/>
                  <a:pt x="442" y="50"/>
                  <a:pt x="583" y="0"/>
                </a:cubicBezTo>
                <a:lnTo>
                  <a:pt x="712" y="271"/>
                </a:lnTo>
                <a:cubicBezTo>
                  <a:pt x="581" y="315"/>
                  <a:pt x="487" y="376"/>
                  <a:pt x="430" y="454"/>
                </a:cubicBezTo>
                <a:cubicBezTo>
                  <a:pt x="373" y="532"/>
                  <a:pt x="342" y="636"/>
                  <a:pt x="339" y="766"/>
                </a:cubicBezTo>
                <a:lnTo>
                  <a:pt x="658" y="766"/>
                </a:lnTo>
                <a:lnTo>
                  <a:pt x="658" y="14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63"/>
          <p:cNvSpPr txBox="1">
            <a:spLocks noGrp="1"/>
          </p:cNvSpPr>
          <p:nvPr>
            <p:ph type="dt" idx="10"/>
          </p:nvPr>
        </p:nvSpPr>
        <p:spPr>
          <a:xfrm>
            <a:off x="7488222" y="476631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63"/>
          <p:cNvSpPr txBox="1">
            <a:spLocks noGrp="1"/>
          </p:cNvSpPr>
          <p:nvPr>
            <p:ph type="ftr" idx="11"/>
          </p:nvPr>
        </p:nvSpPr>
        <p:spPr>
          <a:xfrm>
            <a:off x="332184" y="4766310"/>
            <a:ext cx="4105276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63"/>
          <p:cNvSpPr txBox="1">
            <a:spLocks noGrp="1"/>
          </p:cNvSpPr>
          <p:nvPr>
            <p:ph type="sldNum" idx="12"/>
          </p:nvPr>
        </p:nvSpPr>
        <p:spPr>
          <a:xfrm>
            <a:off x="7488222" y="486918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 Image Orange">
  <p:cSld name="Quote 1 Image Orange">
    <p:bg>
      <p:bgPr>
        <a:solidFill>
          <a:srgbClr val="D04A02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64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lt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2" name="Google Shape;302;p64"/>
          <p:cNvSpPr txBox="1">
            <a:spLocks noGrp="1"/>
          </p:cNvSpPr>
          <p:nvPr>
            <p:ph type="body" idx="1"/>
          </p:nvPr>
        </p:nvSpPr>
        <p:spPr>
          <a:xfrm>
            <a:off x="332185" y="1285875"/>
            <a:ext cx="3974545" cy="3343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285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 b="1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64"/>
          <p:cNvSpPr/>
          <p:nvPr/>
        </p:nvSpPr>
        <p:spPr>
          <a:xfrm>
            <a:off x="332185" y="515251"/>
            <a:ext cx="653654" cy="509588"/>
          </a:xfrm>
          <a:custGeom>
            <a:avLst/>
            <a:gdLst/>
            <a:ahLst/>
            <a:cxnLst/>
            <a:rect l="l" t="t" r="r" b="b"/>
            <a:pathLst>
              <a:path w="1811" h="1424" extrusionOk="0">
                <a:moveTo>
                  <a:pt x="1757" y="1424"/>
                </a:moveTo>
                <a:lnTo>
                  <a:pt x="1757" y="1424"/>
                </a:lnTo>
                <a:lnTo>
                  <a:pt x="1099" y="1424"/>
                </a:lnTo>
                <a:lnTo>
                  <a:pt x="1099" y="953"/>
                </a:lnTo>
                <a:cubicBezTo>
                  <a:pt x="1099" y="761"/>
                  <a:pt x="1115" y="610"/>
                  <a:pt x="1149" y="501"/>
                </a:cubicBezTo>
                <a:cubicBezTo>
                  <a:pt x="1183" y="392"/>
                  <a:pt x="1245" y="293"/>
                  <a:pt x="1337" y="206"/>
                </a:cubicBezTo>
                <a:cubicBezTo>
                  <a:pt x="1428" y="118"/>
                  <a:pt x="1543" y="50"/>
                  <a:pt x="1682" y="0"/>
                </a:cubicBezTo>
                <a:lnTo>
                  <a:pt x="1811" y="271"/>
                </a:lnTo>
                <a:cubicBezTo>
                  <a:pt x="1680" y="315"/>
                  <a:pt x="1586" y="376"/>
                  <a:pt x="1529" y="454"/>
                </a:cubicBezTo>
                <a:cubicBezTo>
                  <a:pt x="1472" y="532"/>
                  <a:pt x="1442" y="636"/>
                  <a:pt x="1439" y="766"/>
                </a:cubicBezTo>
                <a:lnTo>
                  <a:pt x="1757" y="766"/>
                </a:lnTo>
                <a:lnTo>
                  <a:pt x="1757" y="1424"/>
                </a:lnTo>
                <a:close/>
                <a:moveTo>
                  <a:pt x="658" y="1424"/>
                </a:moveTo>
                <a:lnTo>
                  <a:pt x="658" y="1424"/>
                </a:lnTo>
                <a:lnTo>
                  <a:pt x="0" y="1424"/>
                </a:lnTo>
                <a:lnTo>
                  <a:pt x="0" y="953"/>
                </a:lnTo>
                <a:cubicBezTo>
                  <a:pt x="0" y="763"/>
                  <a:pt x="16" y="612"/>
                  <a:pt x="50" y="502"/>
                </a:cubicBezTo>
                <a:cubicBezTo>
                  <a:pt x="83" y="392"/>
                  <a:pt x="146" y="293"/>
                  <a:pt x="236" y="206"/>
                </a:cubicBezTo>
                <a:cubicBezTo>
                  <a:pt x="327" y="118"/>
                  <a:pt x="442" y="50"/>
                  <a:pt x="583" y="0"/>
                </a:cubicBezTo>
                <a:lnTo>
                  <a:pt x="712" y="271"/>
                </a:lnTo>
                <a:cubicBezTo>
                  <a:pt x="581" y="315"/>
                  <a:pt x="487" y="376"/>
                  <a:pt x="430" y="454"/>
                </a:cubicBezTo>
                <a:cubicBezTo>
                  <a:pt x="373" y="532"/>
                  <a:pt x="342" y="636"/>
                  <a:pt x="339" y="766"/>
                </a:cubicBezTo>
                <a:lnTo>
                  <a:pt x="658" y="766"/>
                </a:lnTo>
                <a:lnTo>
                  <a:pt x="658" y="14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64"/>
          <p:cNvSpPr txBox="1">
            <a:spLocks noGrp="1"/>
          </p:cNvSpPr>
          <p:nvPr>
            <p:ph type="dt" idx="10"/>
          </p:nvPr>
        </p:nvSpPr>
        <p:spPr>
          <a:xfrm>
            <a:off x="7488222" y="476631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64"/>
          <p:cNvSpPr txBox="1">
            <a:spLocks noGrp="1"/>
          </p:cNvSpPr>
          <p:nvPr>
            <p:ph type="ftr" idx="11"/>
          </p:nvPr>
        </p:nvSpPr>
        <p:spPr>
          <a:xfrm>
            <a:off x="332184" y="4766310"/>
            <a:ext cx="4105276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64"/>
          <p:cNvSpPr txBox="1">
            <a:spLocks noGrp="1"/>
          </p:cNvSpPr>
          <p:nvPr>
            <p:ph type="sldNum" idx="12"/>
          </p:nvPr>
        </p:nvSpPr>
        <p:spPr>
          <a:xfrm>
            <a:off x="7488222" y="486918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 Image">
  <p:cSld name="Quote 1 Image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65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9" name="Google Shape;309;p65"/>
          <p:cNvSpPr txBox="1">
            <a:spLocks noGrp="1"/>
          </p:cNvSpPr>
          <p:nvPr>
            <p:ph type="body" idx="1"/>
          </p:nvPr>
        </p:nvSpPr>
        <p:spPr>
          <a:xfrm>
            <a:off x="332185" y="1285875"/>
            <a:ext cx="3974545" cy="3343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2850" b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/>
            </a:lvl9pPr>
          </a:lstStyle>
          <a:p>
            <a:endParaRPr/>
          </a:p>
        </p:txBody>
      </p:sp>
      <p:sp>
        <p:nvSpPr>
          <p:cNvPr id="310" name="Google Shape;310;p65"/>
          <p:cNvSpPr/>
          <p:nvPr/>
        </p:nvSpPr>
        <p:spPr>
          <a:xfrm>
            <a:off x="332185" y="515251"/>
            <a:ext cx="653654" cy="509588"/>
          </a:xfrm>
          <a:custGeom>
            <a:avLst/>
            <a:gdLst/>
            <a:ahLst/>
            <a:cxnLst/>
            <a:rect l="l" t="t" r="r" b="b"/>
            <a:pathLst>
              <a:path w="1811" h="1424" extrusionOk="0">
                <a:moveTo>
                  <a:pt x="1757" y="1424"/>
                </a:moveTo>
                <a:lnTo>
                  <a:pt x="1757" y="1424"/>
                </a:lnTo>
                <a:lnTo>
                  <a:pt x="1099" y="1424"/>
                </a:lnTo>
                <a:lnTo>
                  <a:pt x="1099" y="953"/>
                </a:lnTo>
                <a:cubicBezTo>
                  <a:pt x="1099" y="761"/>
                  <a:pt x="1115" y="610"/>
                  <a:pt x="1149" y="501"/>
                </a:cubicBezTo>
                <a:cubicBezTo>
                  <a:pt x="1183" y="392"/>
                  <a:pt x="1245" y="293"/>
                  <a:pt x="1337" y="206"/>
                </a:cubicBezTo>
                <a:cubicBezTo>
                  <a:pt x="1428" y="118"/>
                  <a:pt x="1543" y="50"/>
                  <a:pt x="1682" y="0"/>
                </a:cubicBezTo>
                <a:lnTo>
                  <a:pt x="1811" y="271"/>
                </a:lnTo>
                <a:cubicBezTo>
                  <a:pt x="1680" y="315"/>
                  <a:pt x="1586" y="376"/>
                  <a:pt x="1529" y="454"/>
                </a:cubicBezTo>
                <a:cubicBezTo>
                  <a:pt x="1472" y="532"/>
                  <a:pt x="1442" y="636"/>
                  <a:pt x="1439" y="766"/>
                </a:cubicBezTo>
                <a:lnTo>
                  <a:pt x="1757" y="766"/>
                </a:lnTo>
                <a:lnTo>
                  <a:pt x="1757" y="1424"/>
                </a:lnTo>
                <a:close/>
                <a:moveTo>
                  <a:pt x="658" y="1424"/>
                </a:moveTo>
                <a:lnTo>
                  <a:pt x="658" y="1424"/>
                </a:lnTo>
                <a:lnTo>
                  <a:pt x="0" y="1424"/>
                </a:lnTo>
                <a:lnTo>
                  <a:pt x="0" y="953"/>
                </a:lnTo>
                <a:cubicBezTo>
                  <a:pt x="0" y="763"/>
                  <a:pt x="16" y="612"/>
                  <a:pt x="50" y="502"/>
                </a:cubicBezTo>
                <a:cubicBezTo>
                  <a:pt x="83" y="392"/>
                  <a:pt x="146" y="293"/>
                  <a:pt x="236" y="206"/>
                </a:cubicBezTo>
                <a:cubicBezTo>
                  <a:pt x="327" y="118"/>
                  <a:pt x="442" y="50"/>
                  <a:pt x="583" y="0"/>
                </a:cubicBezTo>
                <a:lnTo>
                  <a:pt x="712" y="271"/>
                </a:lnTo>
                <a:cubicBezTo>
                  <a:pt x="581" y="315"/>
                  <a:pt x="487" y="376"/>
                  <a:pt x="430" y="454"/>
                </a:cubicBezTo>
                <a:cubicBezTo>
                  <a:pt x="373" y="532"/>
                  <a:pt x="342" y="636"/>
                  <a:pt x="339" y="766"/>
                </a:cubicBezTo>
                <a:lnTo>
                  <a:pt x="658" y="766"/>
                </a:lnTo>
                <a:lnTo>
                  <a:pt x="658" y="14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65"/>
          <p:cNvSpPr txBox="1">
            <a:spLocks noGrp="1"/>
          </p:cNvSpPr>
          <p:nvPr>
            <p:ph type="sldNum" idx="12"/>
          </p:nvPr>
        </p:nvSpPr>
        <p:spPr>
          <a:xfrm>
            <a:off x="7488222" y="486918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2" name="Google Shape;312;p65"/>
          <p:cNvSpPr txBox="1">
            <a:spLocks noGrp="1"/>
          </p:cNvSpPr>
          <p:nvPr>
            <p:ph type="dt" idx="10"/>
          </p:nvPr>
        </p:nvSpPr>
        <p:spPr>
          <a:xfrm>
            <a:off x="7488222" y="476631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65"/>
          <p:cNvSpPr txBox="1">
            <a:spLocks noGrp="1"/>
          </p:cNvSpPr>
          <p:nvPr>
            <p:ph type="ftr" idx="11"/>
          </p:nvPr>
        </p:nvSpPr>
        <p:spPr>
          <a:xfrm>
            <a:off x="332184" y="4766310"/>
            <a:ext cx="4105276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66"/>
          <p:cNvSpPr txBox="1">
            <a:spLocks noGrp="1"/>
          </p:cNvSpPr>
          <p:nvPr>
            <p:ph type="body" idx="1"/>
          </p:nvPr>
        </p:nvSpPr>
        <p:spPr>
          <a:xfrm>
            <a:off x="332185" y="1705927"/>
            <a:ext cx="7155275" cy="2923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2850" b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/>
            </a:lvl9pPr>
          </a:lstStyle>
          <a:p>
            <a:endParaRPr/>
          </a:p>
        </p:txBody>
      </p:sp>
      <p:sp>
        <p:nvSpPr>
          <p:cNvPr id="316" name="Google Shape;316;p66"/>
          <p:cNvSpPr/>
          <p:nvPr/>
        </p:nvSpPr>
        <p:spPr>
          <a:xfrm>
            <a:off x="332185" y="1022219"/>
            <a:ext cx="653654" cy="509588"/>
          </a:xfrm>
          <a:custGeom>
            <a:avLst/>
            <a:gdLst/>
            <a:ahLst/>
            <a:cxnLst/>
            <a:rect l="l" t="t" r="r" b="b"/>
            <a:pathLst>
              <a:path w="1811" h="1424" extrusionOk="0">
                <a:moveTo>
                  <a:pt x="1757" y="1424"/>
                </a:moveTo>
                <a:lnTo>
                  <a:pt x="1757" y="1424"/>
                </a:lnTo>
                <a:lnTo>
                  <a:pt x="1099" y="1424"/>
                </a:lnTo>
                <a:lnTo>
                  <a:pt x="1099" y="953"/>
                </a:lnTo>
                <a:cubicBezTo>
                  <a:pt x="1099" y="761"/>
                  <a:pt x="1115" y="610"/>
                  <a:pt x="1149" y="501"/>
                </a:cubicBezTo>
                <a:cubicBezTo>
                  <a:pt x="1183" y="392"/>
                  <a:pt x="1245" y="293"/>
                  <a:pt x="1337" y="206"/>
                </a:cubicBezTo>
                <a:cubicBezTo>
                  <a:pt x="1428" y="118"/>
                  <a:pt x="1543" y="50"/>
                  <a:pt x="1682" y="0"/>
                </a:cubicBezTo>
                <a:lnTo>
                  <a:pt x="1811" y="271"/>
                </a:lnTo>
                <a:cubicBezTo>
                  <a:pt x="1680" y="315"/>
                  <a:pt x="1586" y="376"/>
                  <a:pt x="1529" y="454"/>
                </a:cubicBezTo>
                <a:cubicBezTo>
                  <a:pt x="1472" y="532"/>
                  <a:pt x="1442" y="636"/>
                  <a:pt x="1439" y="766"/>
                </a:cubicBezTo>
                <a:lnTo>
                  <a:pt x="1757" y="766"/>
                </a:lnTo>
                <a:lnTo>
                  <a:pt x="1757" y="1424"/>
                </a:lnTo>
                <a:close/>
                <a:moveTo>
                  <a:pt x="658" y="1424"/>
                </a:moveTo>
                <a:lnTo>
                  <a:pt x="658" y="1424"/>
                </a:lnTo>
                <a:lnTo>
                  <a:pt x="0" y="1424"/>
                </a:lnTo>
                <a:lnTo>
                  <a:pt x="0" y="953"/>
                </a:lnTo>
                <a:cubicBezTo>
                  <a:pt x="0" y="763"/>
                  <a:pt x="16" y="612"/>
                  <a:pt x="50" y="502"/>
                </a:cubicBezTo>
                <a:cubicBezTo>
                  <a:pt x="83" y="392"/>
                  <a:pt x="146" y="293"/>
                  <a:pt x="236" y="206"/>
                </a:cubicBezTo>
                <a:cubicBezTo>
                  <a:pt x="327" y="118"/>
                  <a:pt x="442" y="50"/>
                  <a:pt x="583" y="0"/>
                </a:cubicBezTo>
                <a:lnTo>
                  <a:pt x="712" y="271"/>
                </a:lnTo>
                <a:cubicBezTo>
                  <a:pt x="581" y="315"/>
                  <a:pt x="487" y="376"/>
                  <a:pt x="430" y="454"/>
                </a:cubicBezTo>
                <a:cubicBezTo>
                  <a:pt x="373" y="532"/>
                  <a:pt x="342" y="636"/>
                  <a:pt x="339" y="766"/>
                </a:cubicBezTo>
                <a:lnTo>
                  <a:pt x="658" y="766"/>
                </a:lnTo>
                <a:lnTo>
                  <a:pt x="658" y="14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66"/>
          <p:cNvSpPr txBox="1">
            <a:spLocks noGrp="1"/>
          </p:cNvSpPr>
          <p:nvPr>
            <p:ph type="dt" idx="10"/>
          </p:nvPr>
        </p:nvSpPr>
        <p:spPr>
          <a:xfrm>
            <a:off x="7488222" y="476631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66"/>
          <p:cNvSpPr txBox="1">
            <a:spLocks noGrp="1"/>
          </p:cNvSpPr>
          <p:nvPr>
            <p:ph type="ftr" idx="11"/>
          </p:nvPr>
        </p:nvSpPr>
        <p:spPr>
          <a:xfrm>
            <a:off x="332184" y="4766310"/>
            <a:ext cx="4105276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66"/>
          <p:cNvSpPr txBox="1">
            <a:spLocks noGrp="1"/>
          </p:cNvSpPr>
          <p:nvPr>
            <p:ph type="sldNum" idx="12"/>
          </p:nvPr>
        </p:nvSpPr>
        <p:spPr>
          <a:xfrm>
            <a:off x="7488222" y="486918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 Orange">
  <p:cSld name="Quote 2 Orange">
    <p:bg>
      <p:bgPr>
        <a:solidFill>
          <a:srgbClr val="D04A02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67"/>
          <p:cNvSpPr txBox="1">
            <a:spLocks noGrp="1"/>
          </p:cNvSpPr>
          <p:nvPr>
            <p:ph type="body" idx="1"/>
          </p:nvPr>
        </p:nvSpPr>
        <p:spPr>
          <a:xfrm>
            <a:off x="332185" y="1705927"/>
            <a:ext cx="7155275" cy="2923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285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 b="1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67"/>
          <p:cNvSpPr/>
          <p:nvPr/>
        </p:nvSpPr>
        <p:spPr>
          <a:xfrm>
            <a:off x="332185" y="1022219"/>
            <a:ext cx="653654" cy="509588"/>
          </a:xfrm>
          <a:custGeom>
            <a:avLst/>
            <a:gdLst/>
            <a:ahLst/>
            <a:cxnLst/>
            <a:rect l="l" t="t" r="r" b="b"/>
            <a:pathLst>
              <a:path w="1811" h="1424" extrusionOk="0">
                <a:moveTo>
                  <a:pt x="1757" y="1424"/>
                </a:moveTo>
                <a:lnTo>
                  <a:pt x="1757" y="1424"/>
                </a:lnTo>
                <a:lnTo>
                  <a:pt x="1099" y="1424"/>
                </a:lnTo>
                <a:lnTo>
                  <a:pt x="1099" y="953"/>
                </a:lnTo>
                <a:cubicBezTo>
                  <a:pt x="1099" y="761"/>
                  <a:pt x="1115" y="610"/>
                  <a:pt x="1149" y="501"/>
                </a:cubicBezTo>
                <a:cubicBezTo>
                  <a:pt x="1183" y="392"/>
                  <a:pt x="1245" y="293"/>
                  <a:pt x="1337" y="206"/>
                </a:cubicBezTo>
                <a:cubicBezTo>
                  <a:pt x="1428" y="118"/>
                  <a:pt x="1543" y="50"/>
                  <a:pt x="1682" y="0"/>
                </a:cubicBezTo>
                <a:lnTo>
                  <a:pt x="1811" y="271"/>
                </a:lnTo>
                <a:cubicBezTo>
                  <a:pt x="1680" y="315"/>
                  <a:pt x="1586" y="376"/>
                  <a:pt x="1529" y="454"/>
                </a:cubicBezTo>
                <a:cubicBezTo>
                  <a:pt x="1472" y="532"/>
                  <a:pt x="1442" y="636"/>
                  <a:pt x="1439" y="766"/>
                </a:cubicBezTo>
                <a:lnTo>
                  <a:pt x="1757" y="766"/>
                </a:lnTo>
                <a:lnTo>
                  <a:pt x="1757" y="1424"/>
                </a:lnTo>
                <a:close/>
                <a:moveTo>
                  <a:pt x="658" y="1424"/>
                </a:moveTo>
                <a:lnTo>
                  <a:pt x="658" y="1424"/>
                </a:lnTo>
                <a:lnTo>
                  <a:pt x="0" y="1424"/>
                </a:lnTo>
                <a:lnTo>
                  <a:pt x="0" y="953"/>
                </a:lnTo>
                <a:cubicBezTo>
                  <a:pt x="0" y="763"/>
                  <a:pt x="16" y="612"/>
                  <a:pt x="50" y="502"/>
                </a:cubicBezTo>
                <a:cubicBezTo>
                  <a:pt x="83" y="392"/>
                  <a:pt x="146" y="293"/>
                  <a:pt x="236" y="206"/>
                </a:cubicBezTo>
                <a:cubicBezTo>
                  <a:pt x="327" y="118"/>
                  <a:pt x="442" y="50"/>
                  <a:pt x="583" y="0"/>
                </a:cubicBezTo>
                <a:lnTo>
                  <a:pt x="712" y="271"/>
                </a:lnTo>
                <a:cubicBezTo>
                  <a:pt x="581" y="315"/>
                  <a:pt x="487" y="376"/>
                  <a:pt x="430" y="454"/>
                </a:cubicBezTo>
                <a:cubicBezTo>
                  <a:pt x="373" y="532"/>
                  <a:pt x="342" y="636"/>
                  <a:pt x="339" y="766"/>
                </a:cubicBezTo>
                <a:lnTo>
                  <a:pt x="658" y="766"/>
                </a:lnTo>
                <a:lnTo>
                  <a:pt x="658" y="14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67"/>
          <p:cNvSpPr txBox="1">
            <a:spLocks noGrp="1"/>
          </p:cNvSpPr>
          <p:nvPr>
            <p:ph type="dt" idx="10"/>
          </p:nvPr>
        </p:nvSpPr>
        <p:spPr>
          <a:xfrm>
            <a:off x="7488222" y="476631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67"/>
          <p:cNvSpPr txBox="1">
            <a:spLocks noGrp="1"/>
          </p:cNvSpPr>
          <p:nvPr>
            <p:ph type="ftr" idx="11"/>
          </p:nvPr>
        </p:nvSpPr>
        <p:spPr>
          <a:xfrm>
            <a:off x="332184" y="4766310"/>
            <a:ext cx="4105276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67"/>
          <p:cNvSpPr txBox="1">
            <a:spLocks noGrp="1"/>
          </p:cNvSpPr>
          <p:nvPr>
            <p:ph type="sldNum" idx="12"/>
          </p:nvPr>
        </p:nvSpPr>
        <p:spPr>
          <a:xfrm>
            <a:off x="7488222" y="486918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 Red">
  <p:cSld name="Quote 2 Red">
    <p:bg>
      <p:bgPr>
        <a:solidFill>
          <a:srgbClr val="E0301E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68"/>
          <p:cNvSpPr txBox="1">
            <a:spLocks noGrp="1"/>
          </p:cNvSpPr>
          <p:nvPr>
            <p:ph type="body" idx="1"/>
          </p:nvPr>
        </p:nvSpPr>
        <p:spPr>
          <a:xfrm>
            <a:off x="332185" y="1705927"/>
            <a:ext cx="7155275" cy="2923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285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 b="1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8" name="Google Shape;328;p68"/>
          <p:cNvSpPr/>
          <p:nvPr/>
        </p:nvSpPr>
        <p:spPr>
          <a:xfrm>
            <a:off x="332185" y="1022219"/>
            <a:ext cx="653654" cy="509588"/>
          </a:xfrm>
          <a:custGeom>
            <a:avLst/>
            <a:gdLst/>
            <a:ahLst/>
            <a:cxnLst/>
            <a:rect l="l" t="t" r="r" b="b"/>
            <a:pathLst>
              <a:path w="1811" h="1424" extrusionOk="0">
                <a:moveTo>
                  <a:pt x="1757" y="1424"/>
                </a:moveTo>
                <a:lnTo>
                  <a:pt x="1757" y="1424"/>
                </a:lnTo>
                <a:lnTo>
                  <a:pt x="1099" y="1424"/>
                </a:lnTo>
                <a:lnTo>
                  <a:pt x="1099" y="953"/>
                </a:lnTo>
                <a:cubicBezTo>
                  <a:pt x="1099" y="761"/>
                  <a:pt x="1115" y="610"/>
                  <a:pt x="1149" y="501"/>
                </a:cubicBezTo>
                <a:cubicBezTo>
                  <a:pt x="1183" y="392"/>
                  <a:pt x="1245" y="293"/>
                  <a:pt x="1337" y="206"/>
                </a:cubicBezTo>
                <a:cubicBezTo>
                  <a:pt x="1428" y="118"/>
                  <a:pt x="1543" y="50"/>
                  <a:pt x="1682" y="0"/>
                </a:cubicBezTo>
                <a:lnTo>
                  <a:pt x="1811" y="271"/>
                </a:lnTo>
                <a:cubicBezTo>
                  <a:pt x="1680" y="315"/>
                  <a:pt x="1586" y="376"/>
                  <a:pt x="1529" y="454"/>
                </a:cubicBezTo>
                <a:cubicBezTo>
                  <a:pt x="1472" y="532"/>
                  <a:pt x="1442" y="636"/>
                  <a:pt x="1439" y="766"/>
                </a:cubicBezTo>
                <a:lnTo>
                  <a:pt x="1757" y="766"/>
                </a:lnTo>
                <a:lnTo>
                  <a:pt x="1757" y="1424"/>
                </a:lnTo>
                <a:close/>
                <a:moveTo>
                  <a:pt x="658" y="1424"/>
                </a:moveTo>
                <a:lnTo>
                  <a:pt x="658" y="1424"/>
                </a:lnTo>
                <a:lnTo>
                  <a:pt x="0" y="1424"/>
                </a:lnTo>
                <a:lnTo>
                  <a:pt x="0" y="953"/>
                </a:lnTo>
                <a:cubicBezTo>
                  <a:pt x="0" y="763"/>
                  <a:pt x="16" y="612"/>
                  <a:pt x="50" y="502"/>
                </a:cubicBezTo>
                <a:cubicBezTo>
                  <a:pt x="83" y="392"/>
                  <a:pt x="146" y="293"/>
                  <a:pt x="236" y="206"/>
                </a:cubicBezTo>
                <a:cubicBezTo>
                  <a:pt x="327" y="118"/>
                  <a:pt x="442" y="50"/>
                  <a:pt x="583" y="0"/>
                </a:cubicBezTo>
                <a:lnTo>
                  <a:pt x="712" y="271"/>
                </a:lnTo>
                <a:cubicBezTo>
                  <a:pt x="581" y="315"/>
                  <a:pt x="487" y="376"/>
                  <a:pt x="430" y="454"/>
                </a:cubicBezTo>
                <a:cubicBezTo>
                  <a:pt x="373" y="532"/>
                  <a:pt x="342" y="636"/>
                  <a:pt x="339" y="766"/>
                </a:cubicBezTo>
                <a:lnTo>
                  <a:pt x="658" y="766"/>
                </a:lnTo>
                <a:lnTo>
                  <a:pt x="658" y="14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68"/>
          <p:cNvSpPr txBox="1">
            <a:spLocks noGrp="1"/>
          </p:cNvSpPr>
          <p:nvPr>
            <p:ph type="dt" idx="10"/>
          </p:nvPr>
        </p:nvSpPr>
        <p:spPr>
          <a:xfrm>
            <a:off x="7488222" y="476631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68"/>
          <p:cNvSpPr txBox="1">
            <a:spLocks noGrp="1"/>
          </p:cNvSpPr>
          <p:nvPr>
            <p:ph type="ftr" idx="11"/>
          </p:nvPr>
        </p:nvSpPr>
        <p:spPr>
          <a:xfrm>
            <a:off x="332184" y="4766310"/>
            <a:ext cx="4105276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68"/>
          <p:cNvSpPr txBox="1">
            <a:spLocks noGrp="1"/>
          </p:cNvSpPr>
          <p:nvPr>
            <p:ph type="sldNum" idx="12"/>
          </p:nvPr>
        </p:nvSpPr>
        <p:spPr>
          <a:xfrm>
            <a:off x="7488222" y="486918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 Rose">
  <p:cSld name="Quote 2 Rose">
    <p:bg>
      <p:bgPr>
        <a:solidFill>
          <a:srgbClr val="DB536A"/>
        </a:solid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69"/>
          <p:cNvSpPr txBox="1">
            <a:spLocks noGrp="1"/>
          </p:cNvSpPr>
          <p:nvPr>
            <p:ph type="body" idx="1"/>
          </p:nvPr>
        </p:nvSpPr>
        <p:spPr>
          <a:xfrm>
            <a:off x="332185" y="1705927"/>
            <a:ext cx="7155275" cy="2923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285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 b="1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34" name="Google Shape;334;p69"/>
          <p:cNvSpPr/>
          <p:nvPr/>
        </p:nvSpPr>
        <p:spPr>
          <a:xfrm>
            <a:off x="332185" y="1022219"/>
            <a:ext cx="653654" cy="509588"/>
          </a:xfrm>
          <a:custGeom>
            <a:avLst/>
            <a:gdLst/>
            <a:ahLst/>
            <a:cxnLst/>
            <a:rect l="l" t="t" r="r" b="b"/>
            <a:pathLst>
              <a:path w="1811" h="1424" extrusionOk="0">
                <a:moveTo>
                  <a:pt x="1757" y="1424"/>
                </a:moveTo>
                <a:lnTo>
                  <a:pt x="1757" y="1424"/>
                </a:lnTo>
                <a:lnTo>
                  <a:pt x="1099" y="1424"/>
                </a:lnTo>
                <a:lnTo>
                  <a:pt x="1099" y="953"/>
                </a:lnTo>
                <a:cubicBezTo>
                  <a:pt x="1099" y="761"/>
                  <a:pt x="1115" y="610"/>
                  <a:pt x="1149" y="501"/>
                </a:cubicBezTo>
                <a:cubicBezTo>
                  <a:pt x="1183" y="392"/>
                  <a:pt x="1245" y="293"/>
                  <a:pt x="1337" y="206"/>
                </a:cubicBezTo>
                <a:cubicBezTo>
                  <a:pt x="1428" y="118"/>
                  <a:pt x="1543" y="50"/>
                  <a:pt x="1682" y="0"/>
                </a:cubicBezTo>
                <a:lnTo>
                  <a:pt x="1811" y="271"/>
                </a:lnTo>
                <a:cubicBezTo>
                  <a:pt x="1680" y="315"/>
                  <a:pt x="1586" y="376"/>
                  <a:pt x="1529" y="454"/>
                </a:cubicBezTo>
                <a:cubicBezTo>
                  <a:pt x="1472" y="532"/>
                  <a:pt x="1442" y="636"/>
                  <a:pt x="1439" y="766"/>
                </a:cubicBezTo>
                <a:lnTo>
                  <a:pt x="1757" y="766"/>
                </a:lnTo>
                <a:lnTo>
                  <a:pt x="1757" y="1424"/>
                </a:lnTo>
                <a:close/>
                <a:moveTo>
                  <a:pt x="658" y="1424"/>
                </a:moveTo>
                <a:lnTo>
                  <a:pt x="658" y="1424"/>
                </a:lnTo>
                <a:lnTo>
                  <a:pt x="0" y="1424"/>
                </a:lnTo>
                <a:lnTo>
                  <a:pt x="0" y="953"/>
                </a:lnTo>
                <a:cubicBezTo>
                  <a:pt x="0" y="763"/>
                  <a:pt x="16" y="612"/>
                  <a:pt x="50" y="502"/>
                </a:cubicBezTo>
                <a:cubicBezTo>
                  <a:pt x="83" y="392"/>
                  <a:pt x="146" y="293"/>
                  <a:pt x="236" y="206"/>
                </a:cubicBezTo>
                <a:cubicBezTo>
                  <a:pt x="327" y="118"/>
                  <a:pt x="442" y="50"/>
                  <a:pt x="583" y="0"/>
                </a:cubicBezTo>
                <a:lnTo>
                  <a:pt x="712" y="271"/>
                </a:lnTo>
                <a:cubicBezTo>
                  <a:pt x="581" y="315"/>
                  <a:pt x="487" y="376"/>
                  <a:pt x="430" y="454"/>
                </a:cubicBezTo>
                <a:cubicBezTo>
                  <a:pt x="373" y="532"/>
                  <a:pt x="342" y="636"/>
                  <a:pt x="339" y="766"/>
                </a:cubicBezTo>
                <a:lnTo>
                  <a:pt x="658" y="766"/>
                </a:lnTo>
                <a:lnTo>
                  <a:pt x="658" y="14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69"/>
          <p:cNvSpPr txBox="1">
            <a:spLocks noGrp="1"/>
          </p:cNvSpPr>
          <p:nvPr>
            <p:ph type="dt" idx="10"/>
          </p:nvPr>
        </p:nvSpPr>
        <p:spPr>
          <a:xfrm>
            <a:off x="7488222" y="476631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69"/>
          <p:cNvSpPr txBox="1">
            <a:spLocks noGrp="1"/>
          </p:cNvSpPr>
          <p:nvPr>
            <p:ph type="ftr" idx="11"/>
          </p:nvPr>
        </p:nvSpPr>
        <p:spPr>
          <a:xfrm>
            <a:off x="332184" y="4766310"/>
            <a:ext cx="4105276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69"/>
          <p:cNvSpPr txBox="1">
            <a:spLocks noGrp="1"/>
          </p:cNvSpPr>
          <p:nvPr>
            <p:ph type="sldNum" idx="12"/>
          </p:nvPr>
        </p:nvSpPr>
        <p:spPr>
          <a:xfrm>
            <a:off x="7488222" y="486918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 Grey">
  <p:cSld name="Quote 2 Grey">
    <p:bg>
      <p:bgPr>
        <a:solidFill>
          <a:srgbClr val="464646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70"/>
          <p:cNvSpPr txBox="1">
            <a:spLocks noGrp="1"/>
          </p:cNvSpPr>
          <p:nvPr>
            <p:ph type="body" idx="1"/>
          </p:nvPr>
        </p:nvSpPr>
        <p:spPr>
          <a:xfrm>
            <a:off x="332185" y="1705927"/>
            <a:ext cx="7155275" cy="2923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285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 b="1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0" name="Google Shape;340;p70"/>
          <p:cNvSpPr/>
          <p:nvPr/>
        </p:nvSpPr>
        <p:spPr>
          <a:xfrm>
            <a:off x="332185" y="1022219"/>
            <a:ext cx="653654" cy="509588"/>
          </a:xfrm>
          <a:custGeom>
            <a:avLst/>
            <a:gdLst/>
            <a:ahLst/>
            <a:cxnLst/>
            <a:rect l="l" t="t" r="r" b="b"/>
            <a:pathLst>
              <a:path w="1811" h="1424" extrusionOk="0">
                <a:moveTo>
                  <a:pt x="1757" y="1424"/>
                </a:moveTo>
                <a:lnTo>
                  <a:pt x="1757" y="1424"/>
                </a:lnTo>
                <a:lnTo>
                  <a:pt x="1099" y="1424"/>
                </a:lnTo>
                <a:lnTo>
                  <a:pt x="1099" y="953"/>
                </a:lnTo>
                <a:cubicBezTo>
                  <a:pt x="1099" y="761"/>
                  <a:pt x="1115" y="610"/>
                  <a:pt x="1149" y="501"/>
                </a:cubicBezTo>
                <a:cubicBezTo>
                  <a:pt x="1183" y="392"/>
                  <a:pt x="1245" y="293"/>
                  <a:pt x="1337" y="206"/>
                </a:cubicBezTo>
                <a:cubicBezTo>
                  <a:pt x="1428" y="118"/>
                  <a:pt x="1543" y="50"/>
                  <a:pt x="1682" y="0"/>
                </a:cubicBezTo>
                <a:lnTo>
                  <a:pt x="1811" y="271"/>
                </a:lnTo>
                <a:cubicBezTo>
                  <a:pt x="1680" y="315"/>
                  <a:pt x="1586" y="376"/>
                  <a:pt x="1529" y="454"/>
                </a:cubicBezTo>
                <a:cubicBezTo>
                  <a:pt x="1472" y="532"/>
                  <a:pt x="1442" y="636"/>
                  <a:pt x="1439" y="766"/>
                </a:cubicBezTo>
                <a:lnTo>
                  <a:pt x="1757" y="766"/>
                </a:lnTo>
                <a:lnTo>
                  <a:pt x="1757" y="1424"/>
                </a:lnTo>
                <a:close/>
                <a:moveTo>
                  <a:pt x="658" y="1424"/>
                </a:moveTo>
                <a:lnTo>
                  <a:pt x="658" y="1424"/>
                </a:lnTo>
                <a:lnTo>
                  <a:pt x="0" y="1424"/>
                </a:lnTo>
                <a:lnTo>
                  <a:pt x="0" y="953"/>
                </a:lnTo>
                <a:cubicBezTo>
                  <a:pt x="0" y="763"/>
                  <a:pt x="16" y="612"/>
                  <a:pt x="50" y="502"/>
                </a:cubicBezTo>
                <a:cubicBezTo>
                  <a:pt x="83" y="392"/>
                  <a:pt x="146" y="293"/>
                  <a:pt x="236" y="206"/>
                </a:cubicBezTo>
                <a:cubicBezTo>
                  <a:pt x="327" y="118"/>
                  <a:pt x="442" y="50"/>
                  <a:pt x="583" y="0"/>
                </a:cubicBezTo>
                <a:lnTo>
                  <a:pt x="712" y="271"/>
                </a:lnTo>
                <a:cubicBezTo>
                  <a:pt x="581" y="315"/>
                  <a:pt x="487" y="376"/>
                  <a:pt x="430" y="454"/>
                </a:cubicBezTo>
                <a:cubicBezTo>
                  <a:pt x="373" y="532"/>
                  <a:pt x="342" y="636"/>
                  <a:pt x="339" y="766"/>
                </a:cubicBezTo>
                <a:lnTo>
                  <a:pt x="658" y="766"/>
                </a:lnTo>
                <a:lnTo>
                  <a:pt x="658" y="14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70"/>
          <p:cNvSpPr txBox="1">
            <a:spLocks noGrp="1"/>
          </p:cNvSpPr>
          <p:nvPr>
            <p:ph type="dt" idx="10"/>
          </p:nvPr>
        </p:nvSpPr>
        <p:spPr>
          <a:xfrm>
            <a:off x="7488222" y="476631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70"/>
          <p:cNvSpPr txBox="1">
            <a:spLocks noGrp="1"/>
          </p:cNvSpPr>
          <p:nvPr>
            <p:ph type="ftr" idx="11"/>
          </p:nvPr>
        </p:nvSpPr>
        <p:spPr>
          <a:xfrm>
            <a:off x="332184" y="4766310"/>
            <a:ext cx="4105276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70"/>
          <p:cNvSpPr txBox="1">
            <a:spLocks noGrp="1"/>
          </p:cNvSpPr>
          <p:nvPr>
            <p:ph type="sldNum" idx="12"/>
          </p:nvPr>
        </p:nvSpPr>
        <p:spPr>
          <a:xfrm>
            <a:off x="7488222" y="486918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y with title">
  <p:cSld name="Grey with title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1"/>
          <p:cNvSpPr txBox="1">
            <a:spLocks noGrp="1"/>
          </p:cNvSpPr>
          <p:nvPr>
            <p:ph type="title"/>
          </p:nvPr>
        </p:nvSpPr>
        <p:spPr>
          <a:xfrm>
            <a:off x="332186" y="324002"/>
            <a:ext cx="8479631" cy="784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eorgia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71"/>
          <p:cNvSpPr txBox="1">
            <a:spLocks noGrp="1"/>
          </p:cNvSpPr>
          <p:nvPr>
            <p:ph type="sldNum" idx="12"/>
          </p:nvPr>
        </p:nvSpPr>
        <p:spPr>
          <a:xfrm>
            <a:off x="7488223" y="486918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47" name="Google Shape;347;p71"/>
          <p:cNvSpPr txBox="1">
            <a:spLocks noGrp="1"/>
          </p:cNvSpPr>
          <p:nvPr>
            <p:ph type="ftr" idx="11"/>
          </p:nvPr>
        </p:nvSpPr>
        <p:spPr>
          <a:xfrm>
            <a:off x="332185" y="4875231"/>
            <a:ext cx="3371136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71"/>
          <p:cNvSpPr txBox="1">
            <a:spLocks noGrp="1"/>
          </p:cNvSpPr>
          <p:nvPr>
            <p:ph type="body" idx="1"/>
          </p:nvPr>
        </p:nvSpPr>
        <p:spPr>
          <a:xfrm>
            <a:off x="332186" y="1228596"/>
            <a:ext cx="8479631" cy="3148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ull Content - Subtitle">
  <p:cSld name="Title and Full Content - Subtitl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>
            <a:spLocks noGrp="1"/>
          </p:cNvSpPr>
          <p:nvPr>
            <p:ph type="title"/>
          </p:nvPr>
        </p:nvSpPr>
        <p:spPr>
          <a:xfrm>
            <a:off x="332185" y="322886"/>
            <a:ext cx="8479631" cy="37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subTitle" idx="1"/>
          </p:nvPr>
        </p:nvSpPr>
        <p:spPr>
          <a:xfrm>
            <a:off x="332184" y="700075"/>
            <a:ext cx="8479632" cy="664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0">
                <a:solidFill>
                  <a:schemeClr val="dk1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body" idx="2"/>
          </p:nvPr>
        </p:nvSpPr>
        <p:spPr>
          <a:xfrm>
            <a:off x="332185" y="1577578"/>
            <a:ext cx="8479631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ftr" idx="11"/>
          </p:nvPr>
        </p:nvSpPr>
        <p:spPr>
          <a:xfrm>
            <a:off x="332184" y="4766310"/>
            <a:ext cx="4105276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dt" idx="10"/>
          </p:nvPr>
        </p:nvSpPr>
        <p:spPr>
          <a:xfrm>
            <a:off x="7488222" y="476631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sldNum" idx="12"/>
          </p:nvPr>
        </p:nvSpPr>
        <p:spPr>
          <a:xfrm>
            <a:off x="7488222" y="486918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7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2" name="Google Shape;352;p72"/>
          <p:cNvSpPr txBox="1">
            <a:spLocks noGrp="1"/>
          </p:cNvSpPr>
          <p:nvPr>
            <p:ph type="dt" idx="10"/>
          </p:nvPr>
        </p:nvSpPr>
        <p:spPr>
          <a:xfrm>
            <a:off x="7488222" y="476631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72"/>
          <p:cNvSpPr txBox="1">
            <a:spLocks noGrp="1"/>
          </p:cNvSpPr>
          <p:nvPr>
            <p:ph type="ftr" idx="11"/>
          </p:nvPr>
        </p:nvSpPr>
        <p:spPr>
          <a:xfrm>
            <a:off x="332184" y="4766310"/>
            <a:ext cx="4105276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72"/>
          <p:cNvSpPr txBox="1">
            <a:spLocks noGrp="1"/>
          </p:cNvSpPr>
          <p:nvPr>
            <p:ph type="sldNum" idx="12"/>
          </p:nvPr>
        </p:nvSpPr>
        <p:spPr>
          <a:xfrm>
            <a:off x="7488222" y="486918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2">
  <p:cSld name="Title Slide 2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73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3431859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74"/>
          <p:cNvSpPr>
            <a:spLocks noGrp="1"/>
          </p:cNvSpPr>
          <p:nvPr>
            <p:ph type="pic" idx="2"/>
          </p:nvPr>
        </p:nvSpPr>
        <p:spPr>
          <a:xfrm>
            <a:off x="4572001" y="0"/>
            <a:ext cx="4571999" cy="51435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Lines 3">
  <p:cSld name="Title Slide Lines 3">
    <p:bg>
      <p:bgPr>
        <a:solidFill>
          <a:srgbClr val="D04A02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5"/>
          <p:cNvSpPr>
            <a:spLocks noGrp="1"/>
          </p:cNvSpPr>
          <p:nvPr>
            <p:ph type="pic" idx="2"/>
          </p:nvPr>
        </p:nvSpPr>
        <p:spPr>
          <a:xfrm>
            <a:off x="7087501" y="0"/>
            <a:ext cx="2056499" cy="51435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361" name="Google Shape;361;p75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362" name="Google Shape;362;p75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 extrusionOk="0">
                  <a:moveTo>
                    <a:pt x="9144000" y="0"/>
                  </a:moveTo>
                  <a:lnTo>
                    <a:pt x="9450000" y="0"/>
                  </a:lnTo>
                  <a:lnTo>
                    <a:pt x="9450000" y="1022986"/>
                  </a:lnTo>
                  <a:lnTo>
                    <a:pt x="12192000" y="1022986"/>
                  </a:lnTo>
                  <a:lnTo>
                    <a:pt x="12192000" y="1328986"/>
                  </a:lnTo>
                  <a:lnTo>
                    <a:pt x="9450000" y="1328986"/>
                  </a:lnTo>
                  <a:lnTo>
                    <a:pt x="9450000" y="4394836"/>
                  </a:lnTo>
                  <a:lnTo>
                    <a:pt x="12192000" y="4394836"/>
                  </a:lnTo>
                  <a:lnTo>
                    <a:pt x="12192000" y="4700836"/>
                  </a:lnTo>
                  <a:lnTo>
                    <a:pt x="9450000" y="4700836"/>
                  </a:lnTo>
                  <a:lnTo>
                    <a:pt x="9450000" y="6858000"/>
                  </a:lnTo>
                  <a:lnTo>
                    <a:pt x="9144000" y="6858000"/>
                  </a:lnTo>
                  <a:lnTo>
                    <a:pt x="9144000" y="4700836"/>
                  </a:lnTo>
                  <a:lnTo>
                    <a:pt x="0" y="4700836"/>
                  </a:lnTo>
                  <a:lnTo>
                    <a:pt x="0" y="4394836"/>
                  </a:lnTo>
                  <a:lnTo>
                    <a:pt x="9144000" y="43948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3" name="Google Shape;363;p7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85139" y="5330952"/>
              <a:ext cx="1636776" cy="13511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4" name="Google Shape;364;p75"/>
          <p:cNvSpPr txBox="1">
            <a:spLocks noGrp="1"/>
          </p:cNvSpPr>
          <p:nvPr>
            <p:ph type="ctrTitle"/>
          </p:nvPr>
        </p:nvSpPr>
        <p:spPr>
          <a:xfrm>
            <a:off x="332184" y="321469"/>
            <a:ext cx="5563791" cy="2078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Georgia"/>
              <a:buNone/>
              <a:defRPr sz="4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75"/>
          <p:cNvSpPr txBox="1">
            <a:spLocks noGrp="1"/>
          </p:cNvSpPr>
          <p:nvPr>
            <p:ph type="subTitle" idx="1"/>
          </p:nvPr>
        </p:nvSpPr>
        <p:spPr>
          <a:xfrm>
            <a:off x="332185" y="2546033"/>
            <a:ext cx="4105275" cy="445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Logo Shape Orange">
  <p:cSld name="Title Slide Logo Shape Orange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76"/>
          <p:cNvSpPr>
            <a:spLocks noGrp="1"/>
          </p:cNvSpPr>
          <p:nvPr>
            <p:ph type="pic" idx="2"/>
          </p:nvPr>
        </p:nvSpPr>
        <p:spPr>
          <a:xfrm>
            <a:off x="3827370" y="-1"/>
            <a:ext cx="5316631" cy="5143501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0" tIns="0" rIns="1371600" bIns="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368" name="Google Shape;368;p76"/>
          <p:cNvGrpSpPr/>
          <p:nvPr/>
        </p:nvGrpSpPr>
        <p:grpSpPr>
          <a:xfrm>
            <a:off x="0" y="0"/>
            <a:ext cx="6685577" cy="5143501"/>
            <a:chOff x="0" y="0"/>
            <a:chExt cx="8914102" cy="6858001"/>
          </a:xfrm>
        </p:grpSpPr>
        <p:sp>
          <p:nvSpPr>
            <p:cNvPr id="369" name="Google Shape;369;p76"/>
            <p:cNvSpPr/>
            <p:nvPr/>
          </p:nvSpPr>
          <p:spPr>
            <a:xfrm>
              <a:off x="0" y="0"/>
              <a:ext cx="8914102" cy="6858001"/>
            </a:xfrm>
            <a:custGeom>
              <a:avLst/>
              <a:gdLst/>
              <a:ahLst/>
              <a:cxnLst/>
              <a:rect l="l" t="t" r="r" b="b"/>
              <a:pathLst>
                <a:path w="8914102" h="6858001" extrusionOk="0">
                  <a:moveTo>
                    <a:pt x="1260764" y="0"/>
                  </a:moveTo>
                  <a:lnTo>
                    <a:pt x="5169189" y="0"/>
                  </a:lnTo>
                  <a:lnTo>
                    <a:pt x="5169189" y="765175"/>
                  </a:lnTo>
                  <a:lnTo>
                    <a:pt x="5937540" y="765175"/>
                  </a:lnTo>
                  <a:lnTo>
                    <a:pt x="5937540" y="1957388"/>
                  </a:lnTo>
                  <a:lnTo>
                    <a:pt x="7920327" y="1957388"/>
                  </a:lnTo>
                  <a:lnTo>
                    <a:pt x="7920327" y="4899025"/>
                  </a:lnTo>
                  <a:lnTo>
                    <a:pt x="8914102" y="4899025"/>
                  </a:lnTo>
                  <a:lnTo>
                    <a:pt x="8914102" y="6858000"/>
                  </a:lnTo>
                  <a:lnTo>
                    <a:pt x="7920327" y="6858000"/>
                  </a:lnTo>
                  <a:lnTo>
                    <a:pt x="5937540" y="6858000"/>
                  </a:lnTo>
                  <a:lnTo>
                    <a:pt x="5169189" y="6858000"/>
                  </a:lnTo>
                  <a:lnTo>
                    <a:pt x="3705515" y="6858000"/>
                  </a:lnTo>
                  <a:lnTo>
                    <a:pt x="1260764" y="6858000"/>
                  </a:lnTo>
                  <a:lnTo>
                    <a:pt x="1260764" y="6858001"/>
                  </a:lnTo>
                  <a:lnTo>
                    <a:pt x="0" y="6858001"/>
                  </a:lnTo>
                  <a:lnTo>
                    <a:pt x="0" y="1"/>
                  </a:lnTo>
                  <a:lnTo>
                    <a:pt x="1260764" y="1"/>
                  </a:lnTo>
                  <a:close/>
                </a:path>
              </a:pathLst>
            </a:custGeom>
            <a:solidFill>
              <a:srgbClr val="D04A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0" name="Google Shape;370;p7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85139" y="5330952"/>
              <a:ext cx="1636776" cy="13511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1" name="Google Shape;371;p76"/>
          <p:cNvSpPr txBox="1">
            <a:spLocks noGrp="1"/>
          </p:cNvSpPr>
          <p:nvPr>
            <p:ph type="ctrTitle"/>
          </p:nvPr>
        </p:nvSpPr>
        <p:spPr>
          <a:xfrm>
            <a:off x="332185" y="752708"/>
            <a:ext cx="3943980" cy="1819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Georgia"/>
              <a:buNone/>
              <a:defRPr sz="375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76"/>
          <p:cNvSpPr txBox="1">
            <a:spLocks noGrp="1"/>
          </p:cNvSpPr>
          <p:nvPr>
            <p:ph type="subTitle" idx="1"/>
          </p:nvPr>
        </p:nvSpPr>
        <p:spPr>
          <a:xfrm>
            <a:off x="332186" y="2811780"/>
            <a:ext cx="3943980" cy="445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 type="obj">
  <p:cSld name="OBJECT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8"/>
          <p:cNvSpPr txBox="1">
            <a:spLocks noGrp="1"/>
          </p:cNvSpPr>
          <p:nvPr>
            <p:ph type="body" idx="1"/>
          </p:nvPr>
        </p:nvSpPr>
        <p:spPr>
          <a:xfrm>
            <a:off x="332185" y="1577340"/>
            <a:ext cx="8479631" cy="305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Georgia"/>
              <a:buAutoNum type="arabicPeriod"/>
              <a:defRPr sz="21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Georgia"/>
              <a:buNone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marL="1828800" lvl="3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marL="2286000" lvl="4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6pPr>
            <a:lvl7pPr marL="3200400" lvl="6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8pPr>
            <a:lvl9pPr marL="4114800" lvl="8" indent="-3048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380" name="Google Shape;380;p18"/>
          <p:cNvSpPr txBox="1">
            <a:spLocks noGrp="1"/>
          </p:cNvSpPr>
          <p:nvPr>
            <p:ph type="title"/>
          </p:nvPr>
        </p:nvSpPr>
        <p:spPr>
          <a:xfrm>
            <a:off x="332185" y="324001"/>
            <a:ext cx="8479631" cy="104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Georgia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18"/>
          <p:cNvSpPr txBox="1">
            <a:spLocks noGrp="1"/>
          </p:cNvSpPr>
          <p:nvPr>
            <p:ph type="sldNum" idx="12"/>
          </p:nvPr>
        </p:nvSpPr>
        <p:spPr>
          <a:xfrm>
            <a:off x="8495347" y="4800600"/>
            <a:ext cx="316469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">
  <p:cSld name="Three Content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9"/>
          <p:cNvSpPr txBox="1">
            <a:spLocks noGrp="1"/>
          </p:cNvSpPr>
          <p:nvPr>
            <p:ph type="body" idx="1"/>
          </p:nvPr>
        </p:nvSpPr>
        <p:spPr>
          <a:xfrm>
            <a:off x="332185" y="1577578"/>
            <a:ext cx="2646759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4" name="Google Shape;384;p19"/>
          <p:cNvSpPr txBox="1">
            <a:spLocks noGrp="1"/>
          </p:cNvSpPr>
          <p:nvPr>
            <p:ph type="body" idx="2"/>
          </p:nvPr>
        </p:nvSpPr>
        <p:spPr>
          <a:xfrm>
            <a:off x="3249216" y="1577578"/>
            <a:ext cx="2646759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5" name="Google Shape;385;p19"/>
          <p:cNvSpPr txBox="1">
            <a:spLocks noGrp="1"/>
          </p:cNvSpPr>
          <p:nvPr>
            <p:ph type="body" idx="3"/>
          </p:nvPr>
        </p:nvSpPr>
        <p:spPr>
          <a:xfrm>
            <a:off x="6165057" y="1577578"/>
            <a:ext cx="2646759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6" name="Google Shape;386;p19"/>
          <p:cNvSpPr txBox="1">
            <a:spLocks noGrp="1"/>
          </p:cNvSpPr>
          <p:nvPr>
            <p:ph type="title"/>
          </p:nvPr>
        </p:nvSpPr>
        <p:spPr>
          <a:xfrm>
            <a:off x="332185" y="324001"/>
            <a:ext cx="8479631" cy="104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9"/>
          <p:cNvSpPr txBox="1">
            <a:spLocks noGrp="1"/>
          </p:cNvSpPr>
          <p:nvPr>
            <p:ph type="sldNum" idx="12"/>
          </p:nvPr>
        </p:nvSpPr>
        <p:spPr>
          <a:xfrm>
            <a:off x="8495347" y="4800600"/>
            <a:ext cx="316469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Full Content">
  <p:cSld name="1_Title and Full Content">
    <p:bg>
      <p:bgPr>
        <a:solidFill>
          <a:schemeClr val="accent6"/>
        </a:solidFill>
        <a:effectLst/>
      </p:bgPr>
    </p:bg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0"/>
          <p:cNvSpPr txBox="1">
            <a:spLocks noGrp="1"/>
          </p:cNvSpPr>
          <p:nvPr>
            <p:ph type="body" idx="1"/>
          </p:nvPr>
        </p:nvSpPr>
        <p:spPr>
          <a:xfrm>
            <a:off x="457200" y="1577578"/>
            <a:ext cx="8229600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>
                <a:solidFill>
                  <a:schemeClr val="lt1"/>
                </a:solidFill>
              </a:defRPr>
            </a:lvl6pPr>
            <a:lvl7pPr marL="3200400" lvl="6" indent="-3175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marL="3657600" lvl="7" indent="-3175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>
                <a:solidFill>
                  <a:schemeClr val="lt1"/>
                </a:solidFill>
              </a:defRPr>
            </a:lvl8pPr>
            <a:lvl9pPr marL="4114800" lvl="8" indent="-3175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0" name="Google Shape;390;p20"/>
          <p:cNvSpPr txBox="1">
            <a:spLocks noGrp="1"/>
          </p:cNvSpPr>
          <p:nvPr>
            <p:ph type="sldNum" idx="12"/>
          </p:nvPr>
        </p:nvSpPr>
        <p:spPr>
          <a:xfrm>
            <a:off x="7406640" y="4869180"/>
            <a:ext cx="1280160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  <a:defRPr sz="525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  <a:defRPr sz="525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  <a:defRPr sz="525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  <a:defRPr sz="525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  <a:defRPr sz="525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  <a:defRPr sz="525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  <a:defRPr sz="525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  <a:defRPr sz="525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  <a:defRPr sz="525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91" name="Google Shape;391;p20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82296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20"/>
          <p:cNvSpPr txBox="1">
            <a:spLocks noGrp="1"/>
          </p:cNvSpPr>
          <p:nvPr>
            <p:ph type="dt" idx="10"/>
          </p:nvPr>
        </p:nvSpPr>
        <p:spPr>
          <a:xfrm>
            <a:off x="7406640" y="4766310"/>
            <a:ext cx="1280160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3" name="Google Shape;393;p20"/>
          <p:cNvSpPr txBox="1">
            <a:spLocks noGrp="1"/>
          </p:cNvSpPr>
          <p:nvPr>
            <p:ph type="ftr" idx="11"/>
          </p:nvPr>
        </p:nvSpPr>
        <p:spPr>
          <a:xfrm>
            <a:off x="455295" y="4766310"/>
            <a:ext cx="3981768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4" name="Google Shape;394;p20"/>
          <p:cNvSpPr txBox="1"/>
          <p:nvPr/>
        </p:nvSpPr>
        <p:spPr>
          <a:xfrm>
            <a:off x="455295" y="4869180"/>
            <a:ext cx="3981767" cy="10287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rPr lang="ru-RU" sz="525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PwC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Content Dark">
  <p:cSld name="One Column Content Dark">
    <p:bg>
      <p:bgPr>
        <a:solidFill>
          <a:srgbClr val="464646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1"/>
          <p:cNvSpPr txBox="1">
            <a:spLocks noGrp="1"/>
          </p:cNvSpPr>
          <p:nvPr>
            <p:ph type="title"/>
          </p:nvPr>
        </p:nvSpPr>
        <p:spPr>
          <a:xfrm>
            <a:off x="332185" y="324001"/>
            <a:ext cx="8479631" cy="104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eorgia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21"/>
          <p:cNvSpPr txBox="1">
            <a:spLocks noGrp="1"/>
          </p:cNvSpPr>
          <p:nvPr>
            <p:ph type="body" idx="1"/>
          </p:nvPr>
        </p:nvSpPr>
        <p:spPr>
          <a:xfrm>
            <a:off x="332186" y="1577578"/>
            <a:ext cx="2646759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5pPr>
            <a:lvl6pPr marL="2743200" lvl="5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>
                <a:solidFill>
                  <a:schemeClr val="lt1"/>
                </a:solidFill>
              </a:defRPr>
            </a:lvl6pPr>
            <a:lvl7pPr marL="3200400" lvl="6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7pPr>
            <a:lvl8pPr marL="3657600" lvl="7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>
                <a:solidFill>
                  <a:schemeClr val="lt1"/>
                </a:solidFill>
              </a:defRPr>
            </a:lvl8pPr>
            <a:lvl9pPr marL="4114800" lvl="8" indent="-3302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8" name="Google Shape;398;p21"/>
          <p:cNvSpPr txBox="1">
            <a:spLocks noGrp="1"/>
          </p:cNvSpPr>
          <p:nvPr>
            <p:ph type="ftr" idx="11"/>
          </p:nvPr>
        </p:nvSpPr>
        <p:spPr>
          <a:xfrm>
            <a:off x="332184" y="4766310"/>
            <a:ext cx="4105276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9" name="Google Shape;399;p21"/>
          <p:cNvSpPr txBox="1">
            <a:spLocks noGrp="1"/>
          </p:cNvSpPr>
          <p:nvPr>
            <p:ph type="dt" idx="10"/>
          </p:nvPr>
        </p:nvSpPr>
        <p:spPr>
          <a:xfrm>
            <a:off x="7488222" y="476631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0" name="Google Shape;400;p21"/>
          <p:cNvSpPr txBox="1">
            <a:spLocks noGrp="1"/>
          </p:cNvSpPr>
          <p:nvPr>
            <p:ph type="sldNum" idx="12"/>
          </p:nvPr>
        </p:nvSpPr>
        <p:spPr>
          <a:xfrm>
            <a:off x="7488222" y="486918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ntent">
  <p:cSld name="Four Conten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2"/>
          <p:cNvSpPr txBox="1">
            <a:spLocks noGrp="1"/>
          </p:cNvSpPr>
          <p:nvPr>
            <p:ph type="body" idx="1"/>
          </p:nvPr>
        </p:nvSpPr>
        <p:spPr>
          <a:xfrm>
            <a:off x="332185" y="1577578"/>
            <a:ext cx="1917000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3" name="Google Shape;403;p22"/>
          <p:cNvSpPr txBox="1">
            <a:spLocks noGrp="1"/>
          </p:cNvSpPr>
          <p:nvPr>
            <p:ph type="body" idx="2"/>
          </p:nvPr>
        </p:nvSpPr>
        <p:spPr>
          <a:xfrm>
            <a:off x="2520460" y="1577578"/>
            <a:ext cx="1917000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4" name="Google Shape;404;p22"/>
          <p:cNvSpPr txBox="1">
            <a:spLocks noGrp="1"/>
          </p:cNvSpPr>
          <p:nvPr>
            <p:ph type="body" idx="3"/>
          </p:nvPr>
        </p:nvSpPr>
        <p:spPr>
          <a:xfrm>
            <a:off x="4706541" y="1577578"/>
            <a:ext cx="1917000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5" name="Google Shape;405;p22"/>
          <p:cNvSpPr txBox="1">
            <a:spLocks noGrp="1"/>
          </p:cNvSpPr>
          <p:nvPr>
            <p:ph type="body" idx="4"/>
          </p:nvPr>
        </p:nvSpPr>
        <p:spPr>
          <a:xfrm>
            <a:off x="6892622" y="1577578"/>
            <a:ext cx="1917000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6" name="Google Shape;406;p22"/>
          <p:cNvSpPr txBox="1">
            <a:spLocks noGrp="1"/>
          </p:cNvSpPr>
          <p:nvPr>
            <p:ph type="title"/>
          </p:nvPr>
        </p:nvSpPr>
        <p:spPr>
          <a:xfrm>
            <a:off x="332185" y="324001"/>
            <a:ext cx="8479631" cy="104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22"/>
          <p:cNvSpPr txBox="1">
            <a:spLocks noGrp="1"/>
          </p:cNvSpPr>
          <p:nvPr>
            <p:ph type="sldNum" idx="12"/>
          </p:nvPr>
        </p:nvSpPr>
        <p:spPr>
          <a:xfrm>
            <a:off x="8495347" y="4800600"/>
            <a:ext cx="316469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Content">
  <p:cSld name="One Column Conte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>
            <a:spLocks noGrp="1"/>
          </p:cNvSpPr>
          <p:nvPr>
            <p:ph type="title"/>
          </p:nvPr>
        </p:nvSpPr>
        <p:spPr>
          <a:xfrm>
            <a:off x="332185" y="324001"/>
            <a:ext cx="8479631" cy="104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1"/>
          </p:nvPr>
        </p:nvSpPr>
        <p:spPr>
          <a:xfrm>
            <a:off x="332186" y="1577578"/>
            <a:ext cx="2646759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ftr" idx="11"/>
          </p:nvPr>
        </p:nvSpPr>
        <p:spPr>
          <a:xfrm>
            <a:off x="332184" y="4766310"/>
            <a:ext cx="4105276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dt" idx="10"/>
          </p:nvPr>
        </p:nvSpPr>
        <p:spPr>
          <a:xfrm>
            <a:off x="7488222" y="476631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sldNum" idx="12"/>
          </p:nvPr>
        </p:nvSpPr>
        <p:spPr>
          <a:xfrm>
            <a:off x="7488222" y="486918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3"/>
          <p:cNvSpPr txBox="1">
            <a:spLocks noGrp="1"/>
          </p:cNvSpPr>
          <p:nvPr>
            <p:ph type="title"/>
          </p:nvPr>
        </p:nvSpPr>
        <p:spPr>
          <a:xfrm>
            <a:off x="332185" y="324001"/>
            <a:ext cx="8479631" cy="104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23"/>
          <p:cNvSpPr txBox="1">
            <a:spLocks noGrp="1"/>
          </p:cNvSpPr>
          <p:nvPr>
            <p:ph type="sldNum" idx="12"/>
          </p:nvPr>
        </p:nvSpPr>
        <p:spPr>
          <a:xfrm>
            <a:off x="8495347" y="4800600"/>
            <a:ext cx="316469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 Split">
  <p:cSld name="1_Title Slide Spli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77"/>
          <p:cNvSpPr/>
          <p:nvPr/>
        </p:nvSpPr>
        <p:spPr>
          <a:xfrm>
            <a:off x="4000501" y="0"/>
            <a:ext cx="51435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40"/>
              <a:buFont typeface="Arial"/>
              <a:buNone/>
            </a:pPr>
            <a:endParaRPr sz="154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77"/>
          <p:cNvSpPr/>
          <p:nvPr/>
        </p:nvSpPr>
        <p:spPr>
          <a:xfrm>
            <a:off x="4000501" y="0"/>
            <a:ext cx="51435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40"/>
              <a:buFont typeface="Arial"/>
              <a:buNone/>
            </a:pPr>
            <a:endParaRPr sz="154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4" name="Google Shape;414;p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7905" y="3998215"/>
            <a:ext cx="1227582" cy="1013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78"/>
          <p:cNvSpPr>
            <a:spLocks noGrp="1"/>
          </p:cNvSpPr>
          <p:nvPr>
            <p:ph type="pic" idx="2"/>
          </p:nvPr>
        </p:nvSpPr>
        <p:spPr>
          <a:xfrm>
            <a:off x="4572001" y="0"/>
            <a:ext cx="4571999" cy="51435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7" name="Google Shape;417;p78"/>
          <p:cNvSpPr/>
          <p:nvPr/>
        </p:nvSpPr>
        <p:spPr>
          <a:xfrm>
            <a:off x="0" y="0"/>
            <a:ext cx="4572000" cy="2571750"/>
          </a:xfrm>
          <a:prstGeom prst="rect">
            <a:avLst/>
          </a:prstGeom>
          <a:solidFill>
            <a:srgbClr val="D04A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78"/>
          <p:cNvSpPr/>
          <p:nvPr/>
        </p:nvSpPr>
        <p:spPr>
          <a:xfrm>
            <a:off x="0" y="2571750"/>
            <a:ext cx="4572000" cy="857250"/>
          </a:xfrm>
          <a:prstGeom prst="rect">
            <a:avLst/>
          </a:prstGeom>
          <a:solidFill>
            <a:srgbClr val="4646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78"/>
          <p:cNvSpPr txBox="1">
            <a:spLocks noGrp="1"/>
          </p:cNvSpPr>
          <p:nvPr>
            <p:ph type="ctrTitle"/>
          </p:nvPr>
        </p:nvSpPr>
        <p:spPr>
          <a:xfrm>
            <a:off x="332185" y="321469"/>
            <a:ext cx="4105275" cy="1541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0"/>
              <a:buFont typeface="Georgia"/>
              <a:buNone/>
              <a:defRPr sz="375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78"/>
          <p:cNvSpPr txBox="1">
            <a:spLocks noGrp="1"/>
          </p:cNvSpPr>
          <p:nvPr>
            <p:ph type="subTitle" idx="1"/>
          </p:nvPr>
        </p:nvSpPr>
        <p:spPr>
          <a:xfrm>
            <a:off x="332185" y="2823212"/>
            <a:ext cx="4105275" cy="528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 b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421" name="Google Shape;421;p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8854" y="3998214"/>
            <a:ext cx="1227582" cy="1013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1">
  <p:cSld name="Title Slide 1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79"/>
          <p:cNvSpPr/>
          <p:nvPr/>
        </p:nvSpPr>
        <p:spPr>
          <a:xfrm>
            <a:off x="0" y="0"/>
            <a:ext cx="6072188" cy="2571750"/>
          </a:xfrm>
          <a:prstGeom prst="rect">
            <a:avLst/>
          </a:prstGeom>
          <a:solidFill>
            <a:srgbClr val="4646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79"/>
          <p:cNvSpPr/>
          <p:nvPr/>
        </p:nvSpPr>
        <p:spPr>
          <a:xfrm>
            <a:off x="0" y="2571750"/>
            <a:ext cx="6072188" cy="857250"/>
          </a:xfrm>
          <a:prstGeom prst="rect">
            <a:avLst/>
          </a:prstGeom>
          <a:solidFill>
            <a:srgbClr val="D04A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79"/>
          <p:cNvSpPr/>
          <p:nvPr/>
        </p:nvSpPr>
        <p:spPr>
          <a:xfrm>
            <a:off x="6072187" y="0"/>
            <a:ext cx="3071813" cy="2571750"/>
          </a:xfrm>
          <a:prstGeom prst="rect">
            <a:avLst/>
          </a:prstGeom>
          <a:solidFill>
            <a:srgbClr val="EB8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79"/>
          <p:cNvSpPr txBox="1">
            <a:spLocks noGrp="1"/>
          </p:cNvSpPr>
          <p:nvPr>
            <p:ph type="ctrTitle"/>
          </p:nvPr>
        </p:nvSpPr>
        <p:spPr>
          <a:xfrm>
            <a:off x="332184" y="321469"/>
            <a:ext cx="5563791" cy="1821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Georgia"/>
              <a:buNone/>
              <a:defRPr sz="4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79"/>
          <p:cNvSpPr txBox="1">
            <a:spLocks noGrp="1"/>
          </p:cNvSpPr>
          <p:nvPr>
            <p:ph type="subTitle" idx="1"/>
          </p:nvPr>
        </p:nvSpPr>
        <p:spPr>
          <a:xfrm>
            <a:off x="332186" y="2823212"/>
            <a:ext cx="4105275" cy="528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 b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428" name="Google Shape;428;p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8854" y="3998214"/>
            <a:ext cx="1227582" cy="1013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1 Dark Grey">
  <p:cSld name="Title Slide 1 Dark Grey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80"/>
          <p:cNvSpPr/>
          <p:nvPr/>
        </p:nvSpPr>
        <p:spPr>
          <a:xfrm>
            <a:off x="0" y="0"/>
            <a:ext cx="6072188" cy="2571750"/>
          </a:xfrm>
          <a:prstGeom prst="rect">
            <a:avLst/>
          </a:prstGeom>
          <a:solidFill>
            <a:srgbClr val="4646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80"/>
          <p:cNvSpPr/>
          <p:nvPr/>
        </p:nvSpPr>
        <p:spPr>
          <a:xfrm>
            <a:off x="0" y="2571750"/>
            <a:ext cx="6072188" cy="857250"/>
          </a:xfrm>
          <a:prstGeom prst="rect">
            <a:avLst/>
          </a:prstGeom>
          <a:solidFill>
            <a:srgbClr val="7D7D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80"/>
          <p:cNvSpPr/>
          <p:nvPr/>
        </p:nvSpPr>
        <p:spPr>
          <a:xfrm>
            <a:off x="6072187" y="0"/>
            <a:ext cx="3071813" cy="257175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80"/>
          <p:cNvSpPr txBox="1">
            <a:spLocks noGrp="1"/>
          </p:cNvSpPr>
          <p:nvPr>
            <p:ph type="ctrTitle"/>
          </p:nvPr>
        </p:nvSpPr>
        <p:spPr>
          <a:xfrm>
            <a:off x="332184" y="321469"/>
            <a:ext cx="5563791" cy="1821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Georgia"/>
              <a:buNone/>
              <a:defRPr sz="4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80"/>
          <p:cNvSpPr txBox="1">
            <a:spLocks noGrp="1"/>
          </p:cNvSpPr>
          <p:nvPr>
            <p:ph type="subTitle" idx="1"/>
          </p:nvPr>
        </p:nvSpPr>
        <p:spPr>
          <a:xfrm>
            <a:off x="332186" y="2823212"/>
            <a:ext cx="4105275" cy="528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 b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435" name="Google Shape;435;p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8854" y="3998214"/>
            <a:ext cx="1227582" cy="1013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All Grey">
  <p:cSld name="Title Slide All Grey">
    <p:bg>
      <p:bgPr>
        <a:solidFill>
          <a:srgbClr val="464646"/>
        </a:solidFill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81"/>
          <p:cNvSpPr txBox="1">
            <a:spLocks noGrp="1"/>
          </p:cNvSpPr>
          <p:nvPr>
            <p:ph type="ctrTitle"/>
          </p:nvPr>
        </p:nvSpPr>
        <p:spPr>
          <a:xfrm>
            <a:off x="332184" y="321469"/>
            <a:ext cx="5563791" cy="1821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Georgia"/>
              <a:buNone/>
              <a:defRPr sz="4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81"/>
          <p:cNvSpPr txBox="1">
            <a:spLocks noGrp="1"/>
          </p:cNvSpPr>
          <p:nvPr>
            <p:ph type="subTitle" idx="1"/>
          </p:nvPr>
        </p:nvSpPr>
        <p:spPr>
          <a:xfrm>
            <a:off x="332185" y="2823212"/>
            <a:ext cx="4105275" cy="528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 b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439" name="Google Shape;439;p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8854" y="3998214"/>
            <a:ext cx="1227582" cy="1013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All White">
  <p:cSld name="Title Slide All White">
    <p:bg>
      <p:bgPr>
        <a:solidFill>
          <a:schemeClr val="lt1"/>
        </a:solidFill>
        <a:effectLst/>
      </p:bgPr>
    </p:bg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82"/>
          <p:cNvSpPr txBox="1">
            <a:spLocks noGrp="1"/>
          </p:cNvSpPr>
          <p:nvPr>
            <p:ph type="ctrTitle"/>
          </p:nvPr>
        </p:nvSpPr>
        <p:spPr>
          <a:xfrm>
            <a:off x="332184" y="321469"/>
            <a:ext cx="5563791" cy="1821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Georgia"/>
              <a:buNone/>
              <a:defRPr sz="45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82"/>
          <p:cNvSpPr txBox="1">
            <a:spLocks noGrp="1"/>
          </p:cNvSpPr>
          <p:nvPr>
            <p:ph type="subTitle" idx="1"/>
          </p:nvPr>
        </p:nvSpPr>
        <p:spPr>
          <a:xfrm>
            <a:off x="332185" y="2823212"/>
            <a:ext cx="4105275" cy="528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 b="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9pPr>
          </a:lstStyle>
          <a:p>
            <a:endParaRPr/>
          </a:p>
        </p:txBody>
      </p:sp>
      <p:pic>
        <p:nvPicPr>
          <p:cNvPr id="443" name="Google Shape;443;p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8854" y="3998214"/>
            <a:ext cx="1227582" cy="1013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2">
  <p:cSld name="Title Slide 2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83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3431859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6" name="Google Shape;446;p83"/>
          <p:cNvSpPr/>
          <p:nvPr/>
        </p:nvSpPr>
        <p:spPr>
          <a:xfrm>
            <a:off x="0" y="0"/>
            <a:ext cx="4572000" cy="3431859"/>
          </a:xfrm>
          <a:prstGeom prst="rect">
            <a:avLst/>
          </a:prstGeom>
          <a:solidFill>
            <a:srgbClr val="4646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83"/>
          <p:cNvSpPr/>
          <p:nvPr/>
        </p:nvSpPr>
        <p:spPr>
          <a:xfrm>
            <a:off x="0" y="3431859"/>
            <a:ext cx="4572000" cy="1711641"/>
          </a:xfrm>
          <a:prstGeom prst="rect">
            <a:avLst/>
          </a:prstGeom>
          <a:solidFill>
            <a:srgbClr val="D04A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83"/>
          <p:cNvSpPr txBox="1">
            <a:spLocks noGrp="1"/>
          </p:cNvSpPr>
          <p:nvPr>
            <p:ph type="ctrTitle"/>
          </p:nvPr>
        </p:nvSpPr>
        <p:spPr>
          <a:xfrm>
            <a:off x="332185" y="321469"/>
            <a:ext cx="4105275" cy="1550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0"/>
              <a:buFont typeface="Georgia"/>
              <a:buNone/>
              <a:defRPr sz="375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83"/>
          <p:cNvSpPr txBox="1">
            <a:spLocks noGrp="1"/>
          </p:cNvSpPr>
          <p:nvPr>
            <p:ph type="subTitle" idx="1"/>
          </p:nvPr>
        </p:nvSpPr>
        <p:spPr>
          <a:xfrm>
            <a:off x="332185" y="3826196"/>
            <a:ext cx="4105275" cy="528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 b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450" name="Google Shape;450;p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53303" y="3998214"/>
            <a:ext cx="1227582" cy="1013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Lines">
  <p:cSld name="Title Slide Lines">
    <p:bg>
      <p:bgPr>
        <a:solidFill>
          <a:srgbClr val="DEDEDE"/>
        </a:solidFill>
        <a:effectLst/>
      </p:bgPr>
    </p:bg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84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0" tIns="91425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453" name="Google Shape;453;p84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grpSp>
          <p:nvGrpSpPr>
            <p:cNvPr id="454" name="Google Shape;454;p84"/>
            <p:cNvGrpSpPr/>
            <p:nvPr/>
          </p:nvGrpSpPr>
          <p:grpSpPr>
            <a:xfrm>
              <a:off x="0" y="0"/>
              <a:ext cx="12192000" cy="6858000"/>
              <a:chOff x="152400" y="152400"/>
              <a:chExt cx="12196764" cy="6862763"/>
            </a:xfrm>
          </p:grpSpPr>
          <p:sp>
            <p:nvSpPr>
              <p:cNvPr id="455" name="Google Shape;455;p84"/>
              <p:cNvSpPr/>
              <p:nvPr/>
            </p:nvSpPr>
            <p:spPr>
              <a:xfrm>
                <a:off x="152400" y="3775075"/>
                <a:ext cx="9142413" cy="777875"/>
              </a:xfrm>
              <a:custGeom>
                <a:avLst/>
                <a:gdLst/>
                <a:ahLst/>
                <a:cxnLst/>
                <a:rect l="l" t="t" r="r" b="b"/>
                <a:pathLst>
                  <a:path w="7908" h="1632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7908" y="0"/>
                    </a:lnTo>
                    <a:lnTo>
                      <a:pt x="7908" y="1632"/>
                    </a:lnTo>
                    <a:lnTo>
                      <a:pt x="0" y="16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04A0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Google Shape;456;p84"/>
              <p:cNvSpPr/>
              <p:nvPr/>
            </p:nvSpPr>
            <p:spPr>
              <a:xfrm>
                <a:off x="152400" y="152400"/>
                <a:ext cx="12196764" cy="6862763"/>
              </a:xfrm>
              <a:custGeom>
                <a:avLst/>
                <a:gdLst/>
                <a:ahLst/>
                <a:cxnLst/>
                <a:rect l="l" t="t" r="r" b="b"/>
                <a:pathLst>
                  <a:path w="25599" h="14399" extrusionOk="0">
                    <a:moveTo>
                      <a:pt x="19187" y="0"/>
                    </a:moveTo>
                    <a:lnTo>
                      <a:pt x="19187" y="0"/>
                    </a:lnTo>
                    <a:lnTo>
                      <a:pt x="19187" y="6949"/>
                    </a:lnTo>
                    <a:lnTo>
                      <a:pt x="0" y="6949"/>
                    </a:lnTo>
                    <a:lnTo>
                      <a:pt x="0" y="7602"/>
                    </a:lnTo>
                    <a:lnTo>
                      <a:pt x="19187" y="7602"/>
                    </a:lnTo>
                    <a:lnTo>
                      <a:pt x="19187" y="9234"/>
                    </a:lnTo>
                    <a:lnTo>
                      <a:pt x="0" y="9234"/>
                    </a:lnTo>
                    <a:lnTo>
                      <a:pt x="0" y="9887"/>
                    </a:lnTo>
                    <a:lnTo>
                      <a:pt x="19187" y="9887"/>
                    </a:lnTo>
                    <a:lnTo>
                      <a:pt x="19187" y="14399"/>
                    </a:lnTo>
                    <a:lnTo>
                      <a:pt x="19839" y="14399"/>
                    </a:lnTo>
                    <a:lnTo>
                      <a:pt x="19839" y="9887"/>
                    </a:lnTo>
                    <a:lnTo>
                      <a:pt x="25599" y="9887"/>
                    </a:lnTo>
                    <a:lnTo>
                      <a:pt x="25599" y="9234"/>
                    </a:lnTo>
                    <a:lnTo>
                      <a:pt x="19839" y="9234"/>
                    </a:lnTo>
                    <a:lnTo>
                      <a:pt x="19839" y="7602"/>
                    </a:lnTo>
                    <a:lnTo>
                      <a:pt x="25599" y="7602"/>
                    </a:lnTo>
                    <a:lnTo>
                      <a:pt x="25599" y="6949"/>
                    </a:lnTo>
                    <a:lnTo>
                      <a:pt x="19839" y="6949"/>
                    </a:lnTo>
                    <a:lnTo>
                      <a:pt x="19839" y="0"/>
                    </a:lnTo>
                    <a:lnTo>
                      <a:pt x="1918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457" name="Google Shape;457;p8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85139" y="5330952"/>
              <a:ext cx="1636776" cy="13511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8" name="Google Shape;458;p84"/>
          <p:cNvSpPr txBox="1">
            <a:spLocks noGrp="1"/>
          </p:cNvSpPr>
          <p:nvPr>
            <p:ph type="subTitle" idx="1"/>
          </p:nvPr>
        </p:nvSpPr>
        <p:spPr>
          <a:xfrm>
            <a:off x="332186" y="2785205"/>
            <a:ext cx="4105274" cy="44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 b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9" name="Google Shape;459;p84"/>
          <p:cNvSpPr txBox="1">
            <a:spLocks noGrp="1"/>
          </p:cNvSpPr>
          <p:nvPr>
            <p:ph type="ctrTitle"/>
          </p:nvPr>
        </p:nvSpPr>
        <p:spPr>
          <a:xfrm>
            <a:off x="332185" y="321469"/>
            <a:ext cx="5563790" cy="1413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75"/>
              <a:buFont typeface="Georgia"/>
              <a:buNone/>
              <a:defRPr sz="3375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Lines 2">
  <p:cSld name="Title Slide Lines 2">
    <p:bg>
      <p:bgPr>
        <a:solidFill>
          <a:srgbClr val="DEDEDE"/>
        </a:solidFill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85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0" tIns="91425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462" name="Google Shape;462;p85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463" name="Google Shape;463;p85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 extrusionOk="0">
                  <a:moveTo>
                    <a:pt x="9144000" y="0"/>
                  </a:moveTo>
                  <a:lnTo>
                    <a:pt x="9450000" y="0"/>
                  </a:lnTo>
                  <a:lnTo>
                    <a:pt x="9450000" y="3309692"/>
                  </a:lnTo>
                  <a:lnTo>
                    <a:pt x="12192000" y="3309692"/>
                  </a:lnTo>
                  <a:lnTo>
                    <a:pt x="12192000" y="3615692"/>
                  </a:lnTo>
                  <a:lnTo>
                    <a:pt x="9450000" y="3615692"/>
                  </a:lnTo>
                  <a:lnTo>
                    <a:pt x="9450000" y="4394836"/>
                  </a:lnTo>
                  <a:lnTo>
                    <a:pt x="12192000" y="4394836"/>
                  </a:lnTo>
                  <a:lnTo>
                    <a:pt x="12192000" y="4700836"/>
                  </a:lnTo>
                  <a:lnTo>
                    <a:pt x="9450000" y="4700836"/>
                  </a:lnTo>
                  <a:lnTo>
                    <a:pt x="9450000" y="6858000"/>
                  </a:lnTo>
                  <a:lnTo>
                    <a:pt x="9144000" y="6858000"/>
                  </a:lnTo>
                  <a:lnTo>
                    <a:pt x="9144000" y="4700836"/>
                  </a:lnTo>
                  <a:lnTo>
                    <a:pt x="0" y="4700836"/>
                  </a:lnTo>
                  <a:lnTo>
                    <a:pt x="0" y="4394836"/>
                  </a:lnTo>
                  <a:lnTo>
                    <a:pt x="9144000" y="4394836"/>
                  </a:lnTo>
                  <a:lnTo>
                    <a:pt x="9144000" y="3615692"/>
                  </a:lnTo>
                  <a:lnTo>
                    <a:pt x="0" y="3615692"/>
                  </a:lnTo>
                  <a:lnTo>
                    <a:pt x="0" y="3309692"/>
                  </a:lnTo>
                  <a:lnTo>
                    <a:pt x="9144000" y="33096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64" name="Google Shape;464;p8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85139" y="5330952"/>
              <a:ext cx="1636776" cy="13511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5" name="Google Shape;465;p85"/>
          <p:cNvSpPr txBox="1">
            <a:spLocks noGrp="1"/>
          </p:cNvSpPr>
          <p:nvPr>
            <p:ph type="subTitle" idx="1"/>
          </p:nvPr>
        </p:nvSpPr>
        <p:spPr>
          <a:xfrm>
            <a:off x="332185" y="2785206"/>
            <a:ext cx="4105275" cy="44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 b="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9pPr>
          </a:lstStyle>
          <a:p>
            <a:endParaRPr/>
          </a:p>
        </p:txBody>
      </p:sp>
      <p:sp>
        <p:nvSpPr>
          <p:cNvPr id="466" name="Google Shape;466;p85"/>
          <p:cNvSpPr txBox="1">
            <a:spLocks noGrp="1"/>
          </p:cNvSpPr>
          <p:nvPr>
            <p:ph type="ctrTitle"/>
          </p:nvPr>
        </p:nvSpPr>
        <p:spPr>
          <a:xfrm>
            <a:off x="332185" y="321469"/>
            <a:ext cx="5563790" cy="1413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75"/>
              <a:buFont typeface="Georgia"/>
              <a:buNone/>
              <a:defRPr sz="3375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Content - Subtitle">
  <p:cSld name="One Column Content - Subtitl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9"/>
          <p:cNvSpPr txBox="1">
            <a:spLocks noGrp="1"/>
          </p:cNvSpPr>
          <p:nvPr>
            <p:ph type="title"/>
          </p:nvPr>
        </p:nvSpPr>
        <p:spPr>
          <a:xfrm>
            <a:off x="332185" y="322886"/>
            <a:ext cx="8479631" cy="37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subTitle" idx="1"/>
          </p:nvPr>
        </p:nvSpPr>
        <p:spPr>
          <a:xfrm>
            <a:off x="332184" y="700075"/>
            <a:ext cx="8479632" cy="664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0">
                <a:solidFill>
                  <a:schemeClr val="dk1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body" idx="2"/>
          </p:nvPr>
        </p:nvSpPr>
        <p:spPr>
          <a:xfrm>
            <a:off x="332186" y="1577578"/>
            <a:ext cx="2646759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9"/>
          <p:cNvSpPr txBox="1">
            <a:spLocks noGrp="1"/>
          </p:cNvSpPr>
          <p:nvPr>
            <p:ph type="ftr" idx="11"/>
          </p:nvPr>
        </p:nvSpPr>
        <p:spPr>
          <a:xfrm>
            <a:off x="332184" y="4766310"/>
            <a:ext cx="4105276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dt" idx="10"/>
          </p:nvPr>
        </p:nvSpPr>
        <p:spPr>
          <a:xfrm>
            <a:off x="7488222" y="476631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sldNum" idx="12"/>
          </p:nvPr>
        </p:nvSpPr>
        <p:spPr>
          <a:xfrm>
            <a:off x="7488222" y="486918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Lines 3">
  <p:cSld name="Title Slide Lines 3">
    <p:bg>
      <p:bgPr>
        <a:solidFill>
          <a:srgbClr val="D04A02"/>
        </a:solidFill>
        <a:effectLst/>
      </p:bgPr>
    </p:bg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86"/>
          <p:cNvSpPr>
            <a:spLocks noGrp="1"/>
          </p:cNvSpPr>
          <p:nvPr>
            <p:ph type="pic" idx="2"/>
          </p:nvPr>
        </p:nvSpPr>
        <p:spPr>
          <a:xfrm>
            <a:off x="7087501" y="0"/>
            <a:ext cx="2056499" cy="51435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469" name="Google Shape;469;p86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470" name="Google Shape;470;p86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 extrusionOk="0">
                  <a:moveTo>
                    <a:pt x="9144000" y="0"/>
                  </a:moveTo>
                  <a:lnTo>
                    <a:pt x="9450000" y="0"/>
                  </a:lnTo>
                  <a:lnTo>
                    <a:pt x="9450000" y="1022986"/>
                  </a:lnTo>
                  <a:lnTo>
                    <a:pt x="12192000" y="1022986"/>
                  </a:lnTo>
                  <a:lnTo>
                    <a:pt x="12192000" y="1328986"/>
                  </a:lnTo>
                  <a:lnTo>
                    <a:pt x="9450000" y="1328986"/>
                  </a:lnTo>
                  <a:lnTo>
                    <a:pt x="9450000" y="4394836"/>
                  </a:lnTo>
                  <a:lnTo>
                    <a:pt x="12192000" y="4394836"/>
                  </a:lnTo>
                  <a:lnTo>
                    <a:pt x="12192000" y="4700836"/>
                  </a:lnTo>
                  <a:lnTo>
                    <a:pt x="9450000" y="4700836"/>
                  </a:lnTo>
                  <a:lnTo>
                    <a:pt x="9450000" y="6858000"/>
                  </a:lnTo>
                  <a:lnTo>
                    <a:pt x="9144000" y="6858000"/>
                  </a:lnTo>
                  <a:lnTo>
                    <a:pt x="9144000" y="4700836"/>
                  </a:lnTo>
                  <a:lnTo>
                    <a:pt x="0" y="4700836"/>
                  </a:lnTo>
                  <a:lnTo>
                    <a:pt x="0" y="4394836"/>
                  </a:lnTo>
                  <a:lnTo>
                    <a:pt x="9144000" y="43948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71" name="Google Shape;471;p8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85139" y="5330952"/>
              <a:ext cx="1636776" cy="13511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2" name="Google Shape;472;p86"/>
          <p:cNvSpPr txBox="1">
            <a:spLocks noGrp="1"/>
          </p:cNvSpPr>
          <p:nvPr>
            <p:ph type="ctrTitle"/>
          </p:nvPr>
        </p:nvSpPr>
        <p:spPr>
          <a:xfrm>
            <a:off x="332184" y="321469"/>
            <a:ext cx="5563791" cy="2078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Georgia"/>
              <a:buNone/>
              <a:defRPr sz="4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86"/>
          <p:cNvSpPr txBox="1">
            <a:spLocks noGrp="1"/>
          </p:cNvSpPr>
          <p:nvPr>
            <p:ph type="subTitle" idx="1"/>
          </p:nvPr>
        </p:nvSpPr>
        <p:spPr>
          <a:xfrm>
            <a:off x="332185" y="2546033"/>
            <a:ext cx="4105275" cy="528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 b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Lines 3 Grey">
  <p:cSld name="Title Slide Lines 3 Grey">
    <p:bg>
      <p:bgPr>
        <a:solidFill>
          <a:srgbClr val="464646"/>
        </a:solidFill>
        <a:effectLst/>
      </p:bgPr>
    </p:bg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87"/>
          <p:cNvSpPr>
            <a:spLocks noGrp="1"/>
          </p:cNvSpPr>
          <p:nvPr>
            <p:ph type="pic" idx="2"/>
          </p:nvPr>
        </p:nvSpPr>
        <p:spPr>
          <a:xfrm>
            <a:off x="7087500" y="0"/>
            <a:ext cx="2056500" cy="51435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476" name="Google Shape;476;p87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477" name="Google Shape;477;p87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 extrusionOk="0">
                  <a:moveTo>
                    <a:pt x="9144000" y="0"/>
                  </a:moveTo>
                  <a:lnTo>
                    <a:pt x="9450000" y="0"/>
                  </a:lnTo>
                  <a:lnTo>
                    <a:pt x="9450000" y="1022986"/>
                  </a:lnTo>
                  <a:lnTo>
                    <a:pt x="12192000" y="1022986"/>
                  </a:lnTo>
                  <a:lnTo>
                    <a:pt x="12192000" y="1328986"/>
                  </a:lnTo>
                  <a:lnTo>
                    <a:pt x="9450000" y="1328986"/>
                  </a:lnTo>
                  <a:lnTo>
                    <a:pt x="9450000" y="4394836"/>
                  </a:lnTo>
                  <a:lnTo>
                    <a:pt x="12192000" y="4394836"/>
                  </a:lnTo>
                  <a:lnTo>
                    <a:pt x="12192000" y="4700836"/>
                  </a:lnTo>
                  <a:lnTo>
                    <a:pt x="9450000" y="4700836"/>
                  </a:lnTo>
                  <a:lnTo>
                    <a:pt x="9450000" y="6858000"/>
                  </a:lnTo>
                  <a:lnTo>
                    <a:pt x="9144000" y="6858000"/>
                  </a:lnTo>
                  <a:lnTo>
                    <a:pt x="9144000" y="4700836"/>
                  </a:lnTo>
                  <a:lnTo>
                    <a:pt x="0" y="4700836"/>
                  </a:lnTo>
                  <a:lnTo>
                    <a:pt x="0" y="4394836"/>
                  </a:lnTo>
                  <a:lnTo>
                    <a:pt x="9144000" y="43948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78" name="Google Shape;478;p8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85139" y="5330952"/>
              <a:ext cx="1636776" cy="13511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9" name="Google Shape;479;p87"/>
          <p:cNvSpPr txBox="1">
            <a:spLocks noGrp="1"/>
          </p:cNvSpPr>
          <p:nvPr>
            <p:ph type="ctrTitle"/>
          </p:nvPr>
        </p:nvSpPr>
        <p:spPr>
          <a:xfrm>
            <a:off x="332184" y="321469"/>
            <a:ext cx="5563791" cy="2078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Georgia"/>
              <a:buNone/>
              <a:defRPr sz="4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87"/>
          <p:cNvSpPr txBox="1">
            <a:spLocks noGrp="1"/>
          </p:cNvSpPr>
          <p:nvPr>
            <p:ph type="subTitle" idx="1"/>
          </p:nvPr>
        </p:nvSpPr>
        <p:spPr>
          <a:xfrm>
            <a:off x="332185" y="2546033"/>
            <a:ext cx="4105275" cy="528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 b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Logo Shape Red">
  <p:cSld name="Title Slide Logo Shape Red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88"/>
          <p:cNvSpPr>
            <a:spLocks noGrp="1"/>
          </p:cNvSpPr>
          <p:nvPr>
            <p:ph type="pic" idx="2"/>
          </p:nvPr>
        </p:nvSpPr>
        <p:spPr>
          <a:xfrm>
            <a:off x="3827369" y="0"/>
            <a:ext cx="5316631" cy="5143501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0" tIns="0" rIns="1371600" bIns="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483" name="Google Shape;483;p88"/>
          <p:cNvGrpSpPr/>
          <p:nvPr/>
        </p:nvGrpSpPr>
        <p:grpSpPr>
          <a:xfrm>
            <a:off x="0" y="0"/>
            <a:ext cx="6685577" cy="5143501"/>
            <a:chOff x="0" y="0"/>
            <a:chExt cx="8914102" cy="6858001"/>
          </a:xfrm>
        </p:grpSpPr>
        <p:sp>
          <p:nvSpPr>
            <p:cNvPr id="484" name="Google Shape;484;p88"/>
            <p:cNvSpPr/>
            <p:nvPr/>
          </p:nvSpPr>
          <p:spPr>
            <a:xfrm>
              <a:off x="0" y="0"/>
              <a:ext cx="8914102" cy="6858001"/>
            </a:xfrm>
            <a:custGeom>
              <a:avLst/>
              <a:gdLst/>
              <a:ahLst/>
              <a:cxnLst/>
              <a:rect l="l" t="t" r="r" b="b"/>
              <a:pathLst>
                <a:path w="8914102" h="6858001" extrusionOk="0">
                  <a:moveTo>
                    <a:pt x="1260764" y="0"/>
                  </a:moveTo>
                  <a:lnTo>
                    <a:pt x="5169189" y="0"/>
                  </a:lnTo>
                  <a:lnTo>
                    <a:pt x="5169189" y="765175"/>
                  </a:lnTo>
                  <a:lnTo>
                    <a:pt x="5937540" y="765175"/>
                  </a:lnTo>
                  <a:lnTo>
                    <a:pt x="5937540" y="1957388"/>
                  </a:lnTo>
                  <a:lnTo>
                    <a:pt x="7920327" y="1957388"/>
                  </a:lnTo>
                  <a:lnTo>
                    <a:pt x="7920327" y="4899025"/>
                  </a:lnTo>
                  <a:lnTo>
                    <a:pt x="8914102" y="4899025"/>
                  </a:lnTo>
                  <a:lnTo>
                    <a:pt x="8914102" y="6858000"/>
                  </a:lnTo>
                  <a:lnTo>
                    <a:pt x="7920327" y="6858000"/>
                  </a:lnTo>
                  <a:lnTo>
                    <a:pt x="5937540" y="6858000"/>
                  </a:lnTo>
                  <a:lnTo>
                    <a:pt x="5169189" y="6858000"/>
                  </a:lnTo>
                  <a:lnTo>
                    <a:pt x="3705515" y="6858000"/>
                  </a:lnTo>
                  <a:lnTo>
                    <a:pt x="1260764" y="6858000"/>
                  </a:lnTo>
                  <a:lnTo>
                    <a:pt x="1260764" y="6858001"/>
                  </a:lnTo>
                  <a:lnTo>
                    <a:pt x="0" y="6858001"/>
                  </a:lnTo>
                  <a:lnTo>
                    <a:pt x="0" y="1"/>
                  </a:lnTo>
                  <a:lnTo>
                    <a:pt x="1260764" y="1"/>
                  </a:lnTo>
                  <a:close/>
                </a:path>
              </a:pathLst>
            </a:custGeom>
            <a:solidFill>
              <a:srgbClr val="E03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85" name="Google Shape;485;p8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85139" y="5330952"/>
              <a:ext cx="1636776" cy="13511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6" name="Google Shape;486;p88"/>
          <p:cNvSpPr txBox="1">
            <a:spLocks noGrp="1"/>
          </p:cNvSpPr>
          <p:nvPr>
            <p:ph type="ctrTitle"/>
          </p:nvPr>
        </p:nvSpPr>
        <p:spPr>
          <a:xfrm>
            <a:off x="332185" y="752708"/>
            <a:ext cx="3943980" cy="1819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0"/>
              <a:buFont typeface="Georgia"/>
              <a:buNone/>
              <a:defRPr sz="375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88"/>
          <p:cNvSpPr txBox="1">
            <a:spLocks noGrp="1"/>
          </p:cNvSpPr>
          <p:nvPr>
            <p:ph type="subTitle" idx="1"/>
          </p:nvPr>
        </p:nvSpPr>
        <p:spPr>
          <a:xfrm>
            <a:off x="332186" y="2823212"/>
            <a:ext cx="3943980" cy="528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 b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Logo Shape Rose">
  <p:cSld name="Title Slide Logo Shape Rose"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89"/>
          <p:cNvSpPr>
            <a:spLocks noGrp="1"/>
          </p:cNvSpPr>
          <p:nvPr>
            <p:ph type="pic" idx="2"/>
          </p:nvPr>
        </p:nvSpPr>
        <p:spPr>
          <a:xfrm>
            <a:off x="3827369" y="0"/>
            <a:ext cx="5316631" cy="51435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0" tIns="0" rIns="1371600" bIns="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490" name="Google Shape;490;p89"/>
          <p:cNvGrpSpPr/>
          <p:nvPr/>
        </p:nvGrpSpPr>
        <p:grpSpPr>
          <a:xfrm>
            <a:off x="0" y="0"/>
            <a:ext cx="6685577" cy="5143501"/>
            <a:chOff x="0" y="0"/>
            <a:chExt cx="8914102" cy="6858001"/>
          </a:xfrm>
        </p:grpSpPr>
        <p:sp>
          <p:nvSpPr>
            <p:cNvPr id="491" name="Google Shape;491;p89"/>
            <p:cNvSpPr/>
            <p:nvPr/>
          </p:nvSpPr>
          <p:spPr>
            <a:xfrm>
              <a:off x="0" y="0"/>
              <a:ext cx="8914102" cy="6858001"/>
            </a:xfrm>
            <a:custGeom>
              <a:avLst/>
              <a:gdLst/>
              <a:ahLst/>
              <a:cxnLst/>
              <a:rect l="l" t="t" r="r" b="b"/>
              <a:pathLst>
                <a:path w="8914102" h="6858001" extrusionOk="0">
                  <a:moveTo>
                    <a:pt x="1260764" y="0"/>
                  </a:moveTo>
                  <a:lnTo>
                    <a:pt x="5169189" y="0"/>
                  </a:lnTo>
                  <a:lnTo>
                    <a:pt x="5169189" y="765175"/>
                  </a:lnTo>
                  <a:lnTo>
                    <a:pt x="5937540" y="765175"/>
                  </a:lnTo>
                  <a:lnTo>
                    <a:pt x="5937540" y="1957388"/>
                  </a:lnTo>
                  <a:lnTo>
                    <a:pt x="7920327" y="1957388"/>
                  </a:lnTo>
                  <a:lnTo>
                    <a:pt x="7920327" y="4899025"/>
                  </a:lnTo>
                  <a:lnTo>
                    <a:pt x="8914102" y="4899025"/>
                  </a:lnTo>
                  <a:lnTo>
                    <a:pt x="8914102" y="6858000"/>
                  </a:lnTo>
                  <a:lnTo>
                    <a:pt x="7920327" y="6858000"/>
                  </a:lnTo>
                  <a:lnTo>
                    <a:pt x="5937540" y="6858000"/>
                  </a:lnTo>
                  <a:lnTo>
                    <a:pt x="5169189" y="6858000"/>
                  </a:lnTo>
                  <a:lnTo>
                    <a:pt x="3705515" y="6858000"/>
                  </a:lnTo>
                  <a:lnTo>
                    <a:pt x="1260764" y="6858000"/>
                  </a:lnTo>
                  <a:lnTo>
                    <a:pt x="1260764" y="6858001"/>
                  </a:lnTo>
                  <a:lnTo>
                    <a:pt x="0" y="6858001"/>
                  </a:lnTo>
                  <a:lnTo>
                    <a:pt x="0" y="1"/>
                  </a:lnTo>
                  <a:lnTo>
                    <a:pt x="1260764" y="1"/>
                  </a:lnTo>
                  <a:close/>
                </a:path>
              </a:pathLst>
            </a:custGeom>
            <a:solidFill>
              <a:srgbClr val="DB536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92" name="Google Shape;492;p8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85139" y="5330952"/>
              <a:ext cx="1636776" cy="13511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3" name="Google Shape;493;p89"/>
          <p:cNvSpPr txBox="1">
            <a:spLocks noGrp="1"/>
          </p:cNvSpPr>
          <p:nvPr>
            <p:ph type="ctrTitle"/>
          </p:nvPr>
        </p:nvSpPr>
        <p:spPr>
          <a:xfrm>
            <a:off x="332185" y="756889"/>
            <a:ext cx="3943980" cy="181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0"/>
              <a:buFont typeface="Georgia"/>
              <a:buNone/>
              <a:defRPr sz="375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89"/>
          <p:cNvSpPr txBox="1">
            <a:spLocks noGrp="1"/>
          </p:cNvSpPr>
          <p:nvPr>
            <p:ph type="subTitle" idx="1"/>
          </p:nvPr>
        </p:nvSpPr>
        <p:spPr>
          <a:xfrm>
            <a:off x="332186" y="2823212"/>
            <a:ext cx="3943980" cy="528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 b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Logo Shape Grey">
  <p:cSld name="Title Slide Logo Shape Grey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90"/>
          <p:cNvPicPr preferRelativeResize="0"/>
          <p:nvPr/>
        </p:nvPicPr>
        <p:blipFill rotWithShape="1">
          <a:blip r:embed="rId2">
            <a:alphaModFix/>
          </a:blip>
          <a:srcRect l="20936" r="20935"/>
          <a:stretch/>
        </p:blipFill>
        <p:spPr>
          <a:xfrm>
            <a:off x="3827370" y="0"/>
            <a:ext cx="5316631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7" name="Google Shape;497;p90"/>
          <p:cNvGrpSpPr/>
          <p:nvPr/>
        </p:nvGrpSpPr>
        <p:grpSpPr>
          <a:xfrm>
            <a:off x="0" y="0"/>
            <a:ext cx="6685577" cy="5143501"/>
            <a:chOff x="0" y="0"/>
            <a:chExt cx="8914102" cy="6858001"/>
          </a:xfrm>
        </p:grpSpPr>
        <p:sp>
          <p:nvSpPr>
            <p:cNvPr id="498" name="Google Shape;498;p90"/>
            <p:cNvSpPr/>
            <p:nvPr/>
          </p:nvSpPr>
          <p:spPr>
            <a:xfrm>
              <a:off x="0" y="0"/>
              <a:ext cx="8914102" cy="6858001"/>
            </a:xfrm>
            <a:custGeom>
              <a:avLst/>
              <a:gdLst/>
              <a:ahLst/>
              <a:cxnLst/>
              <a:rect l="l" t="t" r="r" b="b"/>
              <a:pathLst>
                <a:path w="8914102" h="6858001" extrusionOk="0">
                  <a:moveTo>
                    <a:pt x="1260764" y="0"/>
                  </a:moveTo>
                  <a:lnTo>
                    <a:pt x="5169189" y="0"/>
                  </a:lnTo>
                  <a:lnTo>
                    <a:pt x="5169189" y="765175"/>
                  </a:lnTo>
                  <a:lnTo>
                    <a:pt x="5937540" y="765175"/>
                  </a:lnTo>
                  <a:lnTo>
                    <a:pt x="5937540" y="1957388"/>
                  </a:lnTo>
                  <a:lnTo>
                    <a:pt x="7920327" y="1957388"/>
                  </a:lnTo>
                  <a:lnTo>
                    <a:pt x="7920327" y="4899025"/>
                  </a:lnTo>
                  <a:lnTo>
                    <a:pt x="8914102" y="4899025"/>
                  </a:lnTo>
                  <a:lnTo>
                    <a:pt x="8914102" y="6858000"/>
                  </a:lnTo>
                  <a:lnTo>
                    <a:pt x="7920327" y="6858000"/>
                  </a:lnTo>
                  <a:lnTo>
                    <a:pt x="5937540" y="6858000"/>
                  </a:lnTo>
                  <a:lnTo>
                    <a:pt x="5169189" y="6858000"/>
                  </a:lnTo>
                  <a:lnTo>
                    <a:pt x="3705515" y="6858000"/>
                  </a:lnTo>
                  <a:lnTo>
                    <a:pt x="1260764" y="6858000"/>
                  </a:lnTo>
                  <a:lnTo>
                    <a:pt x="1260764" y="6858001"/>
                  </a:lnTo>
                  <a:lnTo>
                    <a:pt x="0" y="6858001"/>
                  </a:lnTo>
                  <a:lnTo>
                    <a:pt x="0" y="1"/>
                  </a:lnTo>
                  <a:lnTo>
                    <a:pt x="126076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99" name="Google Shape;499;p9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85139" y="5330952"/>
              <a:ext cx="1636776" cy="13511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0" name="Google Shape;500;p90"/>
          <p:cNvSpPr txBox="1">
            <a:spLocks noGrp="1"/>
          </p:cNvSpPr>
          <p:nvPr>
            <p:ph type="ctrTitle"/>
          </p:nvPr>
        </p:nvSpPr>
        <p:spPr>
          <a:xfrm>
            <a:off x="332185" y="756889"/>
            <a:ext cx="3943980" cy="181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0"/>
              <a:buFont typeface="Georgia"/>
              <a:buNone/>
              <a:defRPr sz="375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90"/>
          <p:cNvSpPr txBox="1">
            <a:spLocks noGrp="1"/>
          </p:cNvSpPr>
          <p:nvPr>
            <p:ph type="subTitle" idx="1"/>
          </p:nvPr>
        </p:nvSpPr>
        <p:spPr>
          <a:xfrm>
            <a:off x="332186" y="2823212"/>
            <a:ext cx="3943980" cy="528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 b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Split">
  <p:cSld name="Title Slide Split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91"/>
          <p:cNvSpPr>
            <a:spLocks noGrp="1"/>
          </p:cNvSpPr>
          <p:nvPr>
            <p:ph type="pic" idx="2"/>
          </p:nvPr>
        </p:nvSpPr>
        <p:spPr>
          <a:xfrm>
            <a:off x="4000500" y="0"/>
            <a:ext cx="5143500" cy="51435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4" name="Google Shape;504;p91"/>
          <p:cNvSpPr txBox="1">
            <a:spLocks noGrp="1"/>
          </p:cNvSpPr>
          <p:nvPr>
            <p:ph type="ctrTitle"/>
          </p:nvPr>
        </p:nvSpPr>
        <p:spPr>
          <a:xfrm>
            <a:off x="332185" y="563166"/>
            <a:ext cx="3506390" cy="2008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Georgia"/>
              <a:buNone/>
              <a:defRPr sz="33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91"/>
          <p:cNvSpPr txBox="1">
            <a:spLocks noGrp="1"/>
          </p:cNvSpPr>
          <p:nvPr>
            <p:ph type="subTitle" idx="1"/>
          </p:nvPr>
        </p:nvSpPr>
        <p:spPr>
          <a:xfrm>
            <a:off x="332185" y="2967139"/>
            <a:ext cx="3506390" cy="528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 b="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9pPr>
          </a:lstStyle>
          <a:p>
            <a:endParaRPr/>
          </a:p>
        </p:txBody>
      </p:sp>
      <p:sp>
        <p:nvSpPr>
          <p:cNvPr id="506" name="Google Shape;506;p91"/>
          <p:cNvSpPr/>
          <p:nvPr/>
        </p:nvSpPr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91"/>
          <p:cNvSpPr/>
          <p:nvPr/>
        </p:nvSpPr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8" name="Google Shape;508;p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8854" y="3998214"/>
            <a:ext cx="1227582" cy="1013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92"/>
          <p:cNvSpPr txBox="1">
            <a:spLocks noGrp="1"/>
          </p:cNvSpPr>
          <p:nvPr>
            <p:ph type="title"/>
          </p:nvPr>
        </p:nvSpPr>
        <p:spPr>
          <a:xfrm>
            <a:off x="332185" y="324001"/>
            <a:ext cx="8479631" cy="104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92"/>
          <p:cNvSpPr txBox="1">
            <a:spLocks noGrp="1"/>
          </p:cNvSpPr>
          <p:nvPr>
            <p:ph type="body" idx="1"/>
          </p:nvPr>
        </p:nvSpPr>
        <p:spPr>
          <a:xfrm>
            <a:off x="332185" y="1577340"/>
            <a:ext cx="5563790" cy="305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2" name="Google Shape;512;p92"/>
          <p:cNvSpPr txBox="1">
            <a:spLocks noGrp="1"/>
          </p:cNvSpPr>
          <p:nvPr>
            <p:ph type="sldNum" idx="12"/>
          </p:nvPr>
        </p:nvSpPr>
        <p:spPr>
          <a:xfrm>
            <a:off x="8495347" y="4800600"/>
            <a:ext cx="316469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ull Content">
  <p:cSld name="Title and Full Content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93"/>
          <p:cNvSpPr txBox="1">
            <a:spLocks noGrp="1"/>
          </p:cNvSpPr>
          <p:nvPr>
            <p:ph type="title"/>
          </p:nvPr>
        </p:nvSpPr>
        <p:spPr>
          <a:xfrm>
            <a:off x="332185" y="324001"/>
            <a:ext cx="8479631" cy="104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93"/>
          <p:cNvSpPr txBox="1">
            <a:spLocks noGrp="1"/>
          </p:cNvSpPr>
          <p:nvPr>
            <p:ph type="body" idx="1"/>
          </p:nvPr>
        </p:nvSpPr>
        <p:spPr>
          <a:xfrm>
            <a:off x="332185" y="1577340"/>
            <a:ext cx="8479631" cy="305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6" name="Google Shape;516;p93"/>
          <p:cNvSpPr txBox="1">
            <a:spLocks noGrp="1"/>
          </p:cNvSpPr>
          <p:nvPr>
            <p:ph type="sldNum" idx="12"/>
          </p:nvPr>
        </p:nvSpPr>
        <p:spPr>
          <a:xfrm>
            <a:off x="8495347" y="4800600"/>
            <a:ext cx="316469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94"/>
          <p:cNvSpPr txBox="1">
            <a:spLocks noGrp="1"/>
          </p:cNvSpPr>
          <p:nvPr>
            <p:ph type="body" idx="1"/>
          </p:nvPr>
        </p:nvSpPr>
        <p:spPr>
          <a:xfrm>
            <a:off x="332185" y="1577579"/>
            <a:ext cx="4105275" cy="3051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9" name="Google Shape;519;p94"/>
          <p:cNvSpPr txBox="1">
            <a:spLocks noGrp="1"/>
          </p:cNvSpPr>
          <p:nvPr>
            <p:ph type="body" idx="2"/>
          </p:nvPr>
        </p:nvSpPr>
        <p:spPr>
          <a:xfrm>
            <a:off x="4706541" y="1577578"/>
            <a:ext cx="4105275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0" name="Google Shape;520;p94"/>
          <p:cNvSpPr txBox="1">
            <a:spLocks noGrp="1"/>
          </p:cNvSpPr>
          <p:nvPr>
            <p:ph type="title"/>
          </p:nvPr>
        </p:nvSpPr>
        <p:spPr>
          <a:xfrm>
            <a:off x="332185" y="324001"/>
            <a:ext cx="8479631" cy="104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94"/>
          <p:cNvSpPr txBox="1">
            <a:spLocks noGrp="1"/>
          </p:cNvSpPr>
          <p:nvPr>
            <p:ph type="sldNum" idx="12"/>
          </p:nvPr>
        </p:nvSpPr>
        <p:spPr>
          <a:xfrm>
            <a:off x="8495347" y="4800600"/>
            <a:ext cx="316469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">
  <p:cSld name="Content and Image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95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4" name="Google Shape;524;p95"/>
          <p:cNvSpPr txBox="1">
            <a:spLocks noGrp="1"/>
          </p:cNvSpPr>
          <p:nvPr>
            <p:ph type="body" idx="1"/>
          </p:nvPr>
        </p:nvSpPr>
        <p:spPr>
          <a:xfrm>
            <a:off x="332185" y="1577579"/>
            <a:ext cx="3988355" cy="3051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5" name="Google Shape;525;p95"/>
          <p:cNvSpPr txBox="1">
            <a:spLocks noGrp="1"/>
          </p:cNvSpPr>
          <p:nvPr>
            <p:ph type="title"/>
          </p:nvPr>
        </p:nvSpPr>
        <p:spPr>
          <a:xfrm>
            <a:off x="332185" y="324001"/>
            <a:ext cx="3988355" cy="104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95"/>
          <p:cNvSpPr txBox="1">
            <a:spLocks noGrp="1"/>
          </p:cNvSpPr>
          <p:nvPr>
            <p:ph type="sldNum" idx="12"/>
          </p:nvPr>
        </p:nvSpPr>
        <p:spPr>
          <a:xfrm>
            <a:off x="8495347" y="4800600"/>
            <a:ext cx="316469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Content Dark">
  <p:cSld name="One Column Content Dark">
    <p:bg>
      <p:bgPr>
        <a:solidFill>
          <a:srgbClr val="464646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0"/>
          <p:cNvSpPr txBox="1">
            <a:spLocks noGrp="1"/>
          </p:cNvSpPr>
          <p:nvPr>
            <p:ph type="title"/>
          </p:nvPr>
        </p:nvSpPr>
        <p:spPr>
          <a:xfrm>
            <a:off x="332185" y="324001"/>
            <a:ext cx="8479631" cy="104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eorgia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0"/>
          <p:cNvSpPr txBox="1">
            <a:spLocks noGrp="1"/>
          </p:cNvSpPr>
          <p:nvPr>
            <p:ph type="body" idx="1"/>
          </p:nvPr>
        </p:nvSpPr>
        <p:spPr>
          <a:xfrm>
            <a:off x="332186" y="1577578"/>
            <a:ext cx="2646759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>
                <a:solidFill>
                  <a:schemeClr val="lt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5pPr>
            <a:lvl6pPr marL="2743200" lvl="5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>
                <a:solidFill>
                  <a:schemeClr val="lt1"/>
                </a:solidFill>
              </a:defRPr>
            </a:lvl6pPr>
            <a:lvl7pPr marL="3200400" lvl="6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7pPr>
            <a:lvl8pPr marL="3657600" lvl="7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>
                <a:solidFill>
                  <a:schemeClr val="lt1"/>
                </a:solidFill>
              </a:defRPr>
            </a:lvl8pPr>
            <a:lvl9pPr marL="4114800" lvl="8" indent="-3302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ftr" idx="11"/>
          </p:nvPr>
        </p:nvSpPr>
        <p:spPr>
          <a:xfrm>
            <a:off x="332184" y="4766310"/>
            <a:ext cx="4105276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dt" idx="10"/>
          </p:nvPr>
        </p:nvSpPr>
        <p:spPr>
          <a:xfrm>
            <a:off x="7488222" y="476631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sldNum" idx="12"/>
          </p:nvPr>
        </p:nvSpPr>
        <p:spPr>
          <a:xfrm>
            <a:off x="7488222" y="486918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ve Content">
  <p:cSld name="Five Content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96"/>
          <p:cNvSpPr txBox="1">
            <a:spLocks noGrp="1"/>
          </p:cNvSpPr>
          <p:nvPr>
            <p:ph type="body" idx="1"/>
          </p:nvPr>
        </p:nvSpPr>
        <p:spPr>
          <a:xfrm>
            <a:off x="332185" y="1577578"/>
            <a:ext cx="1479600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9" name="Google Shape;529;p96"/>
          <p:cNvSpPr txBox="1">
            <a:spLocks noGrp="1"/>
          </p:cNvSpPr>
          <p:nvPr>
            <p:ph type="body" idx="2"/>
          </p:nvPr>
        </p:nvSpPr>
        <p:spPr>
          <a:xfrm>
            <a:off x="2082784" y="1577578"/>
            <a:ext cx="1479600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0" name="Google Shape;530;p96"/>
          <p:cNvSpPr txBox="1">
            <a:spLocks noGrp="1"/>
          </p:cNvSpPr>
          <p:nvPr>
            <p:ph type="body" idx="3"/>
          </p:nvPr>
        </p:nvSpPr>
        <p:spPr>
          <a:xfrm>
            <a:off x="3833383" y="1577578"/>
            <a:ext cx="1479600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1" name="Google Shape;531;p96"/>
          <p:cNvSpPr txBox="1">
            <a:spLocks noGrp="1"/>
          </p:cNvSpPr>
          <p:nvPr>
            <p:ph type="body" idx="4"/>
          </p:nvPr>
        </p:nvSpPr>
        <p:spPr>
          <a:xfrm>
            <a:off x="5583982" y="1577578"/>
            <a:ext cx="1479600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2" name="Google Shape;532;p96"/>
          <p:cNvSpPr txBox="1">
            <a:spLocks noGrp="1"/>
          </p:cNvSpPr>
          <p:nvPr>
            <p:ph type="body" idx="5"/>
          </p:nvPr>
        </p:nvSpPr>
        <p:spPr>
          <a:xfrm>
            <a:off x="7334582" y="1577578"/>
            <a:ext cx="1479600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3" name="Google Shape;533;p96"/>
          <p:cNvSpPr txBox="1">
            <a:spLocks noGrp="1"/>
          </p:cNvSpPr>
          <p:nvPr>
            <p:ph type="title"/>
          </p:nvPr>
        </p:nvSpPr>
        <p:spPr>
          <a:xfrm>
            <a:off x="332185" y="324001"/>
            <a:ext cx="8479631" cy="104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96"/>
          <p:cNvSpPr txBox="1">
            <a:spLocks noGrp="1"/>
          </p:cNvSpPr>
          <p:nvPr>
            <p:ph type="sldNum" idx="12"/>
          </p:nvPr>
        </p:nvSpPr>
        <p:spPr>
          <a:xfrm>
            <a:off x="8495347" y="4800600"/>
            <a:ext cx="316469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Images">
  <p:cSld name="Three Images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97"/>
          <p:cNvSpPr>
            <a:spLocks noGrp="1"/>
          </p:cNvSpPr>
          <p:nvPr>
            <p:ph type="pic" idx="2"/>
          </p:nvPr>
        </p:nvSpPr>
        <p:spPr>
          <a:xfrm>
            <a:off x="332184" y="1575197"/>
            <a:ext cx="2646760" cy="226314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7" name="Google Shape;537;p97"/>
          <p:cNvSpPr txBox="1">
            <a:spLocks noGrp="1"/>
          </p:cNvSpPr>
          <p:nvPr>
            <p:ph type="body" idx="1"/>
          </p:nvPr>
        </p:nvSpPr>
        <p:spPr>
          <a:xfrm>
            <a:off x="332185" y="3960019"/>
            <a:ext cx="2646759" cy="669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 b="1"/>
            </a:lvl1pPr>
            <a:lvl2pPr marL="914400" lvl="1" indent="-2286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marL="1371600" lvl="2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marL="1828800" lvl="3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marL="2286000" lvl="4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6pPr>
            <a:lvl7pPr marL="3200400" lvl="6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8pPr>
            <a:lvl9pPr marL="4114800" lvl="8" indent="-304800" algn="l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538" name="Google Shape;538;p97"/>
          <p:cNvSpPr>
            <a:spLocks noGrp="1"/>
          </p:cNvSpPr>
          <p:nvPr>
            <p:ph type="pic" idx="3"/>
          </p:nvPr>
        </p:nvSpPr>
        <p:spPr>
          <a:xfrm>
            <a:off x="3248621" y="1575197"/>
            <a:ext cx="2646760" cy="226314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9" name="Google Shape;539;p97"/>
          <p:cNvSpPr txBox="1">
            <a:spLocks noGrp="1"/>
          </p:cNvSpPr>
          <p:nvPr>
            <p:ph type="body" idx="4"/>
          </p:nvPr>
        </p:nvSpPr>
        <p:spPr>
          <a:xfrm>
            <a:off x="3248621" y="3960019"/>
            <a:ext cx="2646759" cy="669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 b="1"/>
            </a:lvl1pPr>
            <a:lvl2pPr marL="914400" lvl="1" indent="-2286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marL="1371600" lvl="2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marL="1828800" lvl="3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marL="2286000" lvl="4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6pPr>
            <a:lvl7pPr marL="3200400" lvl="6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8pPr>
            <a:lvl9pPr marL="4114800" lvl="8" indent="-304800" algn="l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540" name="Google Shape;540;p97"/>
          <p:cNvSpPr>
            <a:spLocks noGrp="1"/>
          </p:cNvSpPr>
          <p:nvPr>
            <p:ph type="pic" idx="5"/>
          </p:nvPr>
        </p:nvSpPr>
        <p:spPr>
          <a:xfrm>
            <a:off x="6165057" y="1575197"/>
            <a:ext cx="2646760" cy="226314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1" name="Google Shape;541;p97"/>
          <p:cNvSpPr txBox="1">
            <a:spLocks noGrp="1"/>
          </p:cNvSpPr>
          <p:nvPr>
            <p:ph type="body" idx="6"/>
          </p:nvPr>
        </p:nvSpPr>
        <p:spPr>
          <a:xfrm>
            <a:off x="6165057" y="3960019"/>
            <a:ext cx="2646759" cy="669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 b="1"/>
            </a:lvl1pPr>
            <a:lvl2pPr marL="914400" lvl="1" indent="-2286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marL="1371600" lvl="2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marL="1828800" lvl="3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marL="2286000" lvl="4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6pPr>
            <a:lvl7pPr marL="3200400" lvl="6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8pPr>
            <a:lvl9pPr marL="4114800" lvl="8" indent="-304800" algn="l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542" name="Google Shape;542;p97"/>
          <p:cNvSpPr txBox="1">
            <a:spLocks noGrp="1"/>
          </p:cNvSpPr>
          <p:nvPr>
            <p:ph type="title"/>
          </p:nvPr>
        </p:nvSpPr>
        <p:spPr>
          <a:xfrm>
            <a:off x="332185" y="324001"/>
            <a:ext cx="8479631" cy="104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97"/>
          <p:cNvSpPr txBox="1">
            <a:spLocks noGrp="1"/>
          </p:cNvSpPr>
          <p:nvPr>
            <p:ph type="sldNum" idx="12"/>
          </p:nvPr>
        </p:nvSpPr>
        <p:spPr>
          <a:xfrm>
            <a:off x="8495347" y="4800600"/>
            <a:ext cx="316469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Text Boxes for Icons">
  <p:cSld name="Four Text Boxes for Icons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98"/>
          <p:cNvSpPr txBox="1">
            <a:spLocks noGrp="1"/>
          </p:cNvSpPr>
          <p:nvPr>
            <p:ph type="body" idx="1"/>
          </p:nvPr>
        </p:nvSpPr>
        <p:spPr>
          <a:xfrm>
            <a:off x="332185" y="2571750"/>
            <a:ext cx="192024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 b="1"/>
            </a:lvl1pPr>
            <a:lvl2pPr marL="914400" lvl="1" indent="-2286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marL="1371600" lvl="2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marL="1828800" lvl="3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marL="2286000" lvl="4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6pPr>
            <a:lvl7pPr marL="3200400" lvl="6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8pPr>
            <a:lvl9pPr marL="4114800" lvl="8" indent="-304800" algn="l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546" name="Google Shape;546;p98"/>
          <p:cNvSpPr txBox="1">
            <a:spLocks noGrp="1"/>
          </p:cNvSpPr>
          <p:nvPr>
            <p:ph type="body" idx="2"/>
          </p:nvPr>
        </p:nvSpPr>
        <p:spPr>
          <a:xfrm>
            <a:off x="2519729" y="2571750"/>
            <a:ext cx="192024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 b="1"/>
            </a:lvl1pPr>
            <a:lvl2pPr marL="914400" lvl="1" indent="-2286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marL="1371600" lvl="2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marL="1828800" lvl="3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marL="2286000" lvl="4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6pPr>
            <a:lvl7pPr marL="3200400" lvl="6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8pPr>
            <a:lvl9pPr marL="4114800" lvl="8" indent="-304800" algn="l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547" name="Google Shape;547;p98"/>
          <p:cNvSpPr txBox="1">
            <a:spLocks noGrp="1"/>
          </p:cNvSpPr>
          <p:nvPr>
            <p:ph type="body" idx="3"/>
          </p:nvPr>
        </p:nvSpPr>
        <p:spPr>
          <a:xfrm>
            <a:off x="4707272" y="2571750"/>
            <a:ext cx="192024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 b="1"/>
            </a:lvl1pPr>
            <a:lvl2pPr marL="914400" lvl="1" indent="-2286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marL="1371600" lvl="2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marL="1828800" lvl="3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marL="2286000" lvl="4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6pPr>
            <a:lvl7pPr marL="3200400" lvl="6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8pPr>
            <a:lvl9pPr marL="4114800" lvl="8" indent="-304800" algn="l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548" name="Google Shape;548;p98"/>
          <p:cNvSpPr txBox="1">
            <a:spLocks noGrp="1"/>
          </p:cNvSpPr>
          <p:nvPr>
            <p:ph type="body" idx="4"/>
          </p:nvPr>
        </p:nvSpPr>
        <p:spPr>
          <a:xfrm>
            <a:off x="6894816" y="2571750"/>
            <a:ext cx="192024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 b="1"/>
            </a:lvl1pPr>
            <a:lvl2pPr marL="914400" lvl="1" indent="-2286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marL="1371600" lvl="2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marL="1828800" lvl="3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marL="2286000" lvl="4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6pPr>
            <a:lvl7pPr marL="3200400" lvl="6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8pPr>
            <a:lvl9pPr marL="4114800" lvl="8" indent="-304800" algn="l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549" name="Google Shape;549;p98"/>
          <p:cNvSpPr txBox="1">
            <a:spLocks noGrp="1"/>
          </p:cNvSpPr>
          <p:nvPr>
            <p:ph type="title"/>
          </p:nvPr>
        </p:nvSpPr>
        <p:spPr>
          <a:xfrm>
            <a:off x="332185" y="324001"/>
            <a:ext cx="8479631" cy="104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98"/>
          <p:cNvSpPr txBox="1">
            <a:spLocks noGrp="1"/>
          </p:cNvSpPr>
          <p:nvPr>
            <p:ph type="sldNum" idx="12"/>
          </p:nvPr>
        </p:nvSpPr>
        <p:spPr>
          <a:xfrm>
            <a:off x="8495347" y="4800600"/>
            <a:ext cx="316469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Team Images">
  <p:cSld name="Four Team Images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99"/>
          <p:cNvSpPr>
            <a:spLocks noGrp="1"/>
          </p:cNvSpPr>
          <p:nvPr>
            <p:ph type="pic" idx="2"/>
          </p:nvPr>
        </p:nvSpPr>
        <p:spPr>
          <a:xfrm>
            <a:off x="332183" y="1577340"/>
            <a:ext cx="994410" cy="99441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3" name="Google Shape;553;p99"/>
          <p:cNvSpPr txBox="1">
            <a:spLocks noGrp="1"/>
          </p:cNvSpPr>
          <p:nvPr>
            <p:ph type="body" idx="1"/>
          </p:nvPr>
        </p:nvSpPr>
        <p:spPr>
          <a:xfrm>
            <a:off x="332184" y="2743200"/>
            <a:ext cx="1920240" cy="188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 b="1"/>
            </a:lvl1pPr>
            <a:lvl2pPr marL="914400" lvl="1" indent="-2286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/>
            </a:lvl3pPr>
            <a:lvl4pPr marL="1828800" lvl="3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–"/>
              <a:defRPr sz="1050"/>
            </a:lvl4pPr>
            <a:lvl5pPr marL="2286000" lvl="4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/>
            </a:lvl5pPr>
            <a:lvl6pPr marL="2743200" lvl="5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–"/>
              <a:defRPr sz="1050"/>
            </a:lvl6pPr>
            <a:lvl7pPr marL="3200400" lvl="6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/>
            </a:lvl7pPr>
            <a:lvl8pPr marL="3657600" lvl="7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–"/>
              <a:defRPr sz="1050"/>
            </a:lvl8pPr>
            <a:lvl9pPr marL="4114800" lvl="8" indent="-295275" algn="l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dk1"/>
              </a:buClr>
              <a:buSzPts val="1050"/>
              <a:buChar char="•"/>
              <a:defRPr sz="1050"/>
            </a:lvl9pPr>
          </a:lstStyle>
          <a:p>
            <a:endParaRPr/>
          </a:p>
        </p:txBody>
      </p:sp>
      <p:sp>
        <p:nvSpPr>
          <p:cNvPr id="554" name="Google Shape;554;p99"/>
          <p:cNvSpPr>
            <a:spLocks noGrp="1"/>
          </p:cNvSpPr>
          <p:nvPr>
            <p:ph type="pic" idx="3"/>
          </p:nvPr>
        </p:nvSpPr>
        <p:spPr>
          <a:xfrm>
            <a:off x="2519729" y="1577340"/>
            <a:ext cx="994410" cy="99441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5" name="Google Shape;555;p99"/>
          <p:cNvSpPr txBox="1">
            <a:spLocks noGrp="1"/>
          </p:cNvSpPr>
          <p:nvPr>
            <p:ph type="body" idx="4"/>
          </p:nvPr>
        </p:nvSpPr>
        <p:spPr>
          <a:xfrm>
            <a:off x="2519729" y="2743200"/>
            <a:ext cx="1920240" cy="188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 b="1"/>
            </a:lvl1pPr>
            <a:lvl2pPr marL="914400" lvl="1" indent="-2286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/>
            </a:lvl3pPr>
            <a:lvl4pPr marL="1828800" lvl="3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–"/>
              <a:defRPr sz="1050"/>
            </a:lvl4pPr>
            <a:lvl5pPr marL="2286000" lvl="4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/>
            </a:lvl5pPr>
            <a:lvl6pPr marL="2743200" lvl="5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–"/>
              <a:defRPr sz="1050"/>
            </a:lvl6pPr>
            <a:lvl7pPr marL="3200400" lvl="6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/>
            </a:lvl7pPr>
            <a:lvl8pPr marL="3657600" lvl="7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–"/>
              <a:defRPr sz="1050"/>
            </a:lvl8pPr>
            <a:lvl9pPr marL="4114800" lvl="8" indent="-295275" algn="l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dk1"/>
              </a:buClr>
              <a:buSzPts val="1050"/>
              <a:buChar char="•"/>
              <a:defRPr sz="1050"/>
            </a:lvl9pPr>
          </a:lstStyle>
          <a:p>
            <a:endParaRPr/>
          </a:p>
        </p:txBody>
      </p:sp>
      <p:sp>
        <p:nvSpPr>
          <p:cNvPr id="556" name="Google Shape;556;p99"/>
          <p:cNvSpPr>
            <a:spLocks noGrp="1"/>
          </p:cNvSpPr>
          <p:nvPr>
            <p:ph type="pic" idx="5"/>
          </p:nvPr>
        </p:nvSpPr>
        <p:spPr>
          <a:xfrm>
            <a:off x="4707272" y="1577340"/>
            <a:ext cx="994410" cy="99441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7" name="Google Shape;557;p99"/>
          <p:cNvSpPr txBox="1">
            <a:spLocks noGrp="1"/>
          </p:cNvSpPr>
          <p:nvPr>
            <p:ph type="body" idx="6"/>
          </p:nvPr>
        </p:nvSpPr>
        <p:spPr>
          <a:xfrm>
            <a:off x="4707272" y="2743200"/>
            <a:ext cx="1920240" cy="188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 b="1"/>
            </a:lvl1pPr>
            <a:lvl2pPr marL="914400" lvl="1" indent="-2286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/>
            </a:lvl3pPr>
            <a:lvl4pPr marL="1828800" lvl="3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–"/>
              <a:defRPr sz="1050"/>
            </a:lvl4pPr>
            <a:lvl5pPr marL="2286000" lvl="4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/>
            </a:lvl5pPr>
            <a:lvl6pPr marL="2743200" lvl="5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–"/>
              <a:defRPr sz="1050"/>
            </a:lvl6pPr>
            <a:lvl7pPr marL="3200400" lvl="6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/>
            </a:lvl7pPr>
            <a:lvl8pPr marL="3657600" lvl="7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–"/>
              <a:defRPr sz="1050"/>
            </a:lvl8pPr>
            <a:lvl9pPr marL="4114800" lvl="8" indent="-295275" algn="l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dk1"/>
              </a:buClr>
              <a:buSzPts val="1050"/>
              <a:buChar char="•"/>
              <a:defRPr sz="1050"/>
            </a:lvl9pPr>
          </a:lstStyle>
          <a:p>
            <a:endParaRPr/>
          </a:p>
        </p:txBody>
      </p:sp>
      <p:sp>
        <p:nvSpPr>
          <p:cNvPr id="558" name="Google Shape;558;p99"/>
          <p:cNvSpPr>
            <a:spLocks noGrp="1"/>
          </p:cNvSpPr>
          <p:nvPr>
            <p:ph type="pic" idx="7"/>
          </p:nvPr>
        </p:nvSpPr>
        <p:spPr>
          <a:xfrm>
            <a:off x="6894816" y="1577340"/>
            <a:ext cx="994410" cy="99441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9" name="Google Shape;559;p99"/>
          <p:cNvSpPr txBox="1">
            <a:spLocks noGrp="1"/>
          </p:cNvSpPr>
          <p:nvPr>
            <p:ph type="body" idx="8"/>
          </p:nvPr>
        </p:nvSpPr>
        <p:spPr>
          <a:xfrm>
            <a:off x="6894816" y="2743200"/>
            <a:ext cx="1920240" cy="188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 b="1"/>
            </a:lvl1pPr>
            <a:lvl2pPr marL="914400" lvl="1" indent="-2286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/>
            </a:lvl3pPr>
            <a:lvl4pPr marL="1828800" lvl="3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–"/>
              <a:defRPr sz="1050"/>
            </a:lvl4pPr>
            <a:lvl5pPr marL="2286000" lvl="4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/>
            </a:lvl5pPr>
            <a:lvl6pPr marL="2743200" lvl="5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–"/>
              <a:defRPr sz="1050"/>
            </a:lvl6pPr>
            <a:lvl7pPr marL="3200400" lvl="6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/>
            </a:lvl7pPr>
            <a:lvl8pPr marL="3657600" lvl="7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–"/>
              <a:defRPr sz="1050"/>
            </a:lvl8pPr>
            <a:lvl9pPr marL="4114800" lvl="8" indent="-295275" algn="l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dk1"/>
              </a:buClr>
              <a:buSzPts val="1050"/>
              <a:buChar char="•"/>
              <a:defRPr sz="1050"/>
            </a:lvl9pPr>
          </a:lstStyle>
          <a:p>
            <a:endParaRPr/>
          </a:p>
        </p:txBody>
      </p:sp>
      <p:sp>
        <p:nvSpPr>
          <p:cNvPr id="560" name="Google Shape;560;p99"/>
          <p:cNvSpPr txBox="1">
            <a:spLocks noGrp="1"/>
          </p:cNvSpPr>
          <p:nvPr>
            <p:ph type="title"/>
          </p:nvPr>
        </p:nvSpPr>
        <p:spPr>
          <a:xfrm>
            <a:off x="332185" y="324001"/>
            <a:ext cx="8479631" cy="104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99"/>
          <p:cNvSpPr txBox="1">
            <a:spLocks noGrp="1"/>
          </p:cNvSpPr>
          <p:nvPr>
            <p:ph type="sldNum" idx="12"/>
          </p:nvPr>
        </p:nvSpPr>
        <p:spPr>
          <a:xfrm>
            <a:off x="8495347" y="4800600"/>
            <a:ext cx="316469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Chart">
  <p:cSld name="One Column Chart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100"/>
          <p:cNvSpPr txBox="1">
            <a:spLocks noGrp="1"/>
          </p:cNvSpPr>
          <p:nvPr>
            <p:ph type="body" idx="1"/>
          </p:nvPr>
        </p:nvSpPr>
        <p:spPr>
          <a:xfrm>
            <a:off x="332186" y="1577578"/>
            <a:ext cx="2646759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4" name="Google Shape;564;p100"/>
          <p:cNvSpPr>
            <a:spLocks noGrp="1"/>
          </p:cNvSpPr>
          <p:nvPr>
            <p:ph type="chart" idx="2"/>
          </p:nvPr>
        </p:nvSpPr>
        <p:spPr>
          <a:xfrm>
            <a:off x="4200526" y="1071562"/>
            <a:ext cx="4611290" cy="3557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5" name="Google Shape;565;p100"/>
          <p:cNvSpPr txBox="1">
            <a:spLocks noGrp="1"/>
          </p:cNvSpPr>
          <p:nvPr>
            <p:ph type="title"/>
          </p:nvPr>
        </p:nvSpPr>
        <p:spPr>
          <a:xfrm>
            <a:off x="332185" y="324001"/>
            <a:ext cx="8479631" cy="104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100"/>
          <p:cNvSpPr txBox="1">
            <a:spLocks noGrp="1"/>
          </p:cNvSpPr>
          <p:nvPr>
            <p:ph type="sldNum" idx="12"/>
          </p:nvPr>
        </p:nvSpPr>
        <p:spPr>
          <a:xfrm>
            <a:off x="8495347" y="4800600"/>
            <a:ext cx="316469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- Subtitle">
  <p:cSld name="Title and Content - Subtitle"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01"/>
          <p:cNvSpPr txBox="1">
            <a:spLocks noGrp="1"/>
          </p:cNvSpPr>
          <p:nvPr>
            <p:ph type="title"/>
          </p:nvPr>
        </p:nvSpPr>
        <p:spPr>
          <a:xfrm>
            <a:off x="332185" y="322886"/>
            <a:ext cx="8479631" cy="37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01"/>
          <p:cNvSpPr txBox="1">
            <a:spLocks noGrp="1"/>
          </p:cNvSpPr>
          <p:nvPr>
            <p:ph type="body" idx="1"/>
          </p:nvPr>
        </p:nvSpPr>
        <p:spPr>
          <a:xfrm>
            <a:off x="332185" y="1577578"/>
            <a:ext cx="5563790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0" name="Google Shape;570;p101"/>
          <p:cNvSpPr txBox="1">
            <a:spLocks noGrp="1"/>
          </p:cNvSpPr>
          <p:nvPr>
            <p:ph type="sldNum" idx="12"/>
          </p:nvPr>
        </p:nvSpPr>
        <p:spPr>
          <a:xfrm>
            <a:off x="8495347" y="4800600"/>
            <a:ext cx="316469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71" name="Google Shape;571;p101"/>
          <p:cNvSpPr txBox="1">
            <a:spLocks noGrp="1"/>
          </p:cNvSpPr>
          <p:nvPr>
            <p:ph type="subTitle" idx="2"/>
          </p:nvPr>
        </p:nvSpPr>
        <p:spPr>
          <a:xfrm>
            <a:off x="332184" y="700075"/>
            <a:ext cx="8479632" cy="664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>
                <a:solidFill>
                  <a:schemeClr val="dk1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ull Content - Subtitle">
  <p:cSld name="Title and Full Content - Subtitle"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102"/>
          <p:cNvSpPr txBox="1">
            <a:spLocks noGrp="1"/>
          </p:cNvSpPr>
          <p:nvPr>
            <p:ph type="body" idx="1"/>
          </p:nvPr>
        </p:nvSpPr>
        <p:spPr>
          <a:xfrm>
            <a:off x="332185" y="1577578"/>
            <a:ext cx="8479631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4" name="Google Shape;574;p102"/>
          <p:cNvSpPr txBox="1">
            <a:spLocks noGrp="1"/>
          </p:cNvSpPr>
          <p:nvPr>
            <p:ph type="title"/>
          </p:nvPr>
        </p:nvSpPr>
        <p:spPr>
          <a:xfrm>
            <a:off x="332185" y="322886"/>
            <a:ext cx="8479631" cy="37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102"/>
          <p:cNvSpPr txBox="1">
            <a:spLocks noGrp="1"/>
          </p:cNvSpPr>
          <p:nvPr>
            <p:ph type="sldNum" idx="12"/>
          </p:nvPr>
        </p:nvSpPr>
        <p:spPr>
          <a:xfrm>
            <a:off x="8495347" y="4800600"/>
            <a:ext cx="316469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76" name="Google Shape;576;p102"/>
          <p:cNvSpPr txBox="1">
            <a:spLocks noGrp="1"/>
          </p:cNvSpPr>
          <p:nvPr>
            <p:ph type="subTitle" idx="2"/>
          </p:nvPr>
        </p:nvSpPr>
        <p:spPr>
          <a:xfrm>
            <a:off x="332184" y="700075"/>
            <a:ext cx="8479632" cy="664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>
                <a:solidFill>
                  <a:schemeClr val="dk1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Content - Subtitle">
  <p:cSld name="One Column Content - Subtitle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03"/>
          <p:cNvSpPr txBox="1">
            <a:spLocks noGrp="1"/>
          </p:cNvSpPr>
          <p:nvPr>
            <p:ph type="body" idx="1"/>
          </p:nvPr>
        </p:nvSpPr>
        <p:spPr>
          <a:xfrm>
            <a:off x="332186" y="1577578"/>
            <a:ext cx="2646759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9" name="Google Shape;579;p103"/>
          <p:cNvSpPr txBox="1">
            <a:spLocks noGrp="1"/>
          </p:cNvSpPr>
          <p:nvPr>
            <p:ph type="title"/>
          </p:nvPr>
        </p:nvSpPr>
        <p:spPr>
          <a:xfrm>
            <a:off x="332185" y="322886"/>
            <a:ext cx="8479631" cy="37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103"/>
          <p:cNvSpPr txBox="1">
            <a:spLocks noGrp="1"/>
          </p:cNvSpPr>
          <p:nvPr>
            <p:ph type="sldNum" idx="12"/>
          </p:nvPr>
        </p:nvSpPr>
        <p:spPr>
          <a:xfrm>
            <a:off x="8495347" y="4800600"/>
            <a:ext cx="316469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81" name="Google Shape;581;p103"/>
          <p:cNvSpPr txBox="1">
            <a:spLocks noGrp="1"/>
          </p:cNvSpPr>
          <p:nvPr>
            <p:ph type="subTitle" idx="2"/>
          </p:nvPr>
        </p:nvSpPr>
        <p:spPr>
          <a:xfrm>
            <a:off x="332184" y="700075"/>
            <a:ext cx="8479632" cy="664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>
                <a:solidFill>
                  <a:schemeClr val="dk1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 - Subtitle">
  <p:cSld name="Content and Image - Subtitle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104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4" name="Google Shape;584;p104"/>
          <p:cNvSpPr txBox="1">
            <a:spLocks noGrp="1"/>
          </p:cNvSpPr>
          <p:nvPr>
            <p:ph type="body" idx="1"/>
          </p:nvPr>
        </p:nvSpPr>
        <p:spPr>
          <a:xfrm>
            <a:off x="332185" y="1577578"/>
            <a:ext cx="3988355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5" name="Google Shape;585;p104"/>
          <p:cNvSpPr txBox="1">
            <a:spLocks noGrp="1"/>
          </p:cNvSpPr>
          <p:nvPr>
            <p:ph type="title"/>
          </p:nvPr>
        </p:nvSpPr>
        <p:spPr>
          <a:xfrm>
            <a:off x="332185" y="322886"/>
            <a:ext cx="3988355" cy="37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04"/>
          <p:cNvSpPr txBox="1">
            <a:spLocks noGrp="1"/>
          </p:cNvSpPr>
          <p:nvPr>
            <p:ph type="sldNum" idx="12"/>
          </p:nvPr>
        </p:nvSpPr>
        <p:spPr>
          <a:xfrm>
            <a:off x="8495347" y="4800600"/>
            <a:ext cx="316469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87" name="Google Shape;587;p104"/>
          <p:cNvSpPr txBox="1">
            <a:spLocks noGrp="1"/>
          </p:cNvSpPr>
          <p:nvPr>
            <p:ph type="subTitle" idx="3"/>
          </p:nvPr>
        </p:nvSpPr>
        <p:spPr>
          <a:xfrm>
            <a:off x="332184" y="700075"/>
            <a:ext cx="3988356" cy="664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>
                <a:solidFill>
                  <a:schemeClr val="dk1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 - Subtitle">
  <p:cSld name="Three Content - Subtitle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105"/>
          <p:cNvSpPr txBox="1">
            <a:spLocks noGrp="1"/>
          </p:cNvSpPr>
          <p:nvPr>
            <p:ph type="body" idx="1"/>
          </p:nvPr>
        </p:nvSpPr>
        <p:spPr>
          <a:xfrm>
            <a:off x="332185" y="1577579"/>
            <a:ext cx="2646759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0" name="Google Shape;590;p105"/>
          <p:cNvSpPr txBox="1">
            <a:spLocks noGrp="1"/>
          </p:cNvSpPr>
          <p:nvPr>
            <p:ph type="body" idx="2"/>
          </p:nvPr>
        </p:nvSpPr>
        <p:spPr>
          <a:xfrm>
            <a:off x="3249216" y="1577579"/>
            <a:ext cx="2646759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1" name="Google Shape;591;p105"/>
          <p:cNvSpPr txBox="1">
            <a:spLocks noGrp="1"/>
          </p:cNvSpPr>
          <p:nvPr>
            <p:ph type="body" idx="3"/>
          </p:nvPr>
        </p:nvSpPr>
        <p:spPr>
          <a:xfrm>
            <a:off x="6165057" y="1577579"/>
            <a:ext cx="2646759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2" name="Google Shape;592;p105"/>
          <p:cNvSpPr txBox="1">
            <a:spLocks noGrp="1"/>
          </p:cNvSpPr>
          <p:nvPr>
            <p:ph type="title"/>
          </p:nvPr>
        </p:nvSpPr>
        <p:spPr>
          <a:xfrm>
            <a:off x="332185" y="322886"/>
            <a:ext cx="8479631" cy="37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105"/>
          <p:cNvSpPr txBox="1">
            <a:spLocks noGrp="1"/>
          </p:cNvSpPr>
          <p:nvPr>
            <p:ph type="sldNum" idx="12"/>
          </p:nvPr>
        </p:nvSpPr>
        <p:spPr>
          <a:xfrm>
            <a:off x="8495347" y="4800600"/>
            <a:ext cx="316469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94" name="Google Shape;594;p105"/>
          <p:cNvSpPr txBox="1">
            <a:spLocks noGrp="1"/>
          </p:cNvSpPr>
          <p:nvPr>
            <p:ph type="subTitle" idx="4"/>
          </p:nvPr>
        </p:nvSpPr>
        <p:spPr>
          <a:xfrm>
            <a:off x="332184" y="700075"/>
            <a:ext cx="8479632" cy="664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>
                <a:solidFill>
                  <a:schemeClr val="dk1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1"/>
          <p:cNvSpPr txBox="1">
            <a:spLocks noGrp="1"/>
          </p:cNvSpPr>
          <p:nvPr>
            <p:ph type="title"/>
          </p:nvPr>
        </p:nvSpPr>
        <p:spPr>
          <a:xfrm>
            <a:off x="332185" y="324001"/>
            <a:ext cx="8479631" cy="104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body" idx="1"/>
          </p:nvPr>
        </p:nvSpPr>
        <p:spPr>
          <a:xfrm>
            <a:off x="332185" y="1577579"/>
            <a:ext cx="4105275" cy="3051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body" idx="2"/>
          </p:nvPr>
        </p:nvSpPr>
        <p:spPr>
          <a:xfrm>
            <a:off x="4706541" y="1577578"/>
            <a:ext cx="4105275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302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ftr" idx="11"/>
          </p:nvPr>
        </p:nvSpPr>
        <p:spPr>
          <a:xfrm>
            <a:off x="332184" y="4766310"/>
            <a:ext cx="4105276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dt" idx="10"/>
          </p:nvPr>
        </p:nvSpPr>
        <p:spPr>
          <a:xfrm>
            <a:off x="7488222" y="476631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sldNum" idx="12"/>
          </p:nvPr>
        </p:nvSpPr>
        <p:spPr>
          <a:xfrm>
            <a:off x="7488222" y="486918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ntent - Subtitle">
  <p:cSld name="Four Content - Subtitle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106"/>
          <p:cNvSpPr txBox="1">
            <a:spLocks noGrp="1"/>
          </p:cNvSpPr>
          <p:nvPr>
            <p:ph type="body" idx="1"/>
          </p:nvPr>
        </p:nvSpPr>
        <p:spPr>
          <a:xfrm>
            <a:off x="332185" y="1577578"/>
            <a:ext cx="1917000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7" name="Google Shape;597;p106"/>
          <p:cNvSpPr txBox="1">
            <a:spLocks noGrp="1"/>
          </p:cNvSpPr>
          <p:nvPr>
            <p:ph type="body" idx="2"/>
          </p:nvPr>
        </p:nvSpPr>
        <p:spPr>
          <a:xfrm>
            <a:off x="2520460" y="1577578"/>
            <a:ext cx="1917000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8" name="Google Shape;598;p106"/>
          <p:cNvSpPr txBox="1">
            <a:spLocks noGrp="1"/>
          </p:cNvSpPr>
          <p:nvPr>
            <p:ph type="body" idx="3"/>
          </p:nvPr>
        </p:nvSpPr>
        <p:spPr>
          <a:xfrm>
            <a:off x="4706541" y="1577578"/>
            <a:ext cx="1917000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9" name="Google Shape;599;p106"/>
          <p:cNvSpPr txBox="1">
            <a:spLocks noGrp="1"/>
          </p:cNvSpPr>
          <p:nvPr>
            <p:ph type="body" idx="4"/>
          </p:nvPr>
        </p:nvSpPr>
        <p:spPr>
          <a:xfrm>
            <a:off x="6892622" y="1577578"/>
            <a:ext cx="1917000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0" name="Google Shape;600;p106"/>
          <p:cNvSpPr txBox="1">
            <a:spLocks noGrp="1"/>
          </p:cNvSpPr>
          <p:nvPr>
            <p:ph type="title"/>
          </p:nvPr>
        </p:nvSpPr>
        <p:spPr>
          <a:xfrm>
            <a:off x="332185" y="322886"/>
            <a:ext cx="8479631" cy="37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1" name="Google Shape;601;p106"/>
          <p:cNvSpPr txBox="1">
            <a:spLocks noGrp="1"/>
          </p:cNvSpPr>
          <p:nvPr>
            <p:ph type="sldNum" idx="12"/>
          </p:nvPr>
        </p:nvSpPr>
        <p:spPr>
          <a:xfrm>
            <a:off x="8495347" y="4800600"/>
            <a:ext cx="316469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602" name="Google Shape;602;p106"/>
          <p:cNvSpPr txBox="1">
            <a:spLocks noGrp="1"/>
          </p:cNvSpPr>
          <p:nvPr>
            <p:ph type="subTitle" idx="5"/>
          </p:nvPr>
        </p:nvSpPr>
        <p:spPr>
          <a:xfrm>
            <a:off x="332184" y="700075"/>
            <a:ext cx="8479632" cy="664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>
                <a:solidFill>
                  <a:schemeClr val="dk1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ve Content - Subtitle">
  <p:cSld name="Five Content - Subtitle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107"/>
          <p:cNvSpPr txBox="1">
            <a:spLocks noGrp="1"/>
          </p:cNvSpPr>
          <p:nvPr>
            <p:ph type="body" idx="1"/>
          </p:nvPr>
        </p:nvSpPr>
        <p:spPr>
          <a:xfrm>
            <a:off x="332185" y="1577578"/>
            <a:ext cx="1479600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5" name="Google Shape;605;p107"/>
          <p:cNvSpPr txBox="1">
            <a:spLocks noGrp="1"/>
          </p:cNvSpPr>
          <p:nvPr>
            <p:ph type="body" idx="2"/>
          </p:nvPr>
        </p:nvSpPr>
        <p:spPr>
          <a:xfrm>
            <a:off x="2082784" y="1577578"/>
            <a:ext cx="1479600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6" name="Google Shape;606;p107"/>
          <p:cNvSpPr txBox="1">
            <a:spLocks noGrp="1"/>
          </p:cNvSpPr>
          <p:nvPr>
            <p:ph type="body" idx="3"/>
          </p:nvPr>
        </p:nvSpPr>
        <p:spPr>
          <a:xfrm>
            <a:off x="3833383" y="1577578"/>
            <a:ext cx="1479600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7" name="Google Shape;607;p107"/>
          <p:cNvSpPr txBox="1">
            <a:spLocks noGrp="1"/>
          </p:cNvSpPr>
          <p:nvPr>
            <p:ph type="body" idx="4"/>
          </p:nvPr>
        </p:nvSpPr>
        <p:spPr>
          <a:xfrm>
            <a:off x="5583982" y="1577578"/>
            <a:ext cx="1479600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8" name="Google Shape;608;p107"/>
          <p:cNvSpPr txBox="1">
            <a:spLocks noGrp="1"/>
          </p:cNvSpPr>
          <p:nvPr>
            <p:ph type="body" idx="5"/>
          </p:nvPr>
        </p:nvSpPr>
        <p:spPr>
          <a:xfrm>
            <a:off x="7334582" y="1577578"/>
            <a:ext cx="1479600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9" name="Google Shape;609;p107"/>
          <p:cNvSpPr txBox="1">
            <a:spLocks noGrp="1"/>
          </p:cNvSpPr>
          <p:nvPr>
            <p:ph type="title"/>
          </p:nvPr>
        </p:nvSpPr>
        <p:spPr>
          <a:xfrm>
            <a:off x="332185" y="322886"/>
            <a:ext cx="8479631" cy="37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107"/>
          <p:cNvSpPr txBox="1">
            <a:spLocks noGrp="1"/>
          </p:cNvSpPr>
          <p:nvPr>
            <p:ph type="sldNum" idx="12"/>
          </p:nvPr>
        </p:nvSpPr>
        <p:spPr>
          <a:xfrm>
            <a:off x="8495347" y="4800600"/>
            <a:ext cx="316469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611" name="Google Shape;611;p107"/>
          <p:cNvSpPr txBox="1">
            <a:spLocks noGrp="1"/>
          </p:cNvSpPr>
          <p:nvPr>
            <p:ph type="subTitle" idx="6"/>
          </p:nvPr>
        </p:nvSpPr>
        <p:spPr>
          <a:xfrm>
            <a:off x="332184" y="700075"/>
            <a:ext cx="8479632" cy="664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>
                <a:solidFill>
                  <a:schemeClr val="dk1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Images - Subtitle">
  <p:cSld name="Three Images - Subtitle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08"/>
          <p:cNvSpPr>
            <a:spLocks noGrp="1"/>
          </p:cNvSpPr>
          <p:nvPr>
            <p:ph type="pic" idx="2"/>
          </p:nvPr>
        </p:nvSpPr>
        <p:spPr>
          <a:xfrm>
            <a:off x="332184" y="1575197"/>
            <a:ext cx="2646760" cy="226314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4" name="Google Shape;614;p108"/>
          <p:cNvSpPr txBox="1">
            <a:spLocks noGrp="1"/>
          </p:cNvSpPr>
          <p:nvPr>
            <p:ph type="body" idx="1"/>
          </p:nvPr>
        </p:nvSpPr>
        <p:spPr>
          <a:xfrm>
            <a:off x="332185" y="3960019"/>
            <a:ext cx="2646759" cy="669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 b="1"/>
            </a:lvl1pPr>
            <a:lvl2pPr marL="914400" lvl="1" indent="-2286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marL="1371600" lvl="2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marL="1828800" lvl="3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marL="2286000" lvl="4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6pPr>
            <a:lvl7pPr marL="3200400" lvl="6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8pPr>
            <a:lvl9pPr marL="4114800" lvl="8" indent="-304800" algn="l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615" name="Google Shape;615;p108"/>
          <p:cNvSpPr>
            <a:spLocks noGrp="1"/>
          </p:cNvSpPr>
          <p:nvPr>
            <p:ph type="pic" idx="3"/>
          </p:nvPr>
        </p:nvSpPr>
        <p:spPr>
          <a:xfrm>
            <a:off x="3248621" y="1575197"/>
            <a:ext cx="2646760" cy="226314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6" name="Google Shape;616;p108"/>
          <p:cNvSpPr txBox="1">
            <a:spLocks noGrp="1"/>
          </p:cNvSpPr>
          <p:nvPr>
            <p:ph type="body" idx="4"/>
          </p:nvPr>
        </p:nvSpPr>
        <p:spPr>
          <a:xfrm>
            <a:off x="3248621" y="3960019"/>
            <a:ext cx="2646759" cy="669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 b="1"/>
            </a:lvl1pPr>
            <a:lvl2pPr marL="914400" lvl="1" indent="-2286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marL="1371600" lvl="2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marL="1828800" lvl="3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marL="2286000" lvl="4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6pPr>
            <a:lvl7pPr marL="3200400" lvl="6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8pPr>
            <a:lvl9pPr marL="4114800" lvl="8" indent="-304800" algn="l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617" name="Google Shape;617;p108"/>
          <p:cNvSpPr>
            <a:spLocks noGrp="1"/>
          </p:cNvSpPr>
          <p:nvPr>
            <p:ph type="pic" idx="5"/>
          </p:nvPr>
        </p:nvSpPr>
        <p:spPr>
          <a:xfrm>
            <a:off x="6165057" y="1575197"/>
            <a:ext cx="2646760" cy="226314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8" name="Google Shape;618;p108"/>
          <p:cNvSpPr txBox="1">
            <a:spLocks noGrp="1"/>
          </p:cNvSpPr>
          <p:nvPr>
            <p:ph type="body" idx="6"/>
          </p:nvPr>
        </p:nvSpPr>
        <p:spPr>
          <a:xfrm>
            <a:off x="6165057" y="3960019"/>
            <a:ext cx="2646759" cy="669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 b="1"/>
            </a:lvl1pPr>
            <a:lvl2pPr marL="914400" lvl="1" indent="-2286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marL="1371600" lvl="2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marL="1828800" lvl="3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marL="2286000" lvl="4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6pPr>
            <a:lvl7pPr marL="3200400" lvl="6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8pPr>
            <a:lvl9pPr marL="4114800" lvl="8" indent="-304800" algn="l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619" name="Google Shape;619;p108"/>
          <p:cNvSpPr txBox="1">
            <a:spLocks noGrp="1"/>
          </p:cNvSpPr>
          <p:nvPr>
            <p:ph type="title"/>
          </p:nvPr>
        </p:nvSpPr>
        <p:spPr>
          <a:xfrm>
            <a:off x="332185" y="322886"/>
            <a:ext cx="8479631" cy="37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108"/>
          <p:cNvSpPr txBox="1">
            <a:spLocks noGrp="1"/>
          </p:cNvSpPr>
          <p:nvPr>
            <p:ph type="sldNum" idx="12"/>
          </p:nvPr>
        </p:nvSpPr>
        <p:spPr>
          <a:xfrm>
            <a:off x="8495347" y="4800600"/>
            <a:ext cx="316469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621" name="Google Shape;621;p108"/>
          <p:cNvSpPr txBox="1">
            <a:spLocks noGrp="1"/>
          </p:cNvSpPr>
          <p:nvPr>
            <p:ph type="subTitle" idx="7"/>
          </p:nvPr>
        </p:nvSpPr>
        <p:spPr>
          <a:xfrm>
            <a:off x="332184" y="700075"/>
            <a:ext cx="8479632" cy="664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>
                <a:solidFill>
                  <a:schemeClr val="dk1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Text Boxes for Icons - Subtitle">
  <p:cSld name="Four Text Boxes for Icons - Subtitle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109"/>
          <p:cNvSpPr txBox="1">
            <a:spLocks noGrp="1"/>
          </p:cNvSpPr>
          <p:nvPr>
            <p:ph type="body" idx="1"/>
          </p:nvPr>
        </p:nvSpPr>
        <p:spPr>
          <a:xfrm>
            <a:off x="332185" y="2571750"/>
            <a:ext cx="192024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 b="1"/>
            </a:lvl1pPr>
            <a:lvl2pPr marL="914400" lvl="1" indent="-2286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marL="1371600" lvl="2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marL="1828800" lvl="3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marL="2286000" lvl="4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6pPr>
            <a:lvl7pPr marL="3200400" lvl="6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8pPr>
            <a:lvl9pPr marL="4114800" lvl="8" indent="-304800" algn="l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624" name="Google Shape;624;p109"/>
          <p:cNvSpPr txBox="1">
            <a:spLocks noGrp="1"/>
          </p:cNvSpPr>
          <p:nvPr>
            <p:ph type="body" idx="2"/>
          </p:nvPr>
        </p:nvSpPr>
        <p:spPr>
          <a:xfrm>
            <a:off x="2518649" y="2571750"/>
            <a:ext cx="192024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 b="1"/>
            </a:lvl1pPr>
            <a:lvl2pPr marL="914400" lvl="1" indent="-2286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marL="1371600" lvl="2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marL="1828800" lvl="3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marL="2286000" lvl="4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6pPr>
            <a:lvl7pPr marL="3200400" lvl="6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8pPr>
            <a:lvl9pPr marL="4114800" lvl="8" indent="-304800" algn="l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625" name="Google Shape;625;p109"/>
          <p:cNvSpPr txBox="1">
            <a:spLocks noGrp="1"/>
          </p:cNvSpPr>
          <p:nvPr>
            <p:ph type="body" idx="3"/>
          </p:nvPr>
        </p:nvSpPr>
        <p:spPr>
          <a:xfrm>
            <a:off x="4705112" y="2571750"/>
            <a:ext cx="192024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 b="1"/>
            </a:lvl1pPr>
            <a:lvl2pPr marL="914400" lvl="1" indent="-2286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marL="1371600" lvl="2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marL="1828800" lvl="3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marL="2286000" lvl="4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6pPr>
            <a:lvl7pPr marL="3200400" lvl="6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8pPr>
            <a:lvl9pPr marL="4114800" lvl="8" indent="-304800" algn="l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626" name="Google Shape;626;p109"/>
          <p:cNvSpPr txBox="1">
            <a:spLocks noGrp="1"/>
          </p:cNvSpPr>
          <p:nvPr>
            <p:ph type="body" idx="4"/>
          </p:nvPr>
        </p:nvSpPr>
        <p:spPr>
          <a:xfrm>
            <a:off x="6891575" y="2571750"/>
            <a:ext cx="192024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 b="1"/>
            </a:lvl1pPr>
            <a:lvl2pPr marL="914400" lvl="1" indent="-2286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marL="1371600" lvl="2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marL="1828800" lvl="3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marL="2286000" lvl="4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6pPr>
            <a:lvl7pPr marL="3200400" lvl="6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8pPr>
            <a:lvl9pPr marL="4114800" lvl="8" indent="-304800" algn="l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627" name="Google Shape;627;p109"/>
          <p:cNvSpPr txBox="1">
            <a:spLocks noGrp="1"/>
          </p:cNvSpPr>
          <p:nvPr>
            <p:ph type="title"/>
          </p:nvPr>
        </p:nvSpPr>
        <p:spPr>
          <a:xfrm>
            <a:off x="332185" y="322886"/>
            <a:ext cx="8479631" cy="37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8" name="Google Shape;628;p109"/>
          <p:cNvSpPr txBox="1">
            <a:spLocks noGrp="1"/>
          </p:cNvSpPr>
          <p:nvPr>
            <p:ph type="sldNum" idx="12"/>
          </p:nvPr>
        </p:nvSpPr>
        <p:spPr>
          <a:xfrm>
            <a:off x="8495347" y="4800600"/>
            <a:ext cx="316469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629" name="Google Shape;629;p109"/>
          <p:cNvSpPr txBox="1">
            <a:spLocks noGrp="1"/>
          </p:cNvSpPr>
          <p:nvPr>
            <p:ph type="subTitle" idx="5"/>
          </p:nvPr>
        </p:nvSpPr>
        <p:spPr>
          <a:xfrm>
            <a:off x="332184" y="700075"/>
            <a:ext cx="8479632" cy="664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>
                <a:solidFill>
                  <a:schemeClr val="dk1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Team Images - Subtitle">
  <p:cSld name="Four Team Images - Subtitle"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10"/>
          <p:cNvSpPr>
            <a:spLocks noGrp="1"/>
          </p:cNvSpPr>
          <p:nvPr>
            <p:ph type="pic" idx="2"/>
          </p:nvPr>
        </p:nvSpPr>
        <p:spPr>
          <a:xfrm>
            <a:off x="332184" y="1577579"/>
            <a:ext cx="994410" cy="99441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2" name="Google Shape;632;p110"/>
          <p:cNvSpPr txBox="1">
            <a:spLocks noGrp="1"/>
          </p:cNvSpPr>
          <p:nvPr>
            <p:ph type="body" idx="1"/>
          </p:nvPr>
        </p:nvSpPr>
        <p:spPr>
          <a:xfrm>
            <a:off x="332184" y="2743200"/>
            <a:ext cx="1920240" cy="188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 b="1"/>
            </a:lvl1pPr>
            <a:lvl2pPr marL="914400" lvl="1" indent="-2286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/>
            </a:lvl3pPr>
            <a:lvl4pPr marL="1828800" lvl="3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–"/>
              <a:defRPr sz="1050"/>
            </a:lvl4pPr>
            <a:lvl5pPr marL="2286000" lvl="4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/>
            </a:lvl5pPr>
            <a:lvl6pPr marL="2743200" lvl="5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–"/>
              <a:defRPr sz="1050"/>
            </a:lvl6pPr>
            <a:lvl7pPr marL="3200400" lvl="6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/>
            </a:lvl7pPr>
            <a:lvl8pPr marL="3657600" lvl="7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–"/>
              <a:defRPr sz="1050"/>
            </a:lvl8pPr>
            <a:lvl9pPr marL="4114800" lvl="8" indent="-295275" algn="l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dk1"/>
              </a:buClr>
              <a:buSzPts val="1050"/>
              <a:buChar char="•"/>
              <a:defRPr sz="1050"/>
            </a:lvl9pPr>
          </a:lstStyle>
          <a:p>
            <a:endParaRPr/>
          </a:p>
        </p:txBody>
      </p:sp>
      <p:sp>
        <p:nvSpPr>
          <p:cNvPr id="633" name="Google Shape;633;p110"/>
          <p:cNvSpPr>
            <a:spLocks noGrp="1"/>
          </p:cNvSpPr>
          <p:nvPr>
            <p:ph type="pic" idx="3"/>
          </p:nvPr>
        </p:nvSpPr>
        <p:spPr>
          <a:xfrm>
            <a:off x="2518648" y="1577579"/>
            <a:ext cx="994410" cy="99441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4" name="Google Shape;634;p110"/>
          <p:cNvSpPr txBox="1">
            <a:spLocks noGrp="1"/>
          </p:cNvSpPr>
          <p:nvPr>
            <p:ph type="body" idx="4"/>
          </p:nvPr>
        </p:nvSpPr>
        <p:spPr>
          <a:xfrm>
            <a:off x="2518648" y="2743200"/>
            <a:ext cx="1920240" cy="188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 b="1"/>
            </a:lvl1pPr>
            <a:lvl2pPr marL="914400" lvl="1" indent="-2286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/>
            </a:lvl3pPr>
            <a:lvl4pPr marL="1828800" lvl="3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–"/>
              <a:defRPr sz="1050"/>
            </a:lvl4pPr>
            <a:lvl5pPr marL="2286000" lvl="4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/>
            </a:lvl5pPr>
            <a:lvl6pPr marL="2743200" lvl="5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–"/>
              <a:defRPr sz="1050"/>
            </a:lvl6pPr>
            <a:lvl7pPr marL="3200400" lvl="6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/>
            </a:lvl7pPr>
            <a:lvl8pPr marL="3657600" lvl="7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–"/>
              <a:defRPr sz="1050"/>
            </a:lvl8pPr>
            <a:lvl9pPr marL="4114800" lvl="8" indent="-295275" algn="l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dk1"/>
              </a:buClr>
              <a:buSzPts val="1050"/>
              <a:buChar char="•"/>
              <a:defRPr sz="1050"/>
            </a:lvl9pPr>
          </a:lstStyle>
          <a:p>
            <a:endParaRPr/>
          </a:p>
        </p:txBody>
      </p:sp>
      <p:sp>
        <p:nvSpPr>
          <p:cNvPr id="635" name="Google Shape;635;p110"/>
          <p:cNvSpPr>
            <a:spLocks noGrp="1"/>
          </p:cNvSpPr>
          <p:nvPr>
            <p:ph type="pic" idx="5"/>
          </p:nvPr>
        </p:nvSpPr>
        <p:spPr>
          <a:xfrm>
            <a:off x="4705111" y="1577579"/>
            <a:ext cx="994410" cy="99441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6" name="Google Shape;636;p110"/>
          <p:cNvSpPr txBox="1">
            <a:spLocks noGrp="1"/>
          </p:cNvSpPr>
          <p:nvPr>
            <p:ph type="body" idx="6"/>
          </p:nvPr>
        </p:nvSpPr>
        <p:spPr>
          <a:xfrm>
            <a:off x="4705112" y="2743200"/>
            <a:ext cx="1920240" cy="188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 b="1"/>
            </a:lvl1pPr>
            <a:lvl2pPr marL="914400" lvl="1" indent="-2286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/>
            </a:lvl3pPr>
            <a:lvl4pPr marL="1828800" lvl="3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–"/>
              <a:defRPr sz="1050"/>
            </a:lvl4pPr>
            <a:lvl5pPr marL="2286000" lvl="4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/>
            </a:lvl5pPr>
            <a:lvl6pPr marL="2743200" lvl="5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–"/>
              <a:defRPr sz="1050"/>
            </a:lvl6pPr>
            <a:lvl7pPr marL="3200400" lvl="6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/>
            </a:lvl7pPr>
            <a:lvl8pPr marL="3657600" lvl="7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–"/>
              <a:defRPr sz="1050"/>
            </a:lvl8pPr>
            <a:lvl9pPr marL="4114800" lvl="8" indent="-295275" algn="l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dk1"/>
              </a:buClr>
              <a:buSzPts val="1050"/>
              <a:buChar char="•"/>
              <a:defRPr sz="1050"/>
            </a:lvl9pPr>
          </a:lstStyle>
          <a:p>
            <a:endParaRPr/>
          </a:p>
        </p:txBody>
      </p:sp>
      <p:sp>
        <p:nvSpPr>
          <p:cNvPr id="637" name="Google Shape;637;p110"/>
          <p:cNvSpPr>
            <a:spLocks noGrp="1"/>
          </p:cNvSpPr>
          <p:nvPr>
            <p:ph type="pic" idx="7"/>
          </p:nvPr>
        </p:nvSpPr>
        <p:spPr>
          <a:xfrm>
            <a:off x="6891575" y="1577579"/>
            <a:ext cx="994410" cy="99441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8" name="Google Shape;638;p110"/>
          <p:cNvSpPr txBox="1">
            <a:spLocks noGrp="1"/>
          </p:cNvSpPr>
          <p:nvPr>
            <p:ph type="body" idx="8"/>
          </p:nvPr>
        </p:nvSpPr>
        <p:spPr>
          <a:xfrm>
            <a:off x="6891575" y="2743200"/>
            <a:ext cx="1920240" cy="188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 b="1"/>
            </a:lvl1pPr>
            <a:lvl2pPr marL="914400" lvl="1" indent="-2286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/>
            </a:lvl3pPr>
            <a:lvl4pPr marL="1828800" lvl="3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–"/>
              <a:defRPr sz="1050"/>
            </a:lvl4pPr>
            <a:lvl5pPr marL="2286000" lvl="4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/>
            </a:lvl5pPr>
            <a:lvl6pPr marL="2743200" lvl="5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–"/>
              <a:defRPr sz="1050"/>
            </a:lvl6pPr>
            <a:lvl7pPr marL="3200400" lvl="6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/>
            </a:lvl7pPr>
            <a:lvl8pPr marL="3657600" lvl="7" indent="-2952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050"/>
              <a:buChar char="–"/>
              <a:defRPr sz="1050"/>
            </a:lvl8pPr>
            <a:lvl9pPr marL="4114800" lvl="8" indent="-295275" algn="l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dk1"/>
              </a:buClr>
              <a:buSzPts val="1050"/>
              <a:buChar char="•"/>
              <a:defRPr sz="1050"/>
            </a:lvl9pPr>
          </a:lstStyle>
          <a:p>
            <a:endParaRPr/>
          </a:p>
        </p:txBody>
      </p:sp>
      <p:sp>
        <p:nvSpPr>
          <p:cNvPr id="639" name="Google Shape;639;p110"/>
          <p:cNvSpPr txBox="1">
            <a:spLocks noGrp="1"/>
          </p:cNvSpPr>
          <p:nvPr>
            <p:ph type="title"/>
          </p:nvPr>
        </p:nvSpPr>
        <p:spPr>
          <a:xfrm>
            <a:off x="332185" y="322886"/>
            <a:ext cx="8479631" cy="37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110"/>
          <p:cNvSpPr txBox="1">
            <a:spLocks noGrp="1"/>
          </p:cNvSpPr>
          <p:nvPr>
            <p:ph type="sldNum" idx="12"/>
          </p:nvPr>
        </p:nvSpPr>
        <p:spPr>
          <a:xfrm>
            <a:off x="8495347" y="4800600"/>
            <a:ext cx="316469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641" name="Google Shape;641;p110"/>
          <p:cNvSpPr txBox="1">
            <a:spLocks noGrp="1"/>
          </p:cNvSpPr>
          <p:nvPr>
            <p:ph type="subTitle" idx="9"/>
          </p:nvPr>
        </p:nvSpPr>
        <p:spPr>
          <a:xfrm>
            <a:off x="332184" y="700075"/>
            <a:ext cx="8479632" cy="664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>
                <a:solidFill>
                  <a:schemeClr val="dk1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Chart - Subtitle">
  <p:cSld name="One Column Chart - Subtitle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11"/>
          <p:cNvSpPr txBox="1">
            <a:spLocks noGrp="1"/>
          </p:cNvSpPr>
          <p:nvPr>
            <p:ph type="body" idx="1"/>
          </p:nvPr>
        </p:nvSpPr>
        <p:spPr>
          <a:xfrm>
            <a:off x="332186" y="1577578"/>
            <a:ext cx="2646759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4" name="Google Shape;644;p111"/>
          <p:cNvSpPr>
            <a:spLocks noGrp="1"/>
          </p:cNvSpPr>
          <p:nvPr>
            <p:ph type="chart" idx="2"/>
          </p:nvPr>
        </p:nvSpPr>
        <p:spPr>
          <a:xfrm>
            <a:off x="4200526" y="1071562"/>
            <a:ext cx="4611290" cy="3557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5" name="Google Shape;645;p111"/>
          <p:cNvSpPr txBox="1">
            <a:spLocks noGrp="1"/>
          </p:cNvSpPr>
          <p:nvPr>
            <p:ph type="title"/>
          </p:nvPr>
        </p:nvSpPr>
        <p:spPr>
          <a:xfrm>
            <a:off x="332185" y="322886"/>
            <a:ext cx="8479631" cy="37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111"/>
          <p:cNvSpPr txBox="1">
            <a:spLocks noGrp="1"/>
          </p:cNvSpPr>
          <p:nvPr>
            <p:ph type="sldNum" idx="12"/>
          </p:nvPr>
        </p:nvSpPr>
        <p:spPr>
          <a:xfrm>
            <a:off x="8495347" y="4800600"/>
            <a:ext cx="316469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647" name="Google Shape;647;p111"/>
          <p:cNvSpPr txBox="1">
            <a:spLocks noGrp="1"/>
          </p:cNvSpPr>
          <p:nvPr>
            <p:ph type="subTitle" idx="3"/>
          </p:nvPr>
        </p:nvSpPr>
        <p:spPr>
          <a:xfrm>
            <a:off x="332184" y="700075"/>
            <a:ext cx="8479632" cy="664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>
                <a:solidFill>
                  <a:schemeClr val="dk1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fographic and Chart">
  <p:cSld name="Infographic and Chart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12"/>
          <p:cNvSpPr/>
          <p:nvPr/>
        </p:nvSpPr>
        <p:spPr>
          <a:xfrm>
            <a:off x="0" y="1577578"/>
            <a:ext cx="2978944" cy="3051572"/>
          </a:xfrm>
          <a:prstGeom prst="rect">
            <a:avLst/>
          </a:prstGeom>
          <a:solidFill>
            <a:srgbClr val="D04A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112"/>
          <p:cNvSpPr txBox="1">
            <a:spLocks noGrp="1"/>
          </p:cNvSpPr>
          <p:nvPr>
            <p:ph type="body" idx="1"/>
          </p:nvPr>
        </p:nvSpPr>
        <p:spPr>
          <a:xfrm>
            <a:off x="270278" y="1783080"/>
            <a:ext cx="2708910" cy="1303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200"/>
              <a:buNone/>
              <a:defRPr sz="102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1" name="Google Shape;651;p112"/>
          <p:cNvSpPr txBox="1">
            <a:spLocks noGrp="1"/>
          </p:cNvSpPr>
          <p:nvPr>
            <p:ph type="body" idx="2"/>
          </p:nvPr>
        </p:nvSpPr>
        <p:spPr>
          <a:xfrm>
            <a:off x="332185" y="2948940"/>
            <a:ext cx="2496740" cy="1546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–"/>
              <a:defRPr b="0"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–"/>
              <a:defRPr b="0">
                <a:solidFill>
                  <a:schemeClr val="lt1"/>
                </a:solidFill>
              </a:defRPr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>
                <a:solidFill>
                  <a:schemeClr val="lt1"/>
                </a:solidFill>
              </a:defRPr>
            </a:lvl6pPr>
            <a:lvl7pPr marL="3200400" lvl="6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–"/>
              <a:defRPr>
                <a:solidFill>
                  <a:schemeClr val="lt1"/>
                </a:solidFill>
              </a:defRPr>
            </a:lvl7pPr>
            <a:lvl8pPr marL="3657600" lvl="7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>
                <a:solidFill>
                  <a:schemeClr val="lt1"/>
                </a:solidFill>
              </a:defRPr>
            </a:lvl8pPr>
            <a:lvl9pPr marL="4114800" lvl="8" indent="-3048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lt1"/>
              </a:buClr>
              <a:buSzPts val="1200"/>
              <a:buFont typeface="Arial"/>
              <a:buChar char="–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2" name="Google Shape;652;p112"/>
          <p:cNvSpPr>
            <a:spLocks noGrp="1"/>
          </p:cNvSpPr>
          <p:nvPr>
            <p:ph type="chart" idx="3"/>
          </p:nvPr>
        </p:nvSpPr>
        <p:spPr>
          <a:xfrm>
            <a:off x="3245644" y="1571626"/>
            <a:ext cx="5566172" cy="3057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3" name="Google Shape;653;p112"/>
          <p:cNvSpPr txBox="1">
            <a:spLocks noGrp="1"/>
          </p:cNvSpPr>
          <p:nvPr>
            <p:ph type="title"/>
          </p:nvPr>
        </p:nvSpPr>
        <p:spPr>
          <a:xfrm>
            <a:off x="332185" y="324001"/>
            <a:ext cx="8479631" cy="104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112"/>
          <p:cNvSpPr txBox="1">
            <a:spLocks noGrp="1"/>
          </p:cNvSpPr>
          <p:nvPr>
            <p:ph type="sldNum" idx="12"/>
          </p:nvPr>
        </p:nvSpPr>
        <p:spPr>
          <a:xfrm>
            <a:off x="8495347" y="4800600"/>
            <a:ext cx="316469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 Infographic">
  <p:cSld name="Three Content Infographic"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13"/>
          <p:cNvSpPr txBox="1">
            <a:spLocks noGrp="1"/>
          </p:cNvSpPr>
          <p:nvPr>
            <p:ph type="body" idx="1"/>
          </p:nvPr>
        </p:nvSpPr>
        <p:spPr>
          <a:xfrm>
            <a:off x="332185" y="2699657"/>
            <a:ext cx="2646759" cy="1933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50"/>
              <a:buNone/>
              <a:defRPr>
                <a:solidFill>
                  <a:schemeClr val="accent3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marL="1371600" lvl="2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>
                <a:solidFill>
                  <a:schemeClr val="dk1"/>
                </a:solidFill>
              </a:defRPr>
            </a:lvl3pPr>
            <a:lvl4pPr marL="1828800" lvl="3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7" name="Google Shape;657;p113"/>
          <p:cNvSpPr txBox="1">
            <a:spLocks noGrp="1"/>
          </p:cNvSpPr>
          <p:nvPr>
            <p:ph type="body" idx="2"/>
          </p:nvPr>
        </p:nvSpPr>
        <p:spPr>
          <a:xfrm>
            <a:off x="332185" y="1571625"/>
            <a:ext cx="2646759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375"/>
              <a:buNone/>
              <a:defRPr sz="6375" b="0">
                <a:solidFill>
                  <a:schemeClr val="accent3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8" name="Google Shape;658;p113"/>
          <p:cNvSpPr txBox="1">
            <a:spLocks noGrp="1"/>
          </p:cNvSpPr>
          <p:nvPr>
            <p:ph type="body" idx="3"/>
          </p:nvPr>
        </p:nvSpPr>
        <p:spPr>
          <a:xfrm>
            <a:off x="3245644" y="1571625"/>
            <a:ext cx="2650331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375"/>
              <a:buNone/>
              <a:defRPr sz="6375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9" name="Google Shape;659;p113"/>
          <p:cNvSpPr txBox="1">
            <a:spLocks noGrp="1"/>
          </p:cNvSpPr>
          <p:nvPr>
            <p:ph type="body" idx="4"/>
          </p:nvPr>
        </p:nvSpPr>
        <p:spPr>
          <a:xfrm>
            <a:off x="6166928" y="1571625"/>
            <a:ext cx="2646759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375"/>
              <a:buNone/>
              <a:defRPr sz="6375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0" name="Google Shape;660;p113"/>
          <p:cNvSpPr txBox="1">
            <a:spLocks noGrp="1"/>
          </p:cNvSpPr>
          <p:nvPr>
            <p:ph type="title"/>
          </p:nvPr>
        </p:nvSpPr>
        <p:spPr>
          <a:xfrm>
            <a:off x="332185" y="324001"/>
            <a:ext cx="8479631" cy="104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113"/>
          <p:cNvSpPr txBox="1">
            <a:spLocks noGrp="1"/>
          </p:cNvSpPr>
          <p:nvPr>
            <p:ph type="sldNum" idx="12"/>
          </p:nvPr>
        </p:nvSpPr>
        <p:spPr>
          <a:xfrm>
            <a:off x="8495347" y="4800600"/>
            <a:ext cx="316469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662" name="Google Shape;662;p113"/>
          <p:cNvSpPr txBox="1">
            <a:spLocks noGrp="1"/>
          </p:cNvSpPr>
          <p:nvPr>
            <p:ph type="body" idx="5"/>
          </p:nvPr>
        </p:nvSpPr>
        <p:spPr>
          <a:xfrm>
            <a:off x="3245644" y="2699657"/>
            <a:ext cx="2650331" cy="1933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marL="1371600" lvl="2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>
                <a:solidFill>
                  <a:schemeClr val="dk1"/>
                </a:solidFill>
              </a:defRPr>
            </a:lvl3pPr>
            <a:lvl4pPr marL="1828800" lvl="3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3" name="Google Shape;663;p113"/>
          <p:cNvSpPr txBox="1">
            <a:spLocks noGrp="1"/>
          </p:cNvSpPr>
          <p:nvPr>
            <p:ph type="body" idx="6"/>
          </p:nvPr>
        </p:nvSpPr>
        <p:spPr>
          <a:xfrm>
            <a:off x="6166928" y="2699657"/>
            <a:ext cx="2646759" cy="1933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50"/>
              <a:buNone/>
              <a:defRPr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marL="1371600" lvl="2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>
                <a:solidFill>
                  <a:schemeClr val="dk1"/>
                </a:solidFill>
              </a:defRPr>
            </a:lvl3pPr>
            <a:lvl4pPr marL="1828800" lvl="3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Chart Dark">
  <p:cSld name="One Column Chart Dark">
    <p:bg>
      <p:bgPr>
        <a:solidFill>
          <a:srgbClr val="464646"/>
        </a:solidFill>
        <a:effectLst/>
      </p:bgPr>
    </p:bg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14"/>
          <p:cNvSpPr txBox="1">
            <a:spLocks noGrp="1"/>
          </p:cNvSpPr>
          <p:nvPr>
            <p:ph type="body" idx="1"/>
          </p:nvPr>
        </p:nvSpPr>
        <p:spPr>
          <a:xfrm>
            <a:off x="332186" y="1577578"/>
            <a:ext cx="2646759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200"/>
              <a:buChar char="–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marL="2743200" lvl="5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200"/>
              <a:buChar char="–"/>
              <a:defRPr>
                <a:solidFill>
                  <a:schemeClr val="lt1"/>
                </a:solidFill>
              </a:defRPr>
            </a:lvl6pPr>
            <a:lvl7pPr marL="3200400" lvl="6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7pPr>
            <a:lvl8pPr marL="3657600" lvl="7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200"/>
              <a:buChar char="–"/>
              <a:defRPr>
                <a:solidFill>
                  <a:schemeClr val="lt1"/>
                </a:solidFill>
              </a:defRPr>
            </a:lvl8pPr>
            <a:lvl9pPr marL="4114800" lvl="8" indent="-30480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6" name="Google Shape;666;p114"/>
          <p:cNvSpPr>
            <a:spLocks noGrp="1"/>
          </p:cNvSpPr>
          <p:nvPr>
            <p:ph type="chart" idx="2"/>
          </p:nvPr>
        </p:nvSpPr>
        <p:spPr>
          <a:xfrm>
            <a:off x="4200526" y="1071562"/>
            <a:ext cx="4611290" cy="3557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7" name="Google Shape;667;p114"/>
          <p:cNvSpPr txBox="1">
            <a:spLocks noGrp="1"/>
          </p:cNvSpPr>
          <p:nvPr>
            <p:ph type="title"/>
          </p:nvPr>
        </p:nvSpPr>
        <p:spPr>
          <a:xfrm>
            <a:off x="332185" y="324001"/>
            <a:ext cx="8479631" cy="104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eorgia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114"/>
          <p:cNvSpPr txBox="1">
            <a:spLocks noGrp="1"/>
          </p:cNvSpPr>
          <p:nvPr>
            <p:ph type="sldNum" idx="12"/>
          </p:nvPr>
        </p:nvSpPr>
        <p:spPr>
          <a:xfrm>
            <a:off x="8495347" y="4800600"/>
            <a:ext cx="316469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669" name="Google Shape;669;p114"/>
          <p:cNvSpPr txBox="1"/>
          <p:nvPr/>
        </p:nvSpPr>
        <p:spPr>
          <a:xfrm>
            <a:off x="332185" y="4800599"/>
            <a:ext cx="228600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</a:pPr>
            <a:r>
              <a:rPr lang="ru-RU" sz="56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PwC</a:t>
            </a:r>
            <a:endParaRPr sz="56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114"/>
          <p:cNvSpPr txBox="1"/>
          <p:nvPr/>
        </p:nvSpPr>
        <p:spPr>
          <a:xfrm>
            <a:off x="6163867" y="4800600"/>
            <a:ext cx="2206823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</a:pPr>
            <a:r>
              <a:rPr lang="ru-RU"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Proprietary and confidential. Do not distribute.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hart Dark">
  <p:cSld name="Title and Chart Dark">
    <p:bg>
      <p:bgPr>
        <a:solidFill>
          <a:srgbClr val="464646"/>
        </a:solidFill>
        <a:effectLst/>
      </p:bgPr>
    </p:bg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115"/>
          <p:cNvSpPr>
            <a:spLocks noGrp="1"/>
          </p:cNvSpPr>
          <p:nvPr>
            <p:ph type="chart" idx="2"/>
          </p:nvPr>
        </p:nvSpPr>
        <p:spPr>
          <a:xfrm>
            <a:off x="332185" y="1577578"/>
            <a:ext cx="8479631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3" name="Google Shape;673;p115"/>
          <p:cNvSpPr txBox="1">
            <a:spLocks noGrp="1"/>
          </p:cNvSpPr>
          <p:nvPr>
            <p:ph type="title"/>
          </p:nvPr>
        </p:nvSpPr>
        <p:spPr>
          <a:xfrm>
            <a:off x="332185" y="324001"/>
            <a:ext cx="8479631" cy="104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eorgia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115"/>
          <p:cNvSpPr txBox="1">
            <a:spLocks noGrp="1"/>
          </p:cNvSpPr>
          <p:nvPr>
            <p:ph type="sldNum" idx="12"/>
          </p:nvPr>
        </p:nvSpPr>
        <p:spPr>
          <a:xfrm>
            <a:off x="8495347" y="4800600"/>
            <a:ext cx="316469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675" name="Google Shape;675;p115"/>
          <p:cNvSpPr txBox="1"/>
          <p:nvPr/>
        </p:nvSpPr>
        <p:spPr>
          <a:xfrm>
            <a:off x="332185" y="4800599"/>
            <a:ext cx="228600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</a:pPr>
            <a:r>
              <a:rPr lang="ru-RU" sz="56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PwC</a:t>
            </a:r>
            <a:endParaRPr sz="56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115"/>
          <p:cNvSpPr txBox="1"/>
          <p:nvPr/>
        </p:nvSpPr>
        <p:spPr>
          <a:xfrm>
            <a:off x="6163867" y="4800600"/>
            <a:ext cx="2206823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</a:pPr>
            <a:r>
              <a:rPr lang="ru-RU" sz="56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Proprietary and confidential. Do not distribute.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9" Type="http://schemas.openxmlformats.org/officeDocument/2006/relationships/slideLayout" Target="../slideLayouts/slideLayout93.xml"/><Relationship Id="rId21" Type="http://schemas.openxmlformats.org/officeDocument/2006/relationships/slideLayout" Target="../slideLayouts/slideLayout75.xml"/><Relationship Id="rId34" Type="http://schemas.openxmlformats.org/officeDocument/2006/relationships/slideLayout" Target="../slideLayouts/slideLayout88.xml"/><Relationship Id="rId42" Type="http://schemas.openxmlformats.org/officeDocument/2006/relationships/slideLayout" Target="../slideLayouts/slideLayout96.xml"/><Relationship Id="rId47" Type="http://schemas.openxmlformats.org/officeDocument/2006/relationships/slideLayout" Target="../slideLayouts/slideLayout101.xml"/><Relationship Id="rId50" Type="http://schemas.openxmlformats.org/officeDocument/2006/relationships/slideLayout" Target="../slideLayouts/slideLayout104.xml"/><Relationship Id="rId55" Type="http://schemas.openxmlformats.org/officeDocument/2006/relationships/slideLayout" Target="../slideLayouts/slideLayout109.xml"/><Relationship Id="rId6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9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32" Type="http://schemas.openxmlformats.org/officeDocument/2006/relationships/slideLayout" Target="../slideLayouts/slideLayout86.xml"/><Relationship Id="rId37" Type="http://schemas.openxmlformats.org/officeDocument/2006/relationships/slideLayout" Target="../slideLayouts/slideLayout91.xml"/><Relationship Id="rId40" Type="http://schemas.openxmlformats.org/officeDocument/2006/relationships/slideLayout" Target="../slideLayouts/slideLayout94.xml"/><Relationship Id="rId45" Type="http://schemas.openxmlformats.org/officeDocument/2006/relationships/slideLayout" Target="../slideLayouts/slideLayout99.xml"/><Relationship Id="rId53" Type="http://schemas.openxmlformats.org/officeDocument/2006/relationships/slideLayout" Target="../slideLayouts/slideLayout107.xml"/><Relationship Id="rId58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59.xml"/><Relationship Id="rId61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Relationship Id="rId30" Type="http://schemas.openxmlformats.org/officeDocument/2006/relationships/slideLayout" Target="../slideLayouts/slideLayout84.xml"/><Relationship Id="rId35" Type="http://schemas.openxmlformats.org/officeDocument/2006/relationships/slideLayout" Target="../slideLayouts/slideLayout89.xml"/><Relationship Id="rId43" Type="http://schemas.openxmlformats.org/officeDocument/2006/relationships/slideLayout" Target="../slideLayouts/slideLayout97.xml"/><Relationship Id="rId48" Type="http://schemas.openxmlformats.org/officeDocument/2006/relationships/slideLayout" Target="../slideLayouts/slideLayout102.xml"/><Relationship Id="rId56" Type="http://schemas.openxmlformats.org/officeDocument/2006/relationships/slideLayout" Target="../slideLayouts/slideLayout110.xml"/><Relationship Id="rId64" Type="http://schemas.openxmlformats.org/officeDocument/2006/relationships/theme" Target="../theme/theme2.xml"/><Relationship Id="rId8" Type="http://schemas.openxmlformats.org/officeDocument/2006/relationships/slideLayout" Target="../slideLayouts/slideLayout62.xml"/><Relationship Id="rId51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33" Type="http://schemas.openxmlformats.org/officeDocument/2006/relationships/slideLayout" Target="../slideLayouts/slideLayout87.xml"/><Relationship Id="rId38" Type="http://schemas.openxmlformats.org/officeDocument/2006/relationships/slideLayout" Target="../slideLayouts/slideLayout92.xml"/><Relationship Id="rId46" Type="http://schemas.openxmlformats.org/officeDocument/2006/relationships/slideLayout" Target="../slideLayouts/slideLayout100.xml"/><Relationship Id="rId59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74.xml"/><Relationship Id="rId41" Type="http://schemas.openxmlformats.org/officeDocument/2006/relationships/slideLayout" Target="../slideLayouts/slideLayout95.xml"/><Relationship Id="rId54" Type="http://schemas.openxmlformats.org/officeDocument/2006/relationships/slideLayout" Target="../slideLayouts/slideLayout108.xml"/><Relationship Id="rId6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36" Type="http://schemas.openxmlformats.org/officeDocument/2006/relationships/slideLayout" Target="../slideLayouts/slideLayout90.xml"/><Relationship Id="rId49" Type="http://schemas.openxmlformats.org/officeDocument/2006/relationships/slideLayout" Target="../slideLayouts/slideLayout103.xml"/><Relationship Id="rId57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64.xml"/><Relationship Id="rId31" Type="http://schemas.openxmlformats.org/officeDocument/2006/relationships/slideLayout" Target="../slideLayouts/slideLayout85.xml"/><Relationship Id="rId44" Type="http://schemas.openxmlformats.org/officeDocument/2006/relationships/slideLayout" Target="../slideLayouts/slideLayout98.xml"/><Relationship Id="rId52" Type="http://schemas.openxmlformats.org/officeDocument/2006/relationships/slideLayout" Target="../slideLayouts/slideLayout106.xml"/><Relationship Id="rId6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332185" y="324001"/>
            <a:ext cx="8479631" cy="104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332185" y="1577578"/>
            <a:ext cx="8479631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ftr" idx="11"/>
          </p:nvPr>
        </p:nvSpPr>
        <p:spPr>
          <a:xfrm>
            <a:off x="332184" y="4766310"/>
            <a:ext cx="4105276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5"/>
          <p:cNvSpPr txBox="1">
            <a:spLocks noGrp="1"/>
          </p:cNvSpPr>
          <p:nvPr>
            <p:ph type="dt" idx="10"/>
          </p:nvPr>
        </p:nvSpPr>
        <p:spPr>
          <a:xfrm>
            <a:off x="7488222" y="476631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5"/>
          <p:cNvSpPr txBox="1"/>
          <p:nvPr/>
        </p:nvSpPr>
        <p:spPr>
          <a:xfrm>
            <a:off x="332185" y="4869180"/>
            <a:ext cx="4105275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</a:pPr>
            <a:r>
              <a:rPr lang="ru-RU"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PwC</a:t>
            </a:r>
            <a:endParaRPr sz="563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5"/>
          <p:cNvSpPr txBox="1">
            <a:spLocks noGrp="1"/>
          </p:cNvSpPr>
          <p:nvPr>
            <p:ph type="sldNum" idx="12"/>
          </p:nvPr>
        </p:nvSpPr>
        <p:spPr>
          <a:xfrm>
            <a:off x="7488222" y="486918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279">
          <p15:clr>
            <a:srgbClr val="F26B43"/>
          </p15:clr>
        </p15:guide>
        <p15:guide id="3" pos="7401">
          <p15:clr>
            <a:srgbClr val="F26B43"/>
          </p15:clr>
        </p15:guide>
        <p15:guide id="4" pos="3953">
          <p15:clr>
            <a:srgbClr val="F26B43"/>
          </p15:clr>
        </p15:guide>
        <p15:guide id="5" pos="3727">
          <p15:clr>
            <a:srgbClr val="F26B43"/>
          </p15:clr>
        </p15:guide>
        <p15:guide id="6" orient="horz" pos="3888">
          <p15:clr>
            <a:srgbClr val="F26B43"/>
          </p15:clr>
        </p15:guide>
        <p15:guide id="7" pos="2726">
          <p15:clr>
            <a:srgbClr val="F26B43"/>
          </p15:clr>
        </p15:guide>
        <p15:guide id="8" pos="2502">
          <p15:clr>
            <a:srgbClr val="F26B43"/>
          </p15:clr>
        </p15:guide>
        <p15:guide id="9" pos="4952">
          <p15:clr>
            <a:srgbClr val="F26B43"/>
          </p15:clr>
        </p15:guide>
        <p15:guide id="10" pos="5177">
          <p15:clr>
            <a:srgbClr val="F26B43"/>
          </p15:clr>
        </p15:guide>
        <p15:guide id="11" orient="horz" pos="2160">
          <p15:clr>
            <a:srgbClr val="F26B43"/>
          </p15:clr>
        </p15:guide>
        <p15:guide id="12" orient="horz" pos="1325">
          <p15:clr>
            <a:srgbClr val="F26B43"/>
          </p15:clr>
        </p15:guide>
        <p15:guide id="13" orient="horz" pos="1146">
          <p15:clr>
            <a:srgbClr val="F26B43"/>
          </p15:clr>
        </p15:guide>
        <p15:guide id="14" orient="horz" pos="27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7"/>
          <p:cNvSpPr txBox="1">
            <a:spLocks noGrp="1"/>
          </p:cNvSpPr>
          <p:nvPr>
            <p:ph type="title"/>
          </p:nvPr>
        </p:nvSpPr>
        <p:spPr>
          <a:xfrm>
            <a:off x="332185" y="324001"/>
            <a:ext cx="8479631" cy="104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5" name="Google Shape;375;p17"/>
          <p:cNvSpPr txBox="1">
            <a:spLocks noGrp="1"/>
          </p:cNvSpPr>
          <p:nvPr>
            <p:ph type="body" idx="1"/>
          </p:nvPr>
        </p:nvSpPr>
        <p:spPr>
          <a:xfrm>
            <a:off x="332185" y="1577578"/>
            <a:ext cx="8479631" cy="30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6" name="Google Shape;376;p17"/>
          <p:cNvSpPr txBox="1">
            <a:spLocks noGrp="1"/>
          </p:cNvSpPr>
          <p:nvPr>
            <p:ph type="sldNum" idx="12"/>
          </p:nvPr>
        </p:nvSpPr>
        <p:spPr>
          <a:xfrm>
            <a:off x="8495347" y="4800600"/>
            <a:ext cx="316469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77" name="Google Shape;377;p17"/>
          <p:cNvSpPr txBox="1"/>
          <p:nvPr/>
        </p:nvSpPr>
        <p:spPr>
          <a:xfrm>
            <a:off x="332185" y="4800599"/>
            <a:ext cx="228600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</a:pPr>
            <a:r>
              <a:rPr lang="ru-RU" sz="563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PwC</a:t>
            </a:r>
            <a:endParaRPr sz="563" b="0" i="0" u="none" strike="noStrike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  <p:sldLayoutId id="2147483731" r:id="rId28"/>
    <p:sldLayoutId id="2147483732" r:id="rId29"/>
    <p:sldLayoutId id="2147483733" r:id="rId30"/>
    <p:sldLayoutId id="2147483734" r:id="rId31"/>
    <p:sldLayoutId id="2147483735" r:id="rId32"/>
    <p:sldLayoutId id="2147483736" r:id="rId33"/>
    <p:sldLayoutId id="2147483737" r:id="rId34"/>
    <p:sldLayoutId id="2147483738" r:id="rId35"/>
    <p:sldLayoutId id="2147483739" r:id="rId36"/>
    <p:sldLayoutId id="2147483740" r:id="rId37"/>
    <p:sldLayoutId id="2147483741" r:id="rId38"/>
    <p:sldLayoutId id="2147483742" r:id="rId39"/>
    <p:sldLayoutId id="2147483743" r:id="rId40"/>
    <p:sldLayoutId id="2147483744" r:id="rId41"/>
    <p:sldLayoutId id="2147483745" r:id="rId42"/>
    <p:sldLayoutId id="2147483746" r:id="rId43"/>
    <p:sldLayoutId id="2147483747" r:id="rId44"/>
    <p:sldLayoutId id="2147483748" r:id="rId45"/>
    <p:sldLayoutId id="2147483749" r:id="rId46"/>
    <p:sldLayoutId id="2147483750" r:id="rId47"/>
    <p:sldLayoutId id="2147483751" r:id="rId48"/>
    <p:sldLayoutId id="2147483752" r:id="rId49"/>
    <p:sldLayoutId id="2147483753" r:id="rId50"/>
    <p:sldLayoutId id="2147483754" r:id="rId51"/>
    <p:sldLayoutId id="2147483755" r:id="rId52"/>
    <p:sldLayoutId id="2147483756" r:id="rId53"/>
    <p:sldLayoutId id="2147483757" r:id="rId54"/>
    <p:sldLayoutId id="2147483758" r:id="rId55"/>
    <p:sldLayoutId id="2147483759" r:id="rId56"/>
    <p:sldLayoutId id="2147483760" r:id="rId57"/>
    <p:sldLayoutId id="2147483761" r:id="rId58"/>
    <p:sldLayoutId id="2147483762" r:id="rId59"/>
    <p:sldLayoutId id="2147483763" r:id="rId60"/>
    <p:sldLayoutId id="2147483764" r:id="rId61"/>
    <p:sldLayoutId id="2147483765" r:id="rId62"/>
    <p:sldLayoutId id="2147483766" r:id="rId6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279">
          <p15:clr>
            <a:srgbClr val="F26B43"/>
          </p15:clr>
        </p15:guide>
        <p15:guide id="3" pos="7401">
          <p15:clr>
            <a:srgbClr val="F26B43"/>
          </p15:clr>
        </p15:guide>
        <p15:guide id="4" pos="3953">
          <p15:clr>
            <a:srgbClr val="F26B43"/>
          </p15:clr>
        </p15:guide>
        <p15:guide id="5" pos="3727">
          <p15:clr>
            <a:srgbClr val="F26B43"/>
          </p15:clr>
        </p15:guide>
        <p15:guide id="6" orient="horz" pos="3888">
          <p15:clr>
            <a:srgbClr val="F26B43"/>
          </p15:clr>
        </p15:guide>
        <p15:guide id="7" pos="2726">
          <p15:clr>
            <a:srgbClr val="F26B43"/>
          </p15:clr>
        </p15:guide>
        <p15:guide id="8" pos="2502">
          <p15:clr>
            <a:srgbClr val="F26B43"/>
          </p15:clr>
        </p15:guide>
        <p15:guide id="9" pos="4952">
          <p15:clr>
            <a:srgbClr val="F26B43"/>
          </p15:clr>
        </p15:guide>
        <p15:guide id="10" pos="5177">
          <p15:clr>
            <a:srgbClr val="F26B43"/>
          </p15:clr>
        </p15:guide>
        <p15:guide id="11" orient="horz" pos="2160">
          <p15:clr>
            <a:srgbClr val="F26B43"/>
          </p15:clr>
        </p15:guide>
        <p15:guide id="12" orient="horz" pos="1325">
          <p15:clr>
            <a:srgbClr val="F26B43"/>
          </p15:clr>
        </p15:guide>
        <p15:guide id="13" orient="horz" pos="1146">
          <p15:clr>
            <a:srgbClr val="F26B43"/>
          </p15:clr>
        </p15:guide>
        <p15:guide id="14" orient="horz" pos="27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hyperlink" Target="mailto:dilyara.gaissina@pwc.com" TargetMode="External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0.xml"/><Relationship Id="rId6" Type="http://schemas.openxmlformats.org/officeDocument/2006/relationships/hyperlink" Target="mailto:maria.y.bogomolova@pwc.ru" TargetMode="External"/><Relationship Id="rId5" Type="http://schemas.openxmlformats.org/officeDocument/2006/relationships/hyperlink" Target="mailto:elena.korshok@pwc.com" TargetMode="Externa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Google Shape;760;p1"/>
          <p:cNvPicPr preferRelativeResize="0"/>
          <p:nvPr/>
        </p:nvPicPr>
        <p:blipFill rotWithShape="1">
          <a:blip r:embed="rId3">
            <a:alphaModFix/>
          </a:blip>
          <a:srcRect l="12487" t="36193" r="-1" b="13582"/>
          <a:stretch/>
        </p:blipFill>
        <p:spPr>
          <a:xfrm>
            <a:off x="-7705" y="0"/>
            <a:ext cx="9147549" cy="38065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1" name="Google Shape;761;p1"/>
          <p:cNvGrpSpPr/>
          <p:nvPr/>
        </p:nvGrpSpPr>
        <p:grpSpPr>
          <a:xfrm>
            <a:off x="2740080" y="269880"/>
            <a:ext cx="5442895" cy="2255795"/>
            <a:chOff x="2172834" y="-90184"/>
            <a:chExt cx="8772920" cy="3635916"/>
          </a:xfrm>
        </p:grpSpPr>
        <p:sp>
          <p:nvSpPr>
            <p:cNvPr id="762" name="Google Shape;762;p1"/>
            <p:cNvSpPr txBox="1"/>
            <p:nvPr/>
          </p:nvSpPr>
          <p:spPr>
            <a:xfrm>
              <a:off x="2172834" y="1611040"/>
              <a:ext cx="7205144" cy="193469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411450" tIns="102850" rIns="411450" bIns="1714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0"/>
                <a:buFont typeface="Arial"/>
                <a:buNone/>
              </a:pPr>
              <a:r>
                <a:rPr lang="ru-RU" sz="6000" b="0" i="0" u="none" strike="noStrike" cap="none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rPr>
                <a:t>Work Well</a:t>
              </a:r>
              <a:endParaRPr sz="60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763" name="Google Shape;763;p1"/>
            <p:cNvSpPr txBox="1"/>
            <p:nvPr/>
          </p:nvSpPr>
          <p:spPr>
            <a:xfrm>
              <a:off x="4748270" y="-90184"/>
              <a:ext cx="6197484" cy="193469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411450" tIns="102850" rIns="411450" bIns="1714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0"/>
                <a:buFont typeface="Arial"/>
                <a:buNone/>
              </a:pPr>
              <a:r>
                <a:rPr lang="ru-RU" sz="6000" b="0" i="0" u="none" strike="noStrike" cap="none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rPr>
                <a:t>Be Well, </a:t>
              </a:r>
              <a:endParaRPr sz="60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sp>
        <p:nvSpPr>
          <p:cNvPr id="764" name="Google Shape;764;p1"/>
          <p:cNvSpPr txBox="1"/>
          <p:nvPr/>
        </p:nvSpPr>
        <p:spPr>
          <a:xfrm>
            <a:off x="2740080" y="4112284"/>
            <a:ext cx="6013406" cy="44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Благополучие через осознанность.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Практический опыт PwC в России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5" name="Google Shape;76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854" y="3998214"/>
            <a:ext cx="1227582" cy="1013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1101" y="3973721"/>
            <a:ext cx="1227582" cy="1013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10</a:t>
            </a:fld>
            <a:endParaRPr lang="ru-RU"/>
          </a:p>
        </p:txBody>
      </p:sp>
      <p:pic>
        <p:nvPicPr>
          <p:cNvPr id="6" name="Sport Challenge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572" y="0"/>
            <a:ext cx="9147572" cy="514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4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10"/>
          <p:cNvSpPr/>
          <p:nvPr/>
        </p:nvSpPr>
        <p:spPr>
          <a:xfrm>
            <a:off x="327970" y="1371600"/>
            <a:ext cx="1964691" cy="34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9" name="Google Shape;969;p10"/>
          <p:cNvSpPr/>
          <p:nvPr/>
        </p:nvSpPr>
        <p:spPr>
          <a:xfrm>
            <a:off x="2407353" y="1385752"/>
            <a:ext cx="1964691" cy="341484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0" name="Google Shape;970;p10"/>
          <p:cNvSpPr/>
          <p:nvPr/>
        </p:nvSpPr>
        <p:spPr>
          <a:xfrm>
            <a:off x="4514291" y="1385752"/>
            <a:ext cx="1964691" cy="341484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1" name="Google Shape;971;p10"/>
          <p:cNvSpPr/>
          <p:nvPr/>
        </p:nvSpPr>
        <p:spPr>
          <a:xfrm>
            <a:off x="6567704" y="1371600"/>
            <a:ext cx="1964691" cy="34289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2" name="Google Shape;972;p10"/>
          <p:cNvSpPr txBox="1">
            <a:spLocks noGrp="1"/>
          </p:cNvSpPr>
          <p:nvPr>
            <p:ph type="sldNum" idx="12"/>
          </p:nvPr>
        </p:nvSpPr>
        <p:spPr>
          <a:xfrm>
            <a:off x="7406640" y="4869180"/>
            <a:ext cx="1280160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ru-RU">
                <a:solidFill>
                  <a:srgbClr val="000000"/>
                </a:solidFill>
              </a:rPr>
              <a:t>11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973" name="Google Shape;973;p10"/>
          <p:cNvSpPr txBox="1"/>
          <p:nvPr/>
        </p:nvSpPr>
        <p:spPr>
          <a:xfrm>
            <a:off x="1340028" y="2691553"/>
            <a:ext cx="6590271" cy="460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4" name="Google Shape;974;p10"/>
          <p:cNvSpPr/>
          <p:nvPr/>
        </p:nvSpPr>
        <p:spPr>
          <a:xfrm>
            <a:off x="327969" y="1371600"/>
            <a:ext cx="1969825" cy="783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75" name="Google Shape;975;p10"/>
          <p:cNvGrpSpPr/>
          <p:nvPr/>
        </p:nvGrpSpPr>
        <p:grpSpPr>
          <a:xfrm>
            <a:off x="468179" y="1493100"/>
            <a:ext cx="540000" cy="540000"/>
            <a:chOff x="6615113" y="619125"/>
            <a:chExt cx="298450" cy="298450"/>
          </a:xfrm>
        </p:grpSpPr>
        <p:sp>
          <p:nvSpPr>
            <p:cNvPr id="976" name="Google Shape;976;p10"/>
            <p:cNvSpPr/>
            <p:nvPr/>
          </p:nvSpPr>
          <p:spPr>
            <a:xfrm>
              <a:off x="6727825" y="676275"/>
              <a:ext cx="80963" cy="111125"/>
            </a:xfrm>
            <a:custGeom>
              <a:avLst/>
              <a:gdLst/>
              <a:ahLst/>
              <a:cxnLst/>
              <a:rect l="l" t="t" r="r" b="b"/>
              <a:pathLst>
                <a:path w="53" h="72" extrusionOk="0">
                  <a:moveTo>
                    <a:pt x="26" y="72"/>
                  </a:moveTo>
                  <a:cubicBezTo>
                    <a:pt x="34" y="72"/>
                    <a:pt x="39" y="67"/>
                    <a:pt x="44" y="62"/>
                  </a:cubicBezTo>
                  <a:cubicBezTo>
                    <a:pt x="50" y="55"/>
                    <a:pt x="53" y="44"/>
                    <a:pt x="53" y="29"/>
                  </a:cubicBezTo>
                  <a:cubicBezTo>
                    <a:pt x="53" y="13"/>
                    <a:pt x="41" y="0"/>
                    <a:pt x="26" y="0"/>
                  </a:cubicBezTo>
                  <a:cubicBezTo>
                    <a:pt x="12" y="0"/>
                    <a:pt x="0" y="13"/>
                    <a:pt x="0" y="29"/>
                  </a:cubicBezTo>
                  <a:cubicBezTo>
                    <a:pt x="0" y="44"/>
                    <a:pt x="3" y="55"/>
                    <a:pt x="9" y="62"/>
                  </a:cubicBezTo>
                  <a:cubicBezTo>
                    <a:pt x="14" y="67"/>
                    <a:pt x="18" y="72"/>
                    <a:pt x="26" y="72"/>
                  </a:cubicBezTo>
                  <a:close/>
                  <a:moveTo>
                    <a:pt x="26" y="8"/>
                  </a:moveTo>
                  <a:cubicBezTo>
                    <a:pt x="36" y="8"/>
                    <a:pt x="44" y="18"/>
                    <a:pt x="44" y="29"/>
                  </a:cubicBezTo>
                  <a:cubicBezTo>
                    <a:pt x="44" y="42"/>
                    <a:pt x="42" y="52"/>
                    <a:pt x="38" y="56"/>
                  </a:cubicBezTo>
                  <a:cubicBezTo>
                    <a:pt x="33" y="62"/>
                    <a:pt x="30" y="63"/>
                    <a:pt x="26" y="63"/>
                  </a:cubicBezTo>
                  <a:cubicBezTo>
                    <a:pt x="22" y="63"/>
                    <a:pt x="20" y="62"/>
                    <a:pt x="15" y="56"/>
                  </a:cubicBezTo>
                  <a:cubicBezTo>
                    <a:pt x="11" y="52"/>
                    <a:pt x="8" y="42"/>
                    <a:pt x="8" y="29"/>
                  </a:cubicBezTo>
                  <a:cubicBezTo>
                    <a:pt x="8" y="18"/>
                    <a:pt x="16" y="8"/>
                    <a:pt x="26" y="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10"/>
            <p:cNvSpPr/>
            <p:nvPr/>
          </p:nvSpPr>
          <p:spPr>
            <a:xfrm>
              <a:off x="6615113" y="619125"/>
              <a:ext cx="298450" cy="298450"/>
            </a:xfrm>
            <a:custGeom>
              <a:avLst/>
              <a:gdLst/>
              <a:ahLst/>
              <a:cxnLst/>
              <a:rect l="l" t="t" r="r" b="b"/>
              <a:pathLst>
                <a:path w="192" h="192" extrusionOk="0">
                  <a:moveTo>
                    <a:pt x="50" y="184"/>
                  </a:moveTo>
                  <a:cubicBezTo>
                    <a:pt x="8" y="184"/>
                    <a:pt x="8" y="184"/>
                    <a:pt x="8" y="18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83" y="8"/>
                    <a:pt x="183" y="8"/>
                    <a:pt x="183" y="8"/>
                  </a:cubicBezTo>
                  <a:cubicBezTo>
                    <a:pt x="183" y="184"/>
                    <a:pt x="183" y="184"/>
                    <a:pt x="183" y="184"/>
                  </a:cubicBezTo>
                  <a:cubicBezTo>
                    <a:pt x="144" y="184"/>
                    <a:pt x="144" y="184"/>
                    <a:pt x="144" y="184"/>
                  </a:cubicBezTo>
                  <a:cubicBezTo>
                    <a:pt x="142" y="129"/>
                    <a:pt x="142" y="129"/>
                    <a:pt x="142" y="129"/>
                  </a:cubicBezTo>
                  <a:cubicBezTo>
                    <a:pt x="174" y="53"/>
                    <a:pt x="174" y="53"/>
                    <a:pt x="174" y="53"/>
                  </a:cubicBezTo>
                  <a:cubicBezTo>
                    <a:pt x="174" y="53"/>
                    <a:pt x="175" y="53"/>
                    <a:pt x="175" y="52"/>
                  </a:cubicBezTo>
                  <a:cubicBezTo>
                    <a:pt x="176" y="49"/>
                    <a:pt x="176" y="49"/>
                    <a:pt x="176" y="49"/>
                  </a:cubicBezTo>
                  <a:cubicBezTo>
                    <a:pt x="177" y="47"/>
                    <a:pt x="177" y="44"/>
                    <a:pt x="176" y="42"/>
                  </a:cubicBezTo>
                  <a:cubicBezTo>
                    <a:pt x="175" y="40"/>
                    <a:pt x="173" y="39"/>
                    <a:pt x="171" y="38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59" y="33"/>
                    <a:pt x="156" y="33"/>
                    <a:pt x="154" y="34"/>
                  </a:cubicBezTo>
                  <a:cubicBezTo>
                    <a:pt x="152" y="35"/>
                    <a:pt x="151" y="37"/>
                    <a:pt x="150" y="39"/>
                  </a:cubicBezTo>
                  <a:cubicBezTo>
                    <a:pt x="149" y="42"/>
                    <a:pt x="149" y="42"/>
                    <a:pt x="149" y="42"/>
                  </a:cubicBezTo>
                  <a:cubicBezTo>
                    <a:pt x="149" y="42"/>
                    <a:pt x="149" y="43"/>
                    <a:pt x="148" y="43"/>
                  </a:cubicBezTo>
                  <a:cubicBezTo>
                    <a:pt x="120" y="113"/>
                    <a:pt x="120" y="113"/>
                    <a:pt x="120" y="113"/>
                  </a:cubicBezTo>
                  <a:cubicBezTo>
                    <a:pt x="101" y="126"/>
                    <a:pt x="82" y="115"/>
                    <a:pt x="77" y="113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5" y="35"/>
                    <a:pt x="40" y="32"/>
                    <a:pt x="36" y="34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3" y="38"/>
                    <a:pt x="21" y="40"/>
                    <a:pt x="20" y="42"/>
                  </a:cubicBezTo>
                  <a:cubicBezTo>
                    <a:pt x="19" y="44"/>
                    <a:pt x="19" y="46"/>
                    <a:pt x="20" y="48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49" y="127"/>
                    <a:pt x="49" y="127"/>
                    <a:pt x="49" y="127"/>
                  </a:cubicBezTo>
                  <a:moveTo>
                    <a:pt x="58" y="192"/>
                  </a:moveTo>
                  <a:cubicBezTo>
                    <a:pt x="57" y="126"/>
                    <a:pt x="57" y="126"/>
                    <a:pt x="57" y="126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45"/>
                    <a:pt x="27" y="45"/>
                    <a:pt x="28" y="45"/>
                  </a:cubicBezTo>
                  <a:cubicBezTo>
                    <a:pt x="38" y="41"/>
                    <a:pt x="38" y="41"/>
                    <a:pt x="38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71" y="117"/>
                    <a:pt x="71" y="117"/>
                    <a:pt x="71" y="117"/>
                  </a:cubicBezTo>
                  <a:cubicBezTo>
                    <a:pt x="71" y="117"/>
                    <a:pt x="71" y="117"/>
                    <a:pt x="71" y="117"/>
                  </a:cubicBezTo>
                  <a:cubicBezTo>
                    <a:pt x="71" y="117"/>
                    <a:pt x="71" y="117"/>
                    <a:pt x="71" y="117"/>
                  </a:cubicBezTo>
                  <a:cubicBezTo>
                    <a:pt x="71" y="117"/>
                    <a:pt x="71" y="117"/>
                    <a:pt x="71" y="117"/>
                  </a:cubicBezTo>
                  <a:cubicBezTo>
                    <a:pt x="71" y="117"/>
                    <a:pt x="71" y="118"/>
                    <a:pt x="72" y="119"/>
                  </a:cubicBezTo>
                  <a:cubicBezTo>
                    <a:pt x="72" y="119"/>
                    <a:pt x="74" y="120"/>
                    <a:pt x="77" y="121"/>
                  </a:cubicBezTo>
                  <a:cubicBezTo>
                    <a:pt x="89" y="142"/>
                    <a:pt x="89" y="142"/>
                    <a:pt x="89" y="142"/>
                  </a:cubicBezTo>
                  <a:cubicBezTo>
                    <a:pt x="87" y="145"/>
                    <a:pt x="87" y="147"/>
                    <a:pt x="87" y="149"/>
                  </a:cubicBezTo>
                  <a:cubicBezTo>
                    <a:pt x="87" y="155"/>
                    <a:pt x="92" y="161"/>
                    <a:pt x="98" y="161"/>
                  </a:cubicBezTo>
                  <a:cubicBezTo>
                    <a:pt x="105" y="161"/>
                    <a:pt x="110" y="155"/>
                    <a:pt x="110" y="149"/>
                  </a:cubicBezTo>
                  <a:cubicBezTo>
                    <a:pt x="110" y="147"/>
                    <a:pt x="109" y="144"/>
                    <a:pt x="108" y="142"/>
                  </a:cubicBezTo>
                  <a:cubicBezTo>
                    <a:pt x="119" y="122"/>
                    <a:pt x="119" y="122"/>
                    <a:pt x="119" y="122"/>
                  </a:cubicBezTo>
                  <a:cubicBezTo>
                    <a:pt x="121" y="121"/>
                    <a:pt x="123" y="120"/>
                    <a:pt x="125" y="118"/>
                  </a:cubicBezTo>
                  <a:cubicBezTo>
                    <a:pt x="125" y="118"/>
                    <a:pt x="126" y="117"/>
                    <a:pt x="126" y="117"/>
                  </a:cubicBezTo>
                  <a:cubicBezTo>
                    <a:pt x="126" y="117"/>
                    <a:pt x="126" y="117"/>
                    <a:pt x="126" y="117"/>
                  </a:cubicBezTo>
                  <a:cubicBezTo>
                    <a:pt x="155" y="46"/>
                    <a:pt x="155" y="46"/>
                    <a:pt x="155" y="46"/>
                  </a:cubicBezTo>
                  <a:cubicBezTo>
                    <a:pt x="156" y="45"/>
                    <a:pt x="156" y="45"/>
                    <a:pt x="156" y="45"/>
                  </a:cubicBezTo>
                  <a:cubicBezTo>
                    <a:pt x="156" y="45"/>
                    <a:pt x="156" y="45"/>
                    <a:pt x="156" y="45"/>
                  </a:cubicBezTo>
                  <a:cubicBezTo>
                    <a:pt x="157" y="41"/>
                    <a:pt x="157" y="41"/>
                    <a:pt x="157" y="41"/>
                  </a:cubicBezTo>
                  <a:cubicBezTo>
                    <a:pt x="157" y="41"/>
                    <a:pt x="158" y="41"/>
                    <a:pt x="158" y="41"/>
                  </a:cubicBezTo>
                  <a:cubicBezTo>
                    <a:pt x="169" y="45"/>
                    <a:pt x="169" y="45"/>
                    <a:pt x="169" y="45"/>
                  </a:cubicBezTo>
                  <a:cubicBezTo>
                    <a:pt x="169" y="45"/>
                    <a:pt x="169" y="45"/>
                    <a:pt x="169" y="45"/>
                  </a:cubicBezTo>
                  <a:cubicBezTo>
                    <a:pt x="169" y="46"/>
                    <a:pt x="169" y="46"/>
                    <a:pt x="169" y="46"/>
                  </a:cubicBezTo>
                  <a:cubicBezTo>
                    <a:pt x="168" y="49"/>
                    <a:pt x="168" y="49"/>
                    <a:pt x="168" y="49"/>
                  </a:cubicBezTo>
                  <a:cubicBezTo>
                    <a:pt x="168" y="50"/>
                    <a:pt x="168" y="50"/>
                    <a:pt x="168" y="50"/>
                  </a:cubicBezTo>
                  <a:cubicBezTo>
                    <a:pt x="135" y="127"/>
                    <a:pt x="135" y="127"/>
                    <a:pt x="135" y="127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44" y="192"/>
                    <a:pt x="144" y="192"/>
                    <a:pt x="144" y="192"/>
                  </a:cubicBezTo>
                  <a:cubicBezTo>
                    <a:pt x="192" y="192"/>
                    <a:pt x="192" y="192"/>
                    <a:pt x="192" y="192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2"/>
                    <a:pt x="0" y="192"/>
                    <a:pt x="0" y="192"/>
                  </a:cubicBezTo>
                  <a:lnTo>
                    <a:pt x="58" y="192"/>
                  </a:lnTo>
                  <a:close/>
                  <a:moveTo>
                    <a:pt x="98" y="153"/>
                  </a:moveTo>
                  <a:cubicBezTo>
                    <a:pt x="96" y="153"/>
                    <a:pt x="94" y="151"/>
                    <a:pt x="94" y="149"/>
                  </a:cubicBezTo>
                  <a:cubicBezTo>
                    <a:pt x="94" y="147"/>
                    <a:pt x="96" y="145"/>
                    <a:pt x="98" y="145"/>
                  </a:cubicBezTo>
                  <a:cubicBezTo>
                    <a:pt x="101" y="145"/>
                    <a:pt x="103" y="147"/>
                    <a:pt x="103" y="149"/>
                  </a:cubicBezTo>
                  <a:cubicBezTo>
                    <a:pt x="103" y="151"/>
                    <a:pt x="101" y="153"/>
                    <a:pt x="98" y="153"/>
                  </a:cubicBezTo>
                  <a:close/>
                  <a:moveTo>
                    <a:pt x="99" y="139"/>
                  </a:moveTo>
                  <a:cubicBezTo>
                    <a:pt x="91" y="126"/>
                    <a:pt x="91" y="126"/>
                    <a:pt x="91" y="126"/>
                  </a:cubicBezTo>
                  <a:cubicBezTo>
                    <a:pt x="94" y="126"/>
                    <a:pt x="97" y="127"/>
                    <a:pt x="100" y="127"/>
                  </a:cubicBezTo>
                  <a:cubicBezTo>
                    <a:pt x="102" y="127"/>
                    <a:pt x="104" y="127"/>
                    <a:pt x="106" y="126"/>
                  </a:cubicBezTo>
                  <a:lnTo>
                    <a:pt x="99" y="13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8" name="Google Shape;978;p10"/>
          <p:cNvSpPr/>
          <p:nvPr/>
        </p:nvSpPr>
        <p:spPr>
          <a:xfrm>
            <a:off x="4495542" y="1385752"/>
            <a:ext cx="1983202" cy="783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79" name="Google Shape;979;p10"/>
          <p:cNvGrpSpPr/>
          <p:nvPr/>
        </p:nvGrpSpPr>
        <p:grpSpPr>
          <a:xfrm>
            <a:off x="4635164" y="1487528"/>
            <a:ext cx="540000" cy="540000"/>
            <a:chOff x="3298" y="971"/>
            <a:chExt cx="298" cy="298"/>
          </a:xfrm>
        </p:grpSpPr>
        <p:sp>
          <p:nvSpPr>
            <p:cNvPr id="980" name="Google Shape;980;p10"/>
            <p:cNvSpPr/>
            <p:nvPr/>
          </p:nvSpPr>
          <p:spPr>
            <a:xfrm>
              <a:off x="3365" y="1039"/>
              <a:ext cx="144" cy="230"/>
            </a:xfrm>
            <a:custGeom>
              <a:avLst/>
              <a:gdLst/>
              <a:ahLst/>
              <a:cxnLst/>
              <a:rect l="l" t="t" r="r" b="b"/>
              <a:pathLst>
                <a:path w="278" h="444" extrusionOk="0">
                  <a:moveTo>
                    <a:pt x="137" y="444"/>
                  </a:moveTo>
                  <a:cubicBezTo>
                    <a:pt x="70" y="444"/>
                    <a:pt x="70" y="444"/>
                    <a:pt x="70" y="444"/>
                  </a:cubicBezTo>
                  <a:cubicBezTo>
                    <a:pt x="70" y="276"/>
                    <a:pt x="70" y="276"/>
                    <a:pt x="70" y="276"/>
                  </a:cubicBezTo>
                  <a:cubicBezTo>
                    <a:pt x="70" y="268"/>
                    <a:pt x="67" y="265"/>
                    <a:pt x="66" y="264"/>
                  </a:cubicBezTo>
                  <a:cubicBezTo>
                    <a:pt x="65" y="264"/>
                    <a:pt x="65" y="264"/>
                    <a:pt x="65" y="264"/>
                  </a:cubicBezTo>
                  <a:cubicBezTo>
                    <a:pt x="65" y="264"/>
                    <a:pt x="65" y="264"/>
                    <a:pt x="65" y="264"/>
                  </a:cubicBezTo>
                  <a:cubicBezTo>
                    <a:pt x="19" y="237"/>
                    <a:pt x="0" y="194"/>
                    <a:pt x="0" y="134"/>
                  </a:cubicBezTo>
                  <a:cubicBezTo>
                    <a:pt x="0" y="63"/>
                    <a:pt x="60" y="0"/>
                    <a:pt x="151" y="0"/>
                  </a:cubicBezTo>
                  <a:cubicBezTo>
                    <a:pt x="222" y="0"/>
                    <a:pt x="252" y="35"/>
                    <a:pt x="268" y="67"/>
                  </a:cubicBezTo>
                  <a:cubicBezTo>
                    <a:pt x="274" y="82"/>
                    <a:pt x="278" y="114"/>
                    <a:pt x="230" y="122"/>
                  </a:cubicBezTo>
                  <a:cubicBezTo>
                    <a:pt x="196" y="128"/>
                    <a:pt x="158" y="153"/>
                    <a:pt x="147" y="193"/>
                  </a:cubicBezTo>
                  <a:cubicBezTo>
                    <a:pt x="146" y="196"/>
                    <a:pt x="137" y="238"/>
                    <a:pt x="137" y="316"/>
                  </a:cubicBezTo>
                  <a:lnTo>
                    <a:pt x="137" y="444"/>
                  </a:lnTo>
                  <a:close/>
                  <a:moveTo>
                    <a:pt x="95" y="419"/>
                  </a:moveTo>
                  <a:cubicBezTo>
                    <a:pt x="112" y="419"/>
                    <a:pt x="112" y="419"/>
                    <a:pt x="112" y="419"/>
                  </a:cubicBezTo>
                  <a:cubicBezTo>
                    <a:pt x="112" y="316"/>
                    <a:pt x="112" y="316"/>
                    <a:pt x="112" y="316"/>
                  </a:cubicBezTo>
                  <a:cubicBezTo>
                    <a:pt x="112" y="232"/>
                    <a:pt x="123" y="189"/>
                    <a:pt x="123" y="187"/>
                  </a:cubicBezTo>
                  <a:cubicBezTo>
                    <a:pt x="123" y="186"/>
                    <a:pt x="123" y="186"/>
                    <a:pt x="123" y="186"/>
                  </a:cubicBezTo>
                  <a:cubicBezTo>
                    <a:pt x="137" y="137"/>
                    <a:pt x="182" y="104"/>
                    <a:pt x="226" y="98"/>
                  </a:cubicBezTo>
                  <a:cubicBezTo>
                    <a:pt x="240" y="96"/>
                    <a:pt x="250" y="86"/>
                    <a:pt x="243" y="73"/>
                  </a:cubicBezTo>
                  <a:cubicBezTo>
                    <a:pt x="224" y="39"/>
                    <a:pt x="198" y="24"/>
                    <a:pt x="145" y="24"/>
                  </a:cubicBezTo>
                  <a:cubicBezTo>
                    <a:pt x="76" y="24"/>
                    <a:pt x="24" y="82"/>
                    <a:pt x="24" y="134"/>
                  </a:cubicBezTo>
                  <a:cubicBezTo>
                    <a:pt x="24" y="184"/>
                    <a:pt x="39" y="225"/>
                    <a:pt x="75" y="241"/>
                  </a:cubicBezTo>
                  <a:cubicBezTo>
                    <a:pt x="88" y="247"/>
                    <a:pt x="95" y="255"/>
                    <a:pt x="95" y="276"/>
                  </a:cubicBezTo>
                  <a:lnTo>
                    <a:pt x="95" y="41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10"/>
            <p:cNvSpPr/>
            <p:nvPr/>
          </p:nvSpPr>
          <p:spPr>
            <a:xfrm>
              <a:off x="3298" y="971"/>
              <a:ext cx="298" cy="298"/>
            </a:xfrm>
            <a:custGeom>
              <a:avLst/>
              <a:gdLst/>
              <a:ahLst/>
              <a:cxnLst/>
              <a:rect l="l" t="t" r="r" b="b"/>
              <a:pathLst>
                <a:path w="576" h="576" extrusionOk="0">
                  <a:moveTo>
                    <a:pt x="329" y="105"/>
                  </a:moveTo>
                  <a:cubicBezTo>
                    <a:pt x="420" y="126"/>
                    <a:pt x="448" y="216"/>
                    <a:pt x="478" y="311"/>
                  </a:cubicBezTo>
                  <a:cubicBezTo>
                    <a:pt x="481" y="320"/>
                    <a:pt x="484" y="329"/>
                    <a:pt x="486" y="338"/>
                  </a:cubicBezTo>
                  <a:cubicBezTo>
                    <a:pt x="435" y="338"/>
                    <a:pt x="435" y="338"/>
                    <a:pt x="435" y="338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30"/>
                    <a:pt x="415" y="450"/>
                    <a:pt x="391" y="450"/>
                  </a:cubicBezTo>
                  <a:cubicBezTo>
                    <a:pt x="341" y="450"/>
                    <a:pt x="341" y="450"/>
                    <a:pt x="341" y="450"/>
                  </a:cubicBezTo>
                  <a:cubicBezTo>
                    <a:pt x="341" y="576"/>
                    <a:pt x="341" y="576"/>
                    <a:pt x="341" y="576"/>
                  </a:cubicBezTo>
                  <a:cubicBezTo>
                    <a:pt x="576" y="576"/>
                    <a:pt x="576" y="576"/>
                    <a:pt x="576" y="576"/>
                  </a:cubicBezTo>
                  <a:cubicBezTo>
                    <a:pt x="576" y="0"/>
                    <a:pt x="576" y="0"/>
                    <a:pt x="57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411"/>
                    <a:pt x="179" y="411"/>
                    <a:pt x="179" y="411"/>
                  </a:cubicBezTo>
                  <a:cubicBezTo>
                    <a:pt x="174" y="408"/>
                    <a:pt x="174" y="408"/>
                    <a:pt x="174" y="408"/>
                  </a:cubicBezTo>
                  <a:cubicBezTo>
                    <a:pt x="130" y="376"/>
                    <a:pt x="104" y="324"/>
                    <a:pt x="104" y="270"/>
                  </a:cubicBezTo>
                  <a:cubicBezTo>
                    <a:pt x="104" y="191"/>
                    <a:pt x="166" y="121"/>
                    <a:pt x="248" y="104"/>
                  </a:cubicBezTo>
                  <a:cubicBezTo>
                    <a:pt x="248" y="104"/>
                    <a:pt x="263" y="100"/>
                    <a:pt x="285" y="100"/>
                  </a:cubicBezTo>
                  <a:cubicBezTo>
                    <a:pt x="311" y="100"/>
                    <a:pt x="329" y="105"/>
                    <a:pt x="329" y="105"/>
                  </a:cubicBezTo>
                  <a:close/>
                  <a:moveTo>
                    <a:pt x="290" y="75"/>
                  </a:moveTo>
                  <a:cubicBezTo>
                    <a:pt x="269" y="75"/>
                    <a:pt x="248" y="79"/>
                    <a:pt x="248" y="79"/>
                  </a:cubicBezTo>
                  <a:cubicBezTo>
                    <a:pt x="153" y="96"/>
                    <a:pt x="80" y="178"/>
                    <a:pt x="80" y="270"/>
                  </a:cubicBezTo>
                  <a:cubicBezTo>
                    <a:pt x="80" y="330"/>
                    <a:pt x="107" y="387"/>
                    <a:pt x="154" y="424"/>
                  </a:cubicBezTo>
                  <a:cubicBezTo>
                    <a:pt x="154" y="551"/>
                    <a:pt x="154" y="551"/>
                    <a:pt x="154" y="551"/>
                  </a:cubicBezTo>
                  <a:cubicBezTo>
                    <a:pt x="25" y="551"/>
                    <a:pt x="25" y="551"/>
                    <a:pt x="25" y="551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551" y="24"/>
                    <a:pt x="551" y="24"/>
                    <a:pt x="551" y="24"/>
                  </a:cubicBezTo>
                  <a:cubicBezTo>
                    <a:pt x="551" y="551"/>
                    <a:pt x="551" y="551"/>
                    <a:pt x="551" y="551"/>
                  </a:cubicBezTo>
                  <a:cubicBezTo>
                    <a:pt x="366" y="551"/>
                    <a:pt x="366" y="551"/>
                    <a:pt x="366" y="551"/>
                  </a:cubicBezTo>
                  <a:cubicBezTo>
                    <a:pt x="366" y="474"/>
                    <a:pt x="366" y="474"/>
                    <a:pt x="366" y="474"/>
                  </a:cubicBezTo>
                  <a:cubicBezTo>
                    <a:pt x="391" y="474"/>
                    <a:pt x="391" y="474"/>
                    <a:pt x="391" y="474"/>
                  </a:cubicBezTo>
                  <a:cubicBezTo>
                    <a:pt x="429" y="474"/>
                    <a:pt x="460" y="444"/>
                    <a:pt x="460" y="406"/>
                  </a:cubicBezTo>
                  <a:cubicBezTo>
                    <a:pt x="460" y="362"/>
                    <a:pt x="460" y="362"/>
                    <a:pt x="460" y="362"/>
                  </a:cubicBezTo>
                  <a:cubicBezTo>
                    <a:pt x="490" y="362"/>
                    <a:pt x="490" y="362"/>
                    <a:pt x="490" y="362"/>
                  </a:cubicBezTo>
                  <a:cubicBezTo>
                    <a:pt x="497" y="362"/>
                    <a:pt x="504" y="359"/>
                    <a:pt x="508" y="353"/>
                  </a:cubicBezTo>
                  <a:cubicBezTo>
                    <a:pt x="512" y="348"/>
                    <a:pt x="513" y="340"/>
                    <a:pt x="511" y="334"/>
                  </a:cubicBezTo>
                  <a:cubicBezTo>
                    <a:pt x="508" y="324"/>
                    <a:pt x="505" y="314"/>
                    <a:pt x="502" y="304"/>
                  </a:cubicBezTo>
                  <a:cubicBezTo>
                    <a:pt x="470" y="204"/>
                    <a:pt x="438" y="102"/>
                    <a:pt x="329" y="80"/>
                  </a:cubicBezTo>
                  <a:cubicBezTo>
                    <a:pt x="329" y="80"/>
                    <a:pt x="310" y="75"/>
                    <a:pt x="290" y="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82" name="Google Shape;982;p10"/>
          <p:cNvSpPr/>
          <p:nvPr/>
        </p:nvSpPr>
        <p:spPr>
          <a:xfrm>
            <a:off x="2404021" y="1377285"/>
            <a:ext cx="1969825" cy="783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83" name="Google Shape;983;p10"/>
          <p:cNvGrpSpPr/>
          <p:nvPr/>
        </p:nvGrpSpPr>
        <p:grpSpPr>
          <a:xfrm>
            <a:off x="2532883" y="1494462"/>
            <a:ext cx="534316" cy="540000"/>
            <a:chOff x="7354888" y="617538"/>
            <a:chExt cx="298450" cy="301625"/>
          </a:xfrm>
        </p:grpSpPr>
        <p:sp>
          <p:nvSpPr>
            <p:cNvPr id="984" name="Google Shape;984;p10"/>
            <p:cNvSpPr/>
            <p:nvPr/>
          </p:nvSpPr>
          <p:spPr>
            <a:xfrm>
              <a:off x="7354888" y="617538"/>
              <a:ext cx="298450" cy="301625"/>
            </a:xfrm>
            <a:custGeom>
              <a:avLst/>
              <a:gdLst/>
              <a:ahLst/>
              <a:cxnLst/>
              <a:rect l="l" t="t" r="r" b="b"/>
              <a:pathLst>
                <a:path w="192" h="194" extrusionOk="0">
                  <a:moveTo>
                    <a:pt x="184" y="185"/>
                  </a:moveTo>
                  <a:cubicBezTo>
                    <a:pt x="146" y="185"/>
                    <a:pt x="146" y="185"/>
                    <a:pt x="146" y="185"/>
                  </a:cubicBezTo>
                  <a:cubicBezTo>
                    <a:pt x="146" y="157"/>
                    <a:pt x="146" y="157"/>
                    <a:pt x="146" y="157"/>
                  </a:cubicBezTo>
                  <a:cubicBezTo>
                    <a:pt x="173" y="131"/>
                    <a:pt x="173" y="131"/>
                    <a:pt x="173" y="131"/>
                  </a:cubicBezTo>
                  <a:cubicBezTo>
                    <a:pt x="175" y="128"/>
                    <a:pt x="176" y="125"/>
                    <a:pt x="176" y="122"/>
                  </a:cubicBezTo>
                  <a:cubicBezTo>
                    <a:pt x="176" y="58"/>
                    <a:pt x="176" y="58"/>
                    <a:pt x="176" y="58"/>
                  </a:cubicBezTo>
                  <a:cubicBezTo>
                    <a:pt x="176" y="54"/>
                    <a:pt x="175" y="51"/>
                    <a:pt x="172" y="49"/>
                  </a:cubicBezTo>
                  <a:cubicBezTo>
                    <a:pt x="170" y="46"/>
                    <a:pt x="166" y="45"/>
                    <a:pt x="163" y="45"/>
                  </a:cubicBezTo>
                  <a:cubicBezTo>
                    <a:pt x="156" y="45"/>
                    <a:pt x="151" y="51"/>
                    <a:pt x="151" y="58"/>
                  </a:cubicBezTo>
                  <a:cubicBezTo>
                    <a:pt x="151" y="101"/>
                    <a:pt x="151" y="101"/>
                    <a:pt x="151" y="101"/>
                  </a:cubicBezTo>
                  <a:cubicBezTo>
                    <a:pt x="146" y="98"/>
                    <a:pt x="139" y="98"/>
                    <a:pt x="135" y="103"/>
                  </a:cubicBezTo>
                  <a:cubicBezTo>
                    <a:pt x="105" y="132"/>
                    <a:pt x="105" y="132"/>
                    <a:pt x="105" y="132"/>
                  </a:cubicBezTo>
                  <a:cubicBezTo>
                    <a:pt x="103" y="135"/>
                    <a:pt x="102" y="138"/>
                    <a:pt x="102" y="141"/>
                  </a:cubicBezTo>
                  <a:cubicBezTo>
                    <a:pt x="102" y="185"/>
                    <a:pt x="102" y="185"/>
                    <a:pt x="102" y="185"/>
                  </a:cubicBezTo>
                  <a:cubicBezTo>
                    <a:pt x="91" y="185"/>
                    <a:pt x="91" y="185"/>
                    <a:pt x="91" y="185"/>
                  </a:cubicBezTo>
                  <a:cubicBezTo>
                    <a:pt x="91" y="141"/>
                    <a:pt x="91" y="141"/>
                    <a:pt x="91" y="141"/>
                  </a:cubicBezTo>
                  <a:cubicBezTo>
                    <a:pt x="91" y="138"/>
                    <a:pt x="90" y="135"/>
                    <a:pt x="87" y="132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3" y="98"/>
                    <a:pt x="47" y="98"/>
                    <a:pt x="42" y="10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51"/>
                    <a:pt x="36" y="45"/>
                    <a:pt x="30" y="45"/>
                  </a:cubicBezTo>
                  <a:cubicBezTo>
                    <a:pt x="26" y="45"/>
                    <a:pt x="23" y="46"/>
                    <a:pt x="20" y="49"/>
                  </a:cubicBezTo>
                  <a:cubicBezTo>
                    <a:pt x="18" y="51"/>
                    <a:pt x="16" y="54"/>
                    <a:pt x="16" y="58"/>
                  </a:cubicBezTo>
                  <a:cubicBezTo>
                    <a:pt x="16" y="122"/>
                    <a:pt x="16" y="122"/>
                    <a:pt x="16" y="122"/>
                  </a:cubicBezTo>
                  <a:cubicBezTo>
                    <a:pt x="16" y="125"/>
                    <a:pt x="18" y="128"/>
                    <a:pt x="20" y="131"/>
                  </a:cubicBezTo>
                  <a:cubicBezTo>
                    <a:pt x="46" y="157"/>
                    <a:pt x="46" y="157"/>
                    <a:pt x="46" y="157"/>
                  </a:cubicBezTo>
                  <a:cubicBezTo>
                    <a:pt x="46" y="185"/>
                    <a:pt x="46" y="185"/>
                    <a:pt x="46" y="185"/>
                  </a:cubicBezTo>
                  <a:cubicBezTo>
                    <a:pt x="9" y="185"/>
                    <a:pt x="9" y="185"/>
                    <a:pt x="9" y="185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184" y="9"/>
                    <a:pt x="184" y="9"/>
                    <a:pt x="184" y="9"/>
                  </a:cubicBezTo>
                  <a:lnTo>
                    <a:pt x="184" y="185"/>
                  </a:lnTo>
                  <a:close/>
                  <a:moveTo>
                    <a:pt x="110" y="167"/>
                  </a:moveTo>
                  <a:cubicBezTo>
                    <a:pt x="110" y="141"/>
                    <a:pt x="110" y="141"/>
                    <a:pt x="110" y="141"/>
                  </a:cubicBezTo>
                  <a:cubicBezTo>
                    <a:pt x="110" y="140"/>
                    <a:pt x="110" y="139"/>
                    <a:pt x="111" y="138"/>
                  </a:cubicBezTo>
                  <a:cubicBezTo>
                    <a:pt x="141" y="108"/>
                    <a:pt x="141" y="108"/>
                    <a:pt x="141" y="108"/>
                  </a:cubicBezTo>
                  <a:cubicBezTo>
                    <a:pt x="142" y="107"/>
                    <a:pt x="143" y="107"/>
                    <a:pt x="144" y="107"/>
                  </a:cubicBezTo>
                  <a:cubicBezTo>
                    <a:pt x="144" y="107"/>
                    <a:pt x="144" y="107"/>
                    <a:pt x="144" y="107"/>
                  </a:cubicBezTo>
                  <a:cubicBezTo>
                    <a:pt x="145" y="107"/>
                    <a:pt x="146" y="107"/>
                    <a:pt x="147" y="108"/>
                  </a:cubicBezTo>
                  <a:cubicBezTo>
                    <a:pt x="149" y="110"/>
                    <a:pt x="149" y="113"/>
                    <a:pt x="147" y="115"/>
                  </a:cubicBezTo>
                  <a:cubicBezTo>
                    <a:pt x="120" y="142"/>
                    <a:pt x="120" y="142"/>
                    <a:pt x="120" y="142"/>
                  </a:cubicBezTo>
                  <a:cubicBezTo>
                    <a:pt x="120" y="142"/>
                    <a:pt x="120" y="142"/>
                    <a:pt x="120" y="142"/>
                  </a:cubicBezTo>
                  <a:cubicBezTo>
                    <a:pt x="126" y="148"/>
                    <a:pt x="126" y="148"/>
                    <a:pt x="126" y="148"/>
                  </a:cubicBezTo>
                  <a:cubicBezTo>
                    <a:pt x="153" y="120"/>
                    <a:pt x="153" y="120"/>
                    <a:pt x="153" y="120"/>
                  </a:cubicBezTo>
                  <a:cubicBezTo>
                    <a:pt x="155" y="118"/>
                    <a:pt x="159" y="112"/>
                    <a:pt x="159" y="108"/>
                  </a:cubicBezTo>
                  <a:cubicBezTo>
                    <a:pt x="159" y="58"/>
                    <a:pt x="159" y="58"/>
                    <a:pt x="159" y="58"/>
                  </a:cubicBezTo>
                  <a:cubicBezTo>
                    <a:pt x="159" y="56"/>
                    <a:pt x="161" y="53"/>
                    <a:pt x="163" y="53"/>
                  </a:cubicBezTo>
                  <a:cubicBezTo>
                    <a:pt x="165" y="53"/>
                    <a:pt x="166" y="54"/>
                    <a:pt x="167" y="54"/>
                  </a:cubicBezTo>
                  <a:cubicBezTo>
                    <a:pt x="168" y="55"/>
                    <a:pt x="168" y="56"/>
                    <a:pt x="168" y="58"/>
                  </a:cubicBezTo>
                  <a:cubicBezTo>
                    <a:pt x="168" y="122"/>
                    <a:pt x="168" y="122"/>
                    <a:pt x="168" y="122"/>
                  </a:cubicBezTo>
                  <a:cubicBezTo>
                    <a:pt x="168" y="123"/>
                    <a:pt x="168" y="124"/>
                    <a:pt x="167" y="125"/>
                  </a:cubicBezTo>
                  <a:cubicBezTo>
                    <a:pt x="138" y="154"/>
                    <a:pt x="138" y="154"/>
                    <a:pt x="138" y="154"/>
                  </a:cubicBezTo>
                  <a:cubicBezTo>
                    <a:pt x="138" y="154"/>
                    <a:pt x="138" y="154"/>
                    <a:pt x="138" y="154"/>
                  </a:cubicBezTo>
                  <a:cubicBezTo>
                    <a:pt x="138" y="185"/>
                    <a:pt x="138" y="185"/>
                    <a:pt x="138" y="185"/>
                  </a:cubicBezTo>
                  <a:cubicBezTo>
                    <a:pt x="110" y="185"/>
                    <a:pt x="110" y="185"/>
                    <a:pt x="110" y="185"/>
                  </a:cubicBezTo>
                  <a:lnTo>
                    <a:pt x="110" y="167"/>
                  </a:lnTo>
                  <a:close/>
                  <a:moveTo>
                    <a:pt x="26" y="125"/>
                  </a:moveTo>
                  <a:cubicBezTo>
                    <a:pt x="25" y="124"/>
                    <a:pt x="24" y="123"/>
                    <a:pt x="24" y="122"/>
                  </a:cubicBezTo>
                  <a:cubicBezTo>
                    <a:pt x="25" y="58"/>
                    <a:pt x="25" y="58"/>
                    <a:pt x="25" y="58"/>
                  </a:cubicBezTo>
                  <a:cubicBezTo>
                    <a:pt x="25" y="56"/>
                    <a:pt x="25" y="55"/>
                    <a:pt x="26" y="54"/>
                  </a:cubicBezTo>
                  <a:cubicBezTo>
                    <a:pt x="27" y="54"/>
                    <a:pt x="28" y="53"/>
                    <a:pt x="29" y="53"/>
                  </a:cubicBezTo>
                  <a:cubicBezTo>
                    <a:pt x="32" y="53"/>
                    <a:pt x="34" y="56"/>
                    <a:pt x="34" y="58"/>
                  </a:cubicBezTo>
                  <a:cubicBezTo>
                    <a:pt x="34" y="108"/>
                    <a:pt x="34" y="108"/>
                    <a:pt x="34" y="108"/>
                  </a:cubicBezTo>
                  <a:cubicBezTo>
                    <a:pt x="34" y="112"/>
                    <a:pt x="37" y="118"/>
                    <a:pt x="40" y="120"/>
                  </a:cubicBezTo>
                  <a:cubicBezTo>
                    <a:pt x="67" y="148"/>
                    <a:pt x="67" y="148"/>
                    <a:pt x="67" y="148"/>
                  </a:cubicBezTo>
                  <a:cubicBezTo>
                    <a:pt x="67" y="148"/>
                    <a:pt x="67" y="148"/>
                    <a:pt x="67" y="148"/>
                  </a:cubicBezTo>
                  <a:cubicBezTo>
                    <a:pt x="73" y="142"/>
                    <a:pt x="73" y="142"/>
                    <a:pt x="73" y="142"/>
                  </a:cubicBezTo>
                  <a:cubicBezTo>
                    <a:pt x="46" y="115"/>
                    <a:pt x="46" y="115"/>
                    <a:pt x="46" y="115"/>
                  </a:cubicBezTo>
                  <a:cubicBezTo>
                    <a:pt x="44" y="113"/>
                    <a:pt x="44" y="110"/>
                    <a:pt x="46" y="108"/>
                  </a:cubicBezTo>
                  <a:cubicBezTo>
                    <a:pt x="46" y="107"/>
                    <a:pt x="48" y="107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50" y="107"/>
                    <a:pt x="51" y="107"/>
                    <a:pt x="52" y="108"/>
                  </a:cubicBezTo>
                  <a:cubicBezTo>
                    <a:pt x="81" y="138"/>
                    <a:pt x="81" y="138"/>
                    <a:pt x="81" y="138"/>
                  </a:cubicBezTo>
                  <a:cubicBezTo>
                    <a:pt x="82" y="139"/>
                    <a:pt x="83" y="140"/>
                    <a:pt x="83" y="141"/>
                  </a:cubicBezTo>
                  <a:cubicBezTo>
                    <a:pt x="83" y="167"/>
                    <a:pt x="83" y="167"/>
                    <a:pt x="83" y="167"/>
                  </a:cubicBezTo>
                  <a:cubicBezTo>
                    <a:pt x="83" y="185"/>
                    <a:pt x="83" y="185"/>
                    <a:pt x="83" y="185"/>
                  </a:cubicBezTo>
                  <a:cubicBezTo>
                    <a:pt x="54" y="185"/>
                    <a:pt x="54" y="185"/>
                    <a:pt x="54" y="185"/>
                  </a:cubicBezTo>
                  <a:cubicBezTo>
                    <a:pt x="54" y="154"/>
                    <a:pt x="54" y="154"/>
                    <a:pt x="54" y="154"/>
                  </a:cubicBezTo>
                  <a:cubicBezTo>
                    <a:pt x="54" y="154"/>
                    <a:pt x="54" y="154"/>
                    <a:pt x="54" y="154"/>
                  </a:cubicBezTo>
                  <a:lnTo>
                    <a:pt x="26" y="125"/>
                  </a:lnTo>
                  <a:close/>
                  <a:moveTo>
                    <a:pt x="0" y="1"/>
                  </a:moveTo>
                  <a:cubicBezTo>
                    <a:pt x="0" y="194"/>
                    <a:pt x="0" y="193"/>
                    <a:pt x="0" y="193"/>
                  </a:cubicBezTo>
                  <a:cubicBezTo>
                    <a:pt x="192" y="193"/>
                    <a:pt x="192" y="193"/>
                    <a:pt x="192" y="193"/>
                  </a:cubicBezTo>
                  <a:cubicBezTo>
                    <a:pt x="192" y="0"/>
                    <a:pt x="192" y="1"/>
                    <a:pt x="192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10"/>
            <p:cNvSpPr/>
            <p:nvPr/>
          </p:nvSpPr>
          <p:spPr>
            <a:xfrm>
              <a:off x="7451725" y="671513"/>
              <a:ext cx="106363" cy="100013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49" y="0"/>
                  </a:moveTo>
                  <a:cubicBezTo>
                    <a:pt x="43" y="0"/>
                    <a:pt x="38" y="2"/>
                    <a:pt x="34" y="6"/>
                  </a:cubicBezTo>
                  <a:cubicBezTo>
                    <a:pt x="31" y="2"/>
                    <a:pt x="26" y="0"/>
                    <a:pt x="20" y="0"/>
                  </a:cubicBezTo>
                  <a:cubicBezTo>
                    <a:pt x="9" y="0"/>
                    <a:pt x="0" y="8"/>
                    <a:pt x="0" y="19"/>
                  </a:cubicBezTo>
                  <a:cubicBezTo>
                    <a:pt x="0" y="24"/>
                    <a:pt x="2" y="29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32" y="61"/>
                    <a:pt x="32" y="61"/>
                    <a:pt x="32" y="61"/>
                  </a:cubicBezTo>
                  <a:cubicBezTo>
                    <a:pt x="34" y="64"/>
                    <a:pt x="34" y="64"/>
                    <a:pt x="34" y="64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64" y="33"/>
                    <a:pt x="64" y="33"/>
                    <a:pt x="64" y="33"/>
                  </a:cubicBezTo>
                  <a:cubicBezTo>
                    <a:pt x="64" y="33"/>
                    <a:pt x="64" y="33"/>
                    <a:pt x="64" y="33"/>
                  </a:cubicBezTo>
                  <a:cubicBezTo>
                    <a:pt x="67" y="29"/>
                    <a:pt x="69" y="24"/>
                    <a:pt x="69" y="20"/>
                  </a:cubicBezTo>
                  <a:cubicBezTo>
                    <a:pt x="69" y="9"/>
                    <a:pt x="60" y="0"/>
                    <a:pt x="49" y="0"/>
                  </a:cubicBezTo>
                  <a:close/>
                  <a:moveTo>
                    <a:pt x="56" y="30"/>
                  </a:moveTo>
                  <a:cubicBezTo>
                    <a:pt x="34" y="52"/>
                    <a:pt x="34" y="52"/>
                    <a:pt x="34" y="52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1" y="27"/>
                    <a:pt x="8" y="24"/>
                    <a:pt x="8" y="21"/>
                  </a:cubicBezTo>
                  <a:cubicBezTo>
                    <a:pt x="8" y="12"/>
                    <a:pt x="15" y="8"/>
                    <a:pt x="23" y="8"/>
                  </a:cubicBezTo>
                  <a:cubicBezTo>
                    <a:pt x="27" y="8"/>
                    <a:pt x="30" y="10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5" y="14"/>
                    <a:pt x="36" y="14"/>
                    <a:pt x="36" y="13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8" y="10"/>
                    <a:pt x="42" y="8"/>
                    <a:pt x="46" y="8"/>
                  </a:cubicBezTo>
                  <a:cubicBezTo>
                    <a:pt x="55" y="8"/>
                    <a:pt x="61" y="14"/>
                    <a:pt x="61" y="21"/>
                  </a:cubicBezTo>
                  <a:cubicBezTo>
                    <a:pt x="61" y="24"/>
                    <a:pt x="58" y="27"/>
                    <a:pt x="56" y="3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86" name="Google Shape;986;p10"/>
          <p:cNvSpPr/>
          <p:nvPr/>
        </p:nvSpPr>
        <p:spPr>
          <a:xfrm>
            <a:off x="6567214" y="1373013"/>
            <a:ext cx="1964690" cy="78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87" name="Google Shape;987;p10"/>
          <p:cNvGrpSpPr/>
          <p:nvPr/>
        </p:nvGrpSpPr>
        <p:grpSpPr>
          <a:xfrm>
            <a:off x="6691202" y="1456858"/>
            <a:ext cx="540000" cy="540000"/>
            <a:chOff x="624238" y="5298264"/>
            <a:chExt cx="720000" cy="720000"/>
          </a:xfrm>
        </p:grpSpPr>
        <p:sp>
          <p:nvSpPr>
            <p:cNvPr id="988" name="Google Shape;988;p10"/>
            <p:cNvSpPr/>
            <p:nvPr/>
          </p:nvSpPr>
          <p:spPr>
            <a:xfrm>
              <a:off x="624238" y="5298264"/>
              <a:ext cx="720000" cy="720000"/>
            </a:xfrm>
            <a:custGeom>
              <a:avLst/>
              <a:gdLst/>
              <a:ahLst/>
              <a:cxnLst/>
              <a:rect l="l" t="t" r="r" b="b"/>
              <a:pathLst>
                <a:path w="61" h="61" extrusionOk="0">
                  <a:moveTo>
                    <a:pt x="0" y="0"/>
                  </a:moveTo>
                  <a:lnTo>
                    <a:pt x="0" y="61"/>
                  </a:lnTo>
                  <a:lnTo>
                    <a:pt x="61" y="61"/>
                  </a:lnTo>
                  <a:lnTo>
                    <a:pt x="61" y="0"/>
                  </a:lnTo>
                  <a:lnTo>
                    <a:pt x="0" y="0"/>
                  </a:lnTo>
                  <a:close/>
                  <a:moveTo>
                    <a:pt x="58" y="58"/>
                  </a:moveTo>
                  <a:lnTo>
                    <a:pt x="3" y="58"/>
                  </a:lnTo>
                  <a:lnTo>
                    <a:pt x="3" y="3"/>
                  </a:lnTo>
                  <a:lnTo>
                    <a:pt x="58" y="3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endParaRPr sz="3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10"/>
            <p:cNvSpPr/>
            <p:nvPr/>
          </p:nvSpPr>
          <p:spPr>
            <a:xfrm>
              <a:off x="683258" y="5357284"/>
              <a:ext cx="601968" cy="601968"/>
            </a:xfrm>
            <a:custGeom>
              <a:avLst/>
              <a:gdLst/>
              <a:ahLst/>
              <a:cxnLst/>
              <a:rect l="l" t="t" r="r" b="b"/>
              <a:pathLst>
                <a:path w="160" h="160" extrusionOk="0">
                  <a:moveTo>
                    <a:pt x="80" y="160"/>
                  </a:moveTo>
                  <a:cubicBezTo>
                    <a:pt x="124" y="160"/>
                    <a:pt x="160" y="124"/>
                    <a:pt x="160" y="80"/>
                  </a:cubicBezTo>
                  <a:cubicBezTo>
                    <a:pt x="160" y="36"/>
                    <a:pt x="124" y="0"/>
                    <a:pt x="80" y="0"/>
                  </a:cubicBezTo>
                  <a:cubicBezTo>
                    <a:pt x="36" y="0"/>
                    <a:pt x="0" y="36"/>
                    <a:pt x="0" y="80"/>
                  </a:cubicBezTo>
                  <a:cubicBezTo>
                    <a:pt x="0" y="124"/>
                    <a:pt x="36" y="160"/>
                    <a:pt x="80" y="160"/>
                  </a:cubicBezTo>
                  <a:close/>
                  <a:moveTo>
                    <a:pt x="80" y="8"/>
                  </a:moveTo>
                  <a:cubicBezTo>
                    <a:pt x="120" y="8"/>
                    <a:pt x="152" y="40"/>
                    <a:pt x="152" y="80"/>
                  </a:cubicBezTo>
                  <a:cubicBezTo>
                    <a:pt x="152" y="120"/>
                    <a:pt x="120" y="152"/>
                    <a:pt x="80" y="152"/>
                  </a:cubicBezTo>
                  <a:cubicBezTo>
                    <a:pt x="40" y="152"/>
                    <a:pt x="8" y="120"/>
                    <a:pt x="8" y="80"/>
                  </a:cubicBezTo>
                  <a:cubicBezTo>
                    <a:pt x="8" y="40"/>
                    <a:pt x="40" y="8"/>
                    <a:pt x="80" y="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endPara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10"/>
            <p:cNvSpPr/>
            <p:nvPr/>
          </p:nvSpPr>
          <p:spPr>
            <a:xfrm>
              <a:off x="966535" y="5428103"/>
              <a:ext cx="35414" cy="7081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endPara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10"/>
            <p:cNvSpPr/>
            <p:nvPr/>
          </p:nvSpPr>
          <p:spPr>
            <a:xfrm>
              <a:off x="966535" y="5817605"/>
              <a:ext cx="35414" cy="7081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endPara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10"/>
            <p:cNvSpPr/>
            <p:nvPr/>
          </p:nvSpPr>
          <p:spPr>
            <a:xfrm>
              <a:off x="1143580" y="5640561"/>
              <a:ext cx="70819" cy="3541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endPara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10"/>
            <p:cNvSpPr/>
            <p:nvPr/>
          </p:nvSpPr>
          <p:spPr>
            <a:xfrm>
              <a:off x="754077" y="5640561"/>
              <a:ext cx="70819" cy="3541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endPara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10"/>
            <p:cNvSpPr/>
            <p:nvPr/>
          </p:nvSpPr>
          <p:spPr>
            <a:xfrm>
              <a:off x="824897" y="5487115"/>
              <a:ext cx="318690" cy="330490"/>
            </a:xfrm>
            <a:custGeom>
              <a:avLst/>
              <a:gdLst/>
              <a:ahLst/>
              <a:cxnLst/>
              <a:rect l="l" t="t" r="r" b="b"/>
              <a:pathLst>
                <a:path w="88" h="88" extrusionOk="0">
                  <a:moveTo>
                    <a:pt x="1" y="87"/>
                  </a:moveTo>
                  <a:cubicBezTo>
                    <a:pt x="2" y="88"/>
                    <a:pt x="3" y="88"/>
                    <a:pt x="4" y="88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58" y="60"/>
                    <a:pt x="58" y="60"/>
                    <a:pt x="58" y="60"/>
                  </a:cubicBezTo>
                  <a:cubicBezTo>
                    <a:pt x="58" y="59"/>
                    <a:pt x="58" y="59"/>
                    <a:pt x="59" y="59"/>
                  </a:cubicBezTo>
                  <a:cubicBezTo>
                    <a:pt x="59" y="59"/>
                    <a:pt x="59" y="58"/>
                    <a:pt x="59" y="58"/>
                  </a:cubicBezTo>
                  <a:cubicBezTo>
                    <a:pt x="87" y="6"/>
                    <a:pt x="87" y="6"/>
                    <a:pt x="87" y="6"/>
                  </a:cubicBezTo>
                  <a:cubicBezTo>
                    <a:pt x="88" y="5"/>
                    <a:pt x="88" y="3"/>
                    <a:pt x="87" y="1"/>
                  </a:cubicBezTo>
                  <a:cubicBezTo>
                    <a:pt x="85" y="0"/>
                    <a:pt x="84" y="0"/>
                    <a:pt x="82" y="1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0" y="29"/>
                    <a:pt x="30" y="29"/>
                    <a:pt x="29" y="30"/>
                  </a:cubicBezTo>
                  <a:cubicBezTo>
                    <a:pt x="29" y="30"/>
                    <a:pt x="29" y="30"/>
                    <a:pt x="29" y="31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0" y="84"/>
                    <a:pt x="0" y="86"/>
                    <a:pt x="1" y="87"/>
                  </a:cubicBezTo>
                  <a:close/>
                  <a:moveTo>
                    <a:pt x="74" y="15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39" y="33"/>
                    <a:pt x="39" y="33"/>
                    <a:pt x="39" y="33"/>
                  </a:cubicBezTo>
                  <a:lnTo>
                    <a:pt x="74" y="15"/>
                  </a:lnTo>
                  <a:close/>
                  <a:moveTo>
                    <a:pt x="33" y="39"/>
                  </a:moveTo>
                  <a:cubicBezTo>
                    <a:pt x="49" y="55"/>
                    <a:pt x="49" y="55"/>
                    <a:pt x="49" y="55"/>
                  </a:cubicBezTo>
                  <a:cubicBezTo>
                    <a:pt x="14" y="74"/>
                    <a:pt x="14" y="74"/>
                    <a:pt x="14" y="74"/>
                  </a:cubicBezTo>
                  <a:lnTo>
                    <a:pt x="33" y="3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endPara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95" name="Google Shape;995;p10"/>
          <p:cNvSpPr txBox="1"/>
          <p:nvPr/>
        </p:nvSpPr>
        <p:spPr>
          <a:xfrm>
            <a:off x="414108" y="2093727"/>
            <a:ext cx="1758877" cy="1041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ru-RU" sz="825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Практические советы по организации здорового образа жизни в период самоизоляции</a:t>
            </a:r>
            <a:endParaRPr sz="825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ru-RU" sz="825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Основы здоровья эндокринной системы </a:t>
            </a:r>
            <a:endParaRPr sz="825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ru-RU" sz="825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Основы здоровья дыхательной системы </a:t>
            </a:r>
            <a:endParaRPr sz="825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ru-RU" sz="825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Основы здоровья кишечника </a:t>
            </a:r>
            <a:endParaRPr sz="825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ru-RU" sz="825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ЗОЖ: зачем нам бег, витамины и бады</a:t>
            </a:r>
            <a:endParaRPr sz="825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endParaRPr sz="825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6" name="Google Shape;996;p10"/>
          <p:cNvSpPr txBox="1"/>
          <p:nvPr/>
        </p:nvSpPr>
        <p:spPr>
          <a:xfrm>
            <a:off x="2452031" y="2247570"/>
            <a:ext cx="1816882" cy="983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ru-RU" sz="825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Практики ресурсных состояний</a:t>
            </a:r>
            <a:endParaRPr sz="825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ru-RU" sz="825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Майндфулнесс</a:t>
            </a:r>
            <a:endParaRPr sz="825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ru-RU" sz="825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Программа психологической поддержка как инструмент работы руководителя</a:t>
            </a:r>
            <a:endParaRPr sz="825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7" name="Google Shape;997;p10"/>
          <p:cNvSpPr/>
          <p:nvPr/>
        </p:nvSpPr>
        <p:spPr>
          <a:xfrm>
            <a:off x="4581851" y="2247570"/>
            <a:ext cx="1759873" cy="1199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ru-RU" sz="825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Комплексный подход к здоровью и благополучию</a:t>
            </a:r>
            <a:endParaRPr sz="825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ru-RU" sz="825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Что психология говорит о сне</a:t>
            </a:r>
            <a:endParaRPr sz="825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ru-RU" sz="825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Развитие когнитивных способностей</a:t>
            </a:r>
            <a:endParaRPr sz="825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ru-RU" sz="825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Личная финансовая грамотность</a:t>
            </a:r>
            <a:endParaRPr sz="8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p10"/>
          <p:cNvSpPr txBox="1"/>
          <p:nvPr/>
        </p:nvSpPr>
        <p:spPr>
          <a:xfrm>
            <a:off x="6623125" y="2235870"/>
            <a:ext cx="1780040" cy="1416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ru-RU" sz="825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Энергия смыслов в работе с командой</a:t>
            </a:r>
            <a:endParaRPr sz="825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ru-RU" sz="825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Между детьми и работой. Во время и после самоизоляции</a:t>
            </a:r>
            <a:endParaRPr sz="825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ru-RU" sz="825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Повторное использование бытовых предметов</a:t>
            </a:r>
            <a:endParaRPr sz="825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ru-RU" sz="825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Минимализм как стиль жизни</a:t>
            </a:r>
            <a:endParaRPr sz="825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ru-RU" sz="825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Ресурсосбережение в быту</a:t>
            </a: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9" name="Google Shape;999;p10"/>
          <p:cNvSpPr txBox="1"/>
          <p:nvPr/>
        </p:nvSpPr>
        <p:spPr>
          <a:xfrm>
            <a:off x="316816" y="192738"/>
            <a:ext cx="7661485" cy="104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</a:pPr>
            <a:r>
              <a:rPr lang="ru-RU" sz="248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Программа обучения позволяет развить знания, умения и навыки, необходимые для осознанного движения к повышению личного благополучия</a:t>
            </a:r>
            <a:br>
              <a:rPr lang="ru-RU" sz="186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ru-RU" sz="1395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Для примера: темы лекций и семинаров, прошедших в PwC с марта по сентябрь 2020 г.</a:t>
            </a:r>
            <a:endParaRPr sz="1395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00" name="Google Shape;1000;p10"/>
          <p:cNvSpPr/>
          <p:nvPr/>
        </p:nvSpPr>
        <p:spPr>
          <a:xfrm>
            <a:off x="976907" y="1447938"/>
            <a:ext cx="119607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Физическое здоровье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p10"/>
          <p:cNvSpPr/>
          <p:nvPr/>
        </p:nvSpPr>
        <p:spPr>
          <a:xfrm>
            <a:off x="5155493" y="1440439"/>
            <a:ext cx="64793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Разум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2" name="Google Shape;1002;p10"/>
          <p:cNvSpPr/>
          <p:nvPr/>
        </p:nvSpPr>
        <p:spPr>
          <a:xfrm>
            <a:off x="7206739" y="1422478"/>
            <a:ext cx="4635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Дух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3" name="Google Shape;1003;p10"/>
          <p:cNvSpPr/>
          <p:nvPr/>
        </p:nvSpPr>
        <p:spPr>
          <a:xfrm>
            <a:off x="3034651" y="1432648"/>
            <a:ext cx="144987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Эмоциональное благополучие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11"/>
          <p:cNvSpPr txBox="1">
            <a:spLocks noGrp="1"/>
          </p:cNvSpPr>
          <p:nvPr>
            <p:ph type="sldNum" idx="12"/>
          </p:nvPr>
        </p:nvSpPr>
        <p:spPr>
          <a:xfrm>
            <a:off x="7488222" y="486918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fld id="{00000000-1234-1234-1234-123412341234}" type="slidenum">
              <a:rPr lang="ru-RU"/>
              <a:t>12</a:t>
            </a:fld>
            <a:endParaRPr/>
          </a:p>
        </p:txBody>
      </p:sp>
      <p:pic>
        <p:nvPicPr>
          <p:cNvPr id="1009" name="Google Shape;100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4539" y="1337757"/>
            <a:ext cx="8314922" cy="3301024"/>
          </a:xfrm>
          <a:prstGeom prst="rect">
            <a:avLst/>
          </a:prstGeom>
          <a:noFill/>
          <a:ln>
            <a:noFill/>
          </a:ln>
        </p:spPr>
      </p:pic>
      <p:sp>
        <p:nvSpPr>
          <p:cNvPr id="1010" name="Google Shape;1010;p11"/>
          <p:cNvSpPr txBox="1"/>
          <p:nvPr/>
        </p:nvSpPr>
        <p:spPr>
          <a:xfrm>
            <a:off x="316816" y="192738"/>
            <a:ext cx="8412645" cy="104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</a:pPr>
            <a:r>
              <a:rPr lang="ru-RU" sz="32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Разделенные ценности и культурный опыт создают фундамент для вовлеченности</a:t>
            </a:r>
            <a:br>
              <a:rPr lang="ru-RU" sz="24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ru-RU"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Для примера: экологический календарь PwC 2020-2021 гг.</a:t>
            </a: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12"/>
          <p:cNvSpPr txBox="1">
            <a:spLocks noGrp="1"/>
          </p:cNvSpPr>
          <p:nvPr>
            <p:ph type="sldNum" idx="12"/>
          </p:nvPr>
        </p:nvSpPr>
        <p:spPr>
          <a:xfrm>
            <a:off x="7488222" y="4869180"/>
            <a:ext cx="1323594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fld id="{00000000-1234-1234-1234-123412341234}" type="slidenum">
              <a:rPr lang="ru-RU"/>
              <a:t>13</a:t>
            </a:fld>
            <a:endParaRPr/>
          </a:p>
        </p:txBody>
      </p:sp>
      <p:sp>
        <p:nvSpPr>
          <p:cNvPr id="1016" name="Google Shape;1016;p12"/>
          <p:cNvSpPr txBox="1"/>
          <p:nvPr/>
        </p:nvSpPr>
        <p:spPr>
          <a:xfrm>
            <a:off x="316816" y="192738"/>
            <a:ext cx="8412645" cy="104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</a:pPr>
            <a:r>
              <a:rPr lang="ru-RU" sz="272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Социальная составляющая программы благополучия помогает сотрудникам чувствовать принадлежность к сообществу единомышленников </a:t>
            </a:r>
            <a:endParaRPr sz="153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7" name="Google Shape;101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1233194"/>
            <a:ext cx="3913363" cy="3910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11401" y="1236510"/>
            <a:ext cx="3332599" cy="1685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68872" y="1598914"/>
            <a:ext cx="1787018" cy="3178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0" name="Google Shape;1020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11401" y="2921769"/>
            <a:ext cx="3332599" cy="2221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13"/>
          <p:cNvSpPr/>
          <p:nvPr/>
        </p:nvSpPr>
        <p:spPr>
          <a:xfrm>
            <a:off x="0" y="-3741"/>
            <a:ext cx="9144000" cy="5147241"/>
          </a:xfrm>
          <a:prstGeom prst="rect">
            <a:avLst/>
          </a:prstGeom>
          <a:solidFill>
            <a:srgbClr val="4646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6" name="Google Shape;1026;p13"/>
          <p:cNvSpPr/>
          <p:nvPr/>
        </p:nvSpPr>
        <p:spPr>
          <a:xfrm>
            <a:off x="323718" y="968677"/>
            <a:ext cx="1917000" cy="190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08000" tIns="108000" rIns="108000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Разработай свой персональный план повышения благополучия на год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7" name="Google Shape;1027;p13"/>
          <p:cNvSpPr/>
          <p:nvPr/>
        </p:nvSpPr>
        <p:spPr>
          <a:xfrm>
            <a:off x="323718" y="3113440"/>
            <a:ext cx="1917000" cy="190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08000" tIns="108000" rIns="108000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Ежемесячно участвуй в семинарах с врачами и экспертами по благополучию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8" name="Google Shape;1028;p13"/>
          <p:cNvSpPr/>
          <p:nvPr/>
        </p:nvSpPr>
        <p:spPr>
          <a:xfrm>
            <a:off x="2509799" y="968677"/>
            <a:ext cx="1917000" cy="190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08000" tIns="108000" rIns="108000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Подпишись на канал Be Well, Work Well в Telegram и будь в курсе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9" name="Google Shape;1029;p13"/>
          <p:cNvSpPr/>
          <p:nvPr/>
        </p:nvSpPr>
        <p:spPr>
          <a:xfrm>
            <a:off x="2509799" y="3113440"/>
            <a:ext cx="1917000" cy="190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08000" tIns="108000" rIns="108000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Получи поддержку от коуча и психолога (неограниченное количество сессий)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0" name="Google Shape;1030;p13"/>
          <p:cNvSpPr/>
          <p:nvPr/>
        </p:nvSpPr>
        <p:spPr>
          <a:xfrm>
            <a:off x="4698074" y="968677"/>
            <a:ext cx="1917000" cy="190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08000" tIns="108000" rIns="108000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Пройди ежегодный медицинский чекап (покрывается корпоративной программой ДМС)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1" name="Google Shape;1031;p13"/>
          <p:cNvSpPr/>
          <p:nvPr/>
        </p:nvSpPr>
        <p:spPr>
          <a:xfrm>
            <a:off x="6899078" y="3113440"/>
            <a:ext cx="1917000" cy="190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08000" tIns="108000" rIns="108000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Будь здоров и счастлив!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2" name="Google Shape;1032;p13"/>
          <p:cNvSpPr/>
          <p:nvPr/>
        </p:nvSpPr>
        <p:spPr>
          <a:xfrm>
            <a:off x="6884155" y="968677"/>
            <a:ext cx="1917000" cy="19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08000" tIns="108000" rIns="108000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Ежедневно посещай онлайн-занятия по йоге и пилатесу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33" name="Google Shape;1033;p13"/>
          <p:cNvGrpSpPr/>
          <p:nvPr/>
        </p:nvGrpSpPr>
        <p:grpSpPr>
          <a:xfrm>
            <a:off x="7628980" y="4452275"/>
            <a:ext cx="457200" cy="457200"/>
            <a:chOff x="6615113" y="619125"/>
            <a:chExt cx="298450" cy="298450"/>
          </a:xfrm>
        </p:grpSpPr>
        <p:sp>
          <p:nvSpPr>
            <p:cNvPr id="1034" name="Google Shape;1034;p13"/>
            <p:cNvSpPr/>
            <p:nvPr/>
          </p:nvSpPr>
          <p:spPr>
            <a:xfrm>
              <a:off x="6727825" y="676275"/>
              <a:ext cx="80963" cy="111125"/>
            </a:xfrm>
            <a:custGeom>
              <a:avLst/>
              <a:gdLst/>
              <a:ahLst/>
              <a:cxnLst/>
              <a:rect l="l" t="t" r="r" b="b"/>
              <a:pathLst>
                <a:path w="53" h="72" extrusionOk="0">
                  <a:moveTo>
                    <a:pt x="26" y="72"/>
                  </a:moveTo>
                  <a:cubicBezTo>
                    <a:pt x="34" y="72"/>
                    <a:pt x="39" y="67"/>
                    <a:pt x="44" y="62"/>
                  </a:cubicBezTo>
                  <a:cubicBezTo>
                    <a:pt x="50" y="55"/>
                    <a:pt x="53" y="44"/>
                    <a:pt x="53" y="29"/>
                  </a:cubicBezTo>
                  <a:cubicBezTo>
                    <a:pt x="53" y="13"/>
                    <a:pt x="41" y="0"/>
                    <a:pt x="26" y="0"/>
                  </a:cubicBezTo>
                  <a:cubicBezTo>
                    <a:pt x="12" y="0"/>
                    <a:pt x="0" y="13"/>
                    <a:pt x="0" y="29"/>
                  </a:cubicBezTo>
                  <a:cubicBezTo>
                    <a:pt x="0" y="44"/>
                    <a:pt x="3" y="55"/>
                    <a:pt x="9" y="62"/>
                  </a:cubicBezTo>
                  <a:cubicBezTo>
                    <a:pt x="14" y="67"/>
                    <a:pt x="18" y="72"/>
                    <a:pt x="26" y="72"/>
                  </a:cubicBezTo>
                  <a:close/>
                  <a:moveTo>
                    <a:pt x="26" y="8"/>
                  </a:moveTo>
                  <a:cubicBezTo>
                    <a:pt x="36" y="8"/>
                    <a:pt x="44" y="18"/>
                    <a:pt x="44" y="29"/>
                  </a:cubicBezTo>
                  <a:cubicBezTo>
                    <a:pt x="44" y="42"/>
                    <a:pt x="42" y="52"/>
                    <a:pt x="38" y="56"/>
                  </a:cubicBezTo>
                  <a:cubicBezTo>
                    <a:pt x="33" y="62"/>
                    <a:pt x="30" y="63"/>
                    <a:pt x="26" y="63"/>
                  </a:cubicBezTo>
                  <a:cubicBezTo>
                    <a:pt x="22" y="63"/>
                    <a:pt x="20" y="62"/>
                    <a:pt x="15" y="56"/>
                  </a:cubicBezTo>
                  <a:cubicBezTo>
                    <a:pt x="11" y="52"/>
                    <a:pt x="8" y="42"/>
                    <a:pt x="8" y="29"/>
                  </a:cubicBezTo>
                  <a:cubicBezTo>
                    <a:pt x="8" y="18"/>
                    <a:pt x="16" y="8"/>
                    <a:pt x="26" y="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13"/>
            <p:cNvSpPr/>
            <p:nvPr/>
          </p:nvSpPr>
          <p:spPr>
            <a:xfrm>
              <a:off x="6615113" y="619125"/>
              <a:ext cx="298450" cy="298450"/>
            </a:xfrm>
            <a:custGeom>
              <a:avLst/>
              <a:gdLst/>
              <a:ahLst/>
              <a:cxnLst/>
              <a:rect l="l" t="t" r="r" b="b"/>
              <a:pathLst>
                <a:path w="192" h="192" extrusionOk="0">
                  <a:moveTo>
                    <a:pt x="50" y="184"/>
                  </a:moveTo>
                  <a:cubicBezTo>
                    <a:pt x="8" y="184"/>
                    <a:pt x="8" y="184"/>
                    <a:pt x="8" y="18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83" y="8"/>
                    <a:pt x="183" y="8"/>
                    <a:pt x="183" y="8"/>
                  </a:cubicBezTo>
                  <a:cubicBezTo>
                    <a:pt x="183" y="184"/>
                    <a:pt x="183" y="184"/>
                    <a:pt x="183" y="184"/>
                  </a:cubicBezTo>
                  <a:cubicBezTo>
                    <a:pt x="144" y="184"/>
                    <a:pt x="144" y="184"/>
                    <a:pt x="144" y="184"/>
                  </a:cubicBezTo>
                  <a:cubicBezTo>
                    <a:pt x="142" y="129"/>
                    <a:pt x="142" y="129"/>
                    <a:pt x="142" y="129"/>
                  </a:cubicBezTo>
                  <a:cubicBezTo>
                    <a:pt x="174" y="53"/>
                    <a:pt x="174" y="53"/>
                    <a:pt x="174" y="53"/>
                  </a:cubicBezTo>
                  <a:cubicBezTo>
                    <a:pt x="174" y="53"/>
                    <a:pt x="175" y="53"/>
                    <a:pt x="175" y="52"/>
                  </a:cubicBezTo>
                  <a:cubicBezTo>
                    <a:pt x="176" y="49"/>
                    <a:pt x="176" y="49"/>
                    <a:pt x="176" y="49"/>
                  </a:cubicBezTo>
                  <a:cubicBezTo>
                    <a:pt x="177" y="47"/>
                    <a:pt x="177" y="44"/>
                    <a:pt x="176" y="42"/>
                  </a:cubicBezTo>
                  <a:cubicBezTo>
                    <a:pt x="175" y="40"/>
                    <a:pt x="173" y="39"/>
                    <a:pt x="171" y="38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59" y="33"/>
                    <a:pt x="156" y="33"/>
                    <a:pt x="154" y="34"/>
                  </a:cubicBezTo>
                  <a:cubicBezTo>
                    <a:pt x="152" y="35"/>
                    <a:pt x="151" y="37"/>
                    <a:pt x="150" y="39"/>
                  </a:cubicBezTo>
                  <a:cubicBezTo>
                    <a:pt x="149" y="42"/>
                    <a:pt x="149" y="42"/>
                    <a:pt x="149" y="42"/>
                  </a:cubicBezTo>
                  <a:cubicBezTo>
                    <a:pt x="149" y="42"/>
                    <a:pt x="149" y="43"/>
                    <a:pt x="148" y="43"/>
                  </a:cubicBezTo>
                  <a:cubicBezTo>
                    <a:pt x="120" y="113"/>
                    <a:pt x="120" y="113"/>
                    <a:pt x="120" y="113"/>
                  </a:cubicBezTo>
                  <a:cubicBezTo>
                    <a:pt x="101" y="126"/>
                    <a:pt x="82" y="115"/>
                    <a:pt x="77" y="113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5" y="35"/>
                    <a:pt x="40" y="32"/>
                    <a:pt x="36" y="34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3" y="38"/>
                    <a:pt x="21" y="40"/>
                    <a:pt x="20" y="42"/>
                  </a:cubicBezTo>
                  <a:cubicBezTo>
                    <a:pt x="19" y="44"/>
                    <a:pt x="19" y="46"/>
                    <a:pt x="20" y="48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49" y="127"/>
                    <a:pt x="49" y="127"/>
                    <a:pt x="49" y="127"/>
                  </a:cubicBezTo>
                  <a:moveTo>
                    <a:pt x="58" y="192"/>
                  </a:moveTo>
                  <a:cubicBezTo>
                    <a:pt x="57" y="126"/>
                    <a:pt x="57" y="126"/>
                    <a:pt x="57" y="126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45"/>
                    <a:pt x="27" y="45"/>
                    <a:pt x="28" y="45"/>
                  </a:cubicBezTo>
                  <a:cubicBezTo>
                    <a:pt x="38" y="41"/>
                    <a:pt x="38" y="41"/>
                    <a:pt x="38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71" y="117"/>
                    <a:pt x="71" y="117"/>
                    <a:pt x="71" y="117"/>
                  </a:cubicBezTo>
                  <a:cubicBezTo>
                    <a:pt x="71" y="117"/>
                    <a:pt x="71" y="117"/>
                    <a:pt x="71" y="117"/>
                  </a:cubicBezTo>
                  <a:cubicBezTo>
                    <a:pt x="71" y="117"/>
                    <a:pt x="71" y="117"/>
                    <a:pt x="71" y="117"/>
                  </a:cubicBezTo>
                  <a:cubicBezTo>
                    <a:pt x="71" y="117"/>
                    <a:pt x="71" y="117"/>
                    <a:pt x="71" y="117"/>
                  </a:cubicBezTo>
                  <a:cubicBezTo>
                    <a:pt x="71" y="117"/>
                    <a:pt x="71" y="118"/>
                    <a:pt x="72" y="119"/>
                  </a:cubicBezTo>
                  <a:cubicBezTo>
                    <a:pt x="72" y="119"/>
                    <a:pt x="74" y="120"/>
                    <a:pt x="77" y="121"/>
                  </a:cubicBezTo>
                  <a:cubicBezTo>
                    <a:pt x="89" y="142"/>
                    <a:pt x="89" y="142"/>
                    <a:pt x="89" y="142"/>
                  </a:cubicBezTo>
                  <a:cubicBezTo>
                    <a:pt x="87" y="145"/>
                    <a:pt x="87" y="147"/>
                    <a:pt x="87" y="149"/>
                  </a:cubicBezTo>
                  <a:cubicBezTo>
                    <a:pt x="87" y="155"/>
                    <a:pt x="92" y="161"/>
                    <a:pt x="98" y="161"/>
                  </a:cubicBezTo>
                  <a:cubicBezTo>
                    <a:pt x="105" y="161"/>
                    <a:pt x="110" y="155"/>
                    <a:pt x="110" y="149"/>
                  </a:cubicBezTo>
                  <a:cubicBezTo>
                    <a:pt x="110" y="147"/>
                    <a:pt x="109" y="144"/>
                    <a:pt x="108" y="142"/>
                  </a:cubicBezTo>
                  <a:cubicBezTo>
                    <a:pt x="119" y="122"/>
                    <a:pt x="119" y="122"/>
                    <a:pt x="119" y="122"/>
                  </a:cubicBezTo>
                  <a:cubicBezTo>
                    <a:pt x="121" y="121"/>
                    <a:pt x="123" y="120"/>
                    <a:pt x="125" y="118"/>
                  </a:cubicBezTo>
                  <a:cubicBezTo>
                    <a:pt x="125" y="118"/>
                    <a:pt x="126" y="117"/>
                    <a:pt x="126" y="117"/>
                  </a:cubicBezTo>
                  <a:cubicBezTo>
                    <a:pt x="126" y="117"/>
                    <a:pt x="126" y="117"/>
                    <a:pt x="126" y="117"/>
                  </a:cubicBezTo>
                  <a:cubicBezTo>
                    <a:pt x="155" y="46"/>
                    <a:pt x="155" y="46"/>
                    <a:pt x="155" y="46"/>
                  </a:cubicBezTo>
                  <a:cubicBezTo>
                    <a:pt x="156" y="45"/>
                    <a:pt x="156" y="45"/>
                    <a:pt x="156" y="45"/>
                  </a:cubicBezTo>
                  <a:cubicBezTo>
                    <a:pt x="156" y="45"/>
                    <a:pt x="156" y="45"/>
                    <a:pt x="156" y="45"/>
                  </a:cubicBezTo>
                  <a:cubicBezTo>
                    <a:pt x="157" y="41"/>
                    <a:pt x="157" y="41"/>
                    <a:pt x="157" y="41"/>
                  </a:cubicBezTo>
                  <a:cubicBezTo>
                    <a:pt x="157" y="41"/>
                    <a:pt x="158" y="41"/>
                    <a:pt x="158" y="41"/>
                  </a:cubicBezTo>
                  <a:cubicBezTo>
                    <a:pt x="169" y="45"/>
                    <a:pt x="169" y="45"/>
                    <a:pt x="169" y="45"/>
                  </a:cubicBezTo>
                  <a:cubicBezTo>
                    <a:pt x="169" y="45"/>
                    <a:pt x="169" y="45"/>
                    <a:pt x="169" y="45"/>
                  </a:cubicBezTo>
                  <a:cubicBezTo>
                    <a:pt x="169" y="46"/>
                    <a:pt x="169" y="46"/>
                    <a:pt x="169" y="46"/>
                  </a:cubicBezTo>
                  <a:cubicBezTo>
                    <a:pt x="168" y="49"/>
                    <a:pt x="168" y="49"/>
                    <a:pt x="168" y="49"/>
                  </a:cubicBezTo>
                  <a:cubicBezTo>
                    <a:pt x="168" y="50"/>
                    <a:pt x="168" y="50"/>
                    <a:pt x="168" y="50"/>
                  </a:cubicBezTo>
                  <a:cubicBezTo>
                    <a:pt x="135" y="127"/>
                    <a:pt x="135" y="127"/>
                    <a:pt x="135" y="127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44" y="192"/>
                    <a:pt x="144" y="192"/>
                    <a:pt x="144" y="192"/>
                  </a:cubicBezTo>
                  <a:cubicBezTo>
                    <a:pt x="192" y="192"/>
                    <a:pt x="192" y="192"/>
                    <a:pt x="192" y="192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2"/>
                    <a:pt x="0" y="192"/>
                    <a:pt x="0" y="192"/>
                  </a:cubicBezTo>
                  <a:lnTo>
                    <a:pt x="58" y="192"/>
                  </a:lnTo>
                  <a:close/>
                  <a:moveTo>
                    <a:pt x="98" y="153"/>
                  </a:moveTo>
                  <a:cubicBezTo>
                    <a:pt x="96" y="153"/>
                    <a:pt x="94" y="151"/>
                    <a:pt x="94" y="149"/>
                  </a:cubicBezTo>
                  <a:cubicBezTo>
                    <a:pt x="94" y="147"/>
                    <a:pt x="96" y="145"/>
                    <a:pt x="98" y="145"/>
                  </a:cubicBezTo>
                  <a:cubicBezTo>
                    <a:pt x="101" y="145"/>
                    <a:pt x="103" y="147"/>
                    <a:pt x="103" y="149"/>
                  </a:cubicBezTo>
                  <a:cubicBezTo>
                    <a:pt x="103" y="151"/>
                    <a:pt x="101" y="153"/>
                    <a:pt x="98" y="153"/>
                  </a:cubicBezTo>
                  <a:close/>
                  <a:moveTo>
                    <a:pt x="99" y="139"/>
                  </a:moveTo>
                  <a:cubicBezTo>
                    <a:pt x="91" y="126"/>
                    <a:pt x="91" y="126"/>
                    <a:pt x="91" y="126"/>
                  </a:cubicBezTo>
                  <a:cubicBezTo>
                    <a:pt x="94" y="126"/>
                    <a:pt x="97" y="127"/>
                    <a:pt x="100" y="127"/>
                  </a:cubicBezTo>
                  <a:cubicBezTo>
                    <a:pt x="102" y="127"/>
                    <a:pt x="104" y="127"/>
                    <a:pt x="106" y="126"/>
                  </a:cubicBezTo>
                  <a:lnTo>
                    <a:pt x="99" y="13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36" name="Google Shape;1036;p13"/>
          <p:cNvGrpSpPr/>
          <p:nvPr/>
        </p:nvGrpSpPr>
        <p:grpSpPr>
          <a:xfrm>
            <a:off x="1053618" y="2314045"/>
            <a:ext cx="457200" cy="457200"/>
            <a:chOff x="1600200" y="3360806"/>
            <a:chExt cx="206140" cy="206140"/>
          </a:xfrm>
        </p:grpSpPr>
        <p:sp>
          <p:nvSpPr>
            <p:cNvPr id="1037" name="Google Shape;1037;p13"/>
            <p:cNvSpPr/>
            <p:nvPr/>
          </p:nvSpPr>
          <p:spPr>
            <a:xfrm>
              <a:off x="1753143" y="3360806"/>
              <a:ext cx="53197" cy="206140"/>
            </a:xfrm>
            <a:custGeom>
              <a:avLst/>
              <a:gdLst/>
              <a:ahLst/>
              <a:cxnLst/>
              <a:rect l="l" t="t" r="r" b="b"/>
              <a:pathLst>
                <a:path w="16" h="62" extrusionOk="0">
                  <a:moveTo>
                    <a:pt x="0" y="0"/>
                  </a:moveTo>
                  <a:lnTo>
                    <a:pt x="0" y="54"/>
                  </a:lnTo>
                  <a:lnTo>
                    <a:pt x="5" y="62"/>
                  </a:lnTo>
                  <a:lnTo>
                    <a:pt x="11" y="54"/>
                  </a:lnTo>
                  <a:lnTo>
                    <a:pt x="11" y="3"/>
                  </a:lnTo>
                  <a:lnTo>
                    <a:pt x="13" y="3"/>
                  </a:lnTo>
                  <a:lnTo>
                    <a:pt x="13" y="22"/>
                  </a:lnTo>
                  <a:lnTo>
                    <a:pt x="16" y="22"/>
                  </a:lnTo>
                  <a:lnTo>
                    <a:pt x="16" y="0"/>
                  </a:lnTo>
                  <a:lnTo>
                    <a:pt x="0" y="0"/>
                  </a:lnTo>
                  <a:close/>
                  <a:moveTo>
                    <a:pt x="8" y="3"/>
                  </a:moveTo>
                  <a:lnTo>
                    <a:pt x="8" y="21"/>
                  </a:lnTo>
                  <a:lnTo>
                    <a:pt x="3" y="21"/>
                  </a:lnTo>
                  <a:lnTo>
                    <a:pt x="3" y="3"/>
                  </a:lnTo>
                  <a:lnTo>
                    <a:pt x="8" y="3"/>
                  </a:lnTo>
                  <a:close/>
                  <a:moveTo>
                    <a:pt x="5" y="57"/>
                  </a:moveTo>
                  <a:lnTo>
                    <a:pt x="3" y="53"/>
                  </a:lnTo>
                  <a:lnTo>
                    <a:pt x="3" y="24"/>
                  </a:lnTo>
                  <a:lnTo>
                    <a:pt x="8" y="24"/>
                  </a:lnTo>
                  <a:lnTo>
                    <a:pt x="8" y="53"/>
                  </a:lnTo>
                  <a:lnTo>
                    <a:pt x="5" y="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endPara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13"/>
            <p:cNvSpPr/>
            <p:nvPr/>
          </p:nvSpPr>
          <p:spPr>
            <a:xfrm>
              <a:off x="1633448" y="3404030"/>
              <a:ext cx="69821" cy="997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endPara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13"/>
            <p:cNvSpPr/>
            <p:nvPr/>
          </p:nvSpPr>
          <p:spPr>
            <a:xfrm>
              <a:off x="1633448" y="3440602"/>
              <a:ext cx="69821" cy="997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endPara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13"/>
            <p:cNvSpPr/>
            <p:nvPr/>
          </p:nvSpPr>
          <p:spPr>
            <a:xfrm>
              <a:off x="1633448" y="3480500"/>
              <a:ext cx="69821" cy="665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endPara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13"/>
            <p:cNvSpPr/>
            <p:nvPr/>
          </p:nvSpPr>
          <p:spPr>
            <a:xfrm>
              <a:off x="1633448" y="3513749"/>
              <a:ext cx="69821" cy="997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endPara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13"/>
            <p:cNvSpPr/>
            <p:nvPr/>
          </p:nvSpPr>
          <p:spPr>
            <a:xfrm>
              <a:off x="1600200" y="3360806"/>
              <a:ext cx="136318" cy="206140"/>
            </a:xfrm>
            <a:custGeom>
              <a:avLst/>
              <a:gdLst/>
              <a:ahLst/>
              <a:cxnLst/>
              <a:rect l="l" t="t" r="r" b="b"/>
              <a:pathLst>
                <a:path w="41" h="62" extrusionOk="0">
                  <a:moveTo>
                    <a:pt x="41" y="62"/>
                  </a:moveTo>
                  <a:lnTo>
                    <a:pt x="0" y="62"/>
                  </a:lnTo>
                  <a:lnTo>
                    <a:pt x="0" y="0"/>
                  </a:lnTo>
                  <a:lnTo>
                    <a:pt x="41" y="0"/>
                  </a:lnTo>
                  <a:lnTo>
                    <a:pt x="41" y="62"/>
                  </a:lnTo>
                  <a:close/>
                  <a:moveTo>
                    <a:pt x="3" y="59"/>
                  </a:moveTo>
                  <a:lnTo>
                    <a:pt x="38" y="59"/>
                  </a:lnTo>
                  <a:lnTo>
                    <a:pt x="38" y="3"/>
                  </a:lnTo>
                  <a:lnTo>
                    <a:pt x="3" y="3"/>
                  </a:lnTo>
                  <a:lnTo>
                    <a:pt x="3" y="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endPara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3" name="Google Shape;1043;p13"/>
          <p:cNvGrpSpPr/>
          <p:nvPr/>
        </p:nvGrpSpPr>
        <p:grpSpPr>
          <a:xfrm>
            <a:off x="3239699" y="2314047"/>
            <a:ext cx="457200" cy="457200"/>
            <a:chOff x="7256107" y="2730316"/>
            <a:chExt cx="478411" cy="475283"/>
          </a:xfrm>
        </p:grpSpPr>
        <p:sp>
          <p:nvSpPr>
            <p:cNvPr id="1044" name="Google Shape;1044;p13"/>
            <p:cNvSpPr/>
            <p:nvPr/>
          </p:nvSpPr>
          <p:spPr>
            <a:xfrm>
              <a:off x="7256107" y="2761585"/>
              <a:ext cx="478411" cy="444014"/>
            </a:xfrm>
            <a:custGeom>
              <a:avLst/>
              <a:gdLst/>
              <a:ahLst/>
              <a:cxnLst/>
              <a:rect l="l" t="t" r="r" b="b"/>
              <a:pathLst>
                <a:path w="153" h="142" extrusionOk="0">
                  <a:moveTo>
                    <a:pt x="144" y="120"/>
                  </a:moveTo>
                  <a:lnTo>
                    <a:pt x="144" y="30"/>
                  </a:lnTo>
                  <a:lnTo>
                    <a:pt x="127" y="30"/>
                  </a:lnTo>
                  <a:lnTo>
                    <a:pt x="127" y="0"/>
                  </a:lnTo>
                  <a:lnTo>
                    <a:pt x="70" y="0"/>
                  </a:lnTo>
                  <a:lnTo>
                    <a:pt x="70" y="6"/>
                  </a:lnTo>
                  <a:lnTo>
                    <a:pt x="120" y="6"/>
                  </a:lnTo>
                  <a:lnTo>
                    <a:pt x="120" y="30"/>
                  </a:lnTo>
                  <a:lnTo>
                    <a:pt x="70" y="30"/>
                  </a:lnTo>
                  <a:lnTo>
                    <a:pt x="70" y="37"/>
                  </a:lnTo>
                  <a:lnTo>
                    <a:pt x="138" y="37"/>
                  </a:lnTo>
                  <a:lnTo>
                    <a:pt x="138" y="120"/>
                  </a:lnTo>
                  <a:lnTo>
                    <a:pt x="135" y="120"/>
                  </a:lnTo>
                  <a:lnTo>
                    <a:pt x="133" y="120"/>
                  </a:lnTo>
                  <a:lnTo>
                    <a:pt x="88" y="120"/>
                  </a:lnTo>
                  <a:lnTo>
                    <a:pt x="84" y="120"/>
                  </a:lnTo>
                  <a:lnTo>
                    <a:pt x="15" y="120"/>
                  </a:lnTo>
                  <a:lnTo>
                    <a:pt x="15" y="83"/>
                  </a:lnTo>
                  <a:lnTo>
                    <a:pt x="9" y="83"/>
                  </a:lnTo>
                  <a:lnTo>
                    <a:pt x="9" y="120"/>
                  </a:lnTo>
                  <a:lnTo>
                    <a:pt x="0" y="120"/>
                  </a:lnTo>
                  <a:lnTo>
                    <a:pt x="0" y="142"/>
                  </a:lnTo>
                  <a:lnTo>
                    <a:pt x="153" y="142"/>
                  </a:lnTo>
                  <a:lnTo>
                    <a:pt x="153" y="120"/>
                  </a:lnTo>
                  <a:lnTo>
                    <a:pt x="144" y="120"/>
                  </a:lnTo>
                  <a:close/>
                  <a:moveTo>
                    <a:pt x="146" y="135"/>
                  </a:moveTo>
                  <a:lnTo>
                    <a:pt x="7" y="135"/>
                  </a:lnTo>
                  <a:lnTo>
                    <a:pt x="7" y="126"/>
                  </a:lnTo>
                  <a:lnTo>
                    <a:pt x="84" y="126"/>
                  </a:lnTo>
                  <a:lnTo>
                    <a:pt x="88" y="126"/>
                  </a:lnTo>
                  <a:lnTo>
                    <a:pt x="133" y="126"/>
                  </a:lnTo>
                  <a:lnTo>
                    <a:pt x="135" y="126"/>
                  </a:lnTo>
                  <a:lnTo>
                    <a:pt x="146" y="126"/>
                  </a:lnTo>
                  <a:lnTo>
                    <a:pt x="146" y="13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13"/>
            <p:cNvSpPr/>
            <p:nvPr/>
          </p:nvSpPr>
          <p:spPr>
            <a:xfrm>
              <a:off x="7324898" y="2902295"/>
              <a:ext cx="340829" cy="212627"/>
            </a:xfrm>
            <a:custGeom>
              <a:avLst/>
              <a:gdLst/>
              <a:ahLst/>
              <a:cxnLst/>
              <a:rect l="l" t="t" r="r" b="b"/>
              <a:pathLst>
                <a:path w="136" h="86" extrusionOk="0">
                  <a:moveTo>
                    <a:pt x="127" y="58"/>
                  </a:moveTo>
                  <a:cubicBezTo>
                    <a:pt x="126" y="56"/>
                    <a:pt x="124" y="55"/>
                    <a:pt x="122" y="55"/>
                  </a:cubicBezTo>
                  <a:cubicBezTo>
                    <a:pt x="110" y="51"/>
                    <a:pt x="110" y="51"/>
                    <a:pt x="110" y="51"/>
                  </a:cubicBezTo>
                  <a:cubicBezTo>
                    <a:pt x="108" y="51"/>
                    <a:pt x="107" y="51"/>
                    <a:pt x="105" y="52"/>
                  </a:cubicBezTo>
                  <a:cubicBezTo>
                    <a:pt x="105" y="53"/>
                    <a:pt x="105" y="53"/>
                    <a:pt x="105" y="53"/>
                  </a:cubicBezTo>
                  <a:cubicBezTo>
                    <a:pt x="103" y="54"/>
                    <a:pt x="100" y="54"/>
                    <a:pt x="99" y="53"/>
                  </a:cubicBezTo>
                  <a:cubicBezTo>
                    <a:pt x="98" y="52"/>
                    <a:pt x="98" y="52"/>
                    <a:pt x="98" y="52"/>
                  </a:cubicBezTo>
                  <a:cubicBezTo>
                    <a:pt x="96" y="51"/>
                    <a:pt x="95" y="51"/>
                    <a:pt x="93" y="51"/>
                  </a:cubicBezTo>
                  <a:cubicBezTo>
                    <a:pt x="81" y="55"/>
                    <a:pt x="81" y="55"/>
                    <a:pt x="81" y="55"/>
                  </a:cubicBezTo>
                  <a:cubicBezTo>
                    <a:pt x="77" y="56"/>
                    <a:pt x="74" y="59"/>
                    <a:pt x="72" y="62"/>
                  </a:cubicBezTo>
                  <a:cubicBezTo>
                    <a:pt x="70" y="78"/>
                    <a:pt x="70" y="78"/>
                    <a:pt x="70" y="78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36" y="86"/>
                    <a:pt x="136" y="86"/>
                    <a:pt x="136" y="86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127" y="8"/>
                    <a:pt x="127" y="8"/>
                    <a:pt x="127" y="8"/>
                  </a:cubicBezTo>
                  <a:lnTo>
                    <a:pt x="127" y="58"/>
                  </a:lnTo>
                  <a:close/>
                  <a:moveTo>
                    <a:pt x="78" y="78"/>
                  </a:moveTo>
                  <a:cubicBezTo>
                    <a:pt x="80" y="65"/>
                    <a:pt x="80" y="65"/>
                    <a:pt x="80" y="65"/>
                  </a:cubicBezTo>
                  <a:cubicBezTo>
                    <a:pt x="80" y="64"/>
                    <a:pt x="82" y="63"/>
                    <a:pt x="83" y="62"/>
                  </a:cubicBezTo>
                  <a:cubicBezTo>
                    <a:pt x="94" y="59"/>
                    <a:pt x="94" y="59"/>
                    <a:pt x="94" y="59"/>
                  </a:cubicBezTo>
                  <a:cubicBezTo>
                    <a:pt x="98" y="63"/>
                    <a:pt x="105" y="63"/>
                    <a:pt x="109" y="59"/>
                  </a:cubicBezTo>
                  <a:cubicBezTo>
                    <a:pt x="120" y="62"/>
                    <a:pt x="120" y="62"/>
                    <a:pt x="120" y="62"/>
                  </a:cubicBezTo>
                  <a:cubicBezTo>
                    <a:pt x="121" y="63"/>
                    <a:pt x="123" y="64"/>
                    <a:pt x="123" y="65"/>
                  </a:cubicBezTo>
                  <a:cubicBezTo>
                    <a:pt x="125" y="78"/>
                    <a:pt x="125" y="78"/>
                    <a:pt x="125" y="78"/>
                  </a:cubicBezTo>
                  <a:lnTo>
                    <a:pt x="78" y="7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13"/>
            <p:cNvSpPr/>
            <p:nvPr/>
          </p:nvSpPr>
          <p:spPr>
            <a:xfrm>
              <a:off x="7540653" y="2936689"/>
              <a:ext cx="75045" cy="84426"/>
            </a:xfrm>
            <a:custGeom>
              <a:avLst/>
              <a:gdLst/>
              <a:ahLst/>
              <a:cxnLst/>
              <a:rect l="l" t="t" r="r" b="b"/>
              <a:pathLst>
                <a:path w="31" h="34" extrusionOk="0">
                  <a:moveTo>
                    <a:pt x="26" y="29"/>
                  </a:moveTo>
                  <a:cubicBezTo>
                    <a:pt x="29" y="26"/>
                    <a:pt x="31" y="21"/>
                    <a:pt x="31" y="15"/>
                  </a:cubicBezTo>
                  <a:cubicBezTo>
                    <a:pt x="31" y="7"/>
                    <a:pt x="24" y="0"/>
                    <a:pt x="16" y="0"/>
                  </a:cubicBezTo>
                  <a:cubicBezTo>
                    <a:pt x="7" y="0"/>
                    <a:pt x="0" y="7"/>
                    <a:pt x="0" y="15"/>
                  </a:cubicBezTo>
                  <a:cubicBezTo>
                    <a:pt x="0" y="21"/>
                    <a:pt x="2" y="26"/>
                    <a:pt x="5" y="29"/>
                  </a:cubicBezTo>
                  <a:cubicBezTo>
                    <a:pt x="8" y="32"/>
                    <a:pt x="11" y="34"/>
                    <a:pt x="16" y="34"/>
                  </a:cubicBezTo>
                  <a:cubicBezTo>
                    <a:pt x="20" y="34"/>
                    <a:pt x="23" y="32"/>
                    <a:pt x="26" y="29"/>
                  </a:cubicBezTo>
                  <a:close/>
                  <a:moveTo>
                    <a:pt x="9" y="15"/>
                  </a:moveTo>
                  <a:cubicBezTo>
                    <a:pt x="9" y="11"/>
                    <a:pt x="12" y="8"/>
                    <a:pt x="16" y="8"/>
                  </a:cubicBezTo>
                  <a:cubicBezTo>
                    <a:pt x="19" y="8"/>
                    <a:pt x="22" y="11"/>
                    <a:pt x="22" y="15"/>
                  </a:cubicBezTo>
                  <a:cubicBezTo>
                    <a:pt x="22" y="19"/>
                    <a:pt x="22" y="22"/>
                    <a:pt x="20" y="23"/>
                  </a:cubicBezTo>
                  <a:cubicBezTo>
                    <a:pt x="18" y="25"/>
                    <a:pt x="17" y="26"/>
                    <a:pt x="16" y="26"/>
                  </a:cubicBezTo>
                  <a:cubicBezTo>
                    <a:pt x="14" y="26"/>
                    <a:pt x="13" y="25"/>
                    <a:pt x="11" y="23"/>
                  </a:cubicBezTo>
                  <a:cubicBezTo>
                    <a:pt x="9" y="22"/>
                    <a:pt x="9" y="19"/>
                    <a:pt x="9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13"/>
            <p:cNvSpPr/>
            <p:nvPr/>
          </p:nvSpPr>
          <p:spPr>
            <a:xfrm>
              <a:off x="7256107" y="2730316"/>
              <a:ext cx="268910" cy="281418"/>
            </a:xfrm>
            <a:custGeom>
              <a:avLst/>
              <a:gdLst/>
              <a:ahLst/>
              <a:cxnLst/>
              <a:rect l="l" t="t" r="r" b="b"/>
              <a:pathLst>
                <a:path w="86" h="90" extrusionOk="0">
                  <a:moveTo>
                    <a:pt x="67" y="70"/>
                  </a:moveTo>
                  <a:lnTo>
                    <a:pt x="67" y="0"/>
                  </a:lnTo>
                  <a:lnTo>
                    <a:pt x="0" y="0"/>
                  </a:lnTo>
                  <a:lnTo>
                    <a:pt x="0" y="90"/>
                  </a:lnTo>
                  <a:lnTo>
                    <a:pt x="86" y="90"/>
                  </a:lnTo>
                  <a:lnTo>
                    <a:pt x="67" y="70"/>
                  </a:lnTo>
                  <a:close/>
                  <a:moveTo>
                    <a:pt x="7" y="6"/>
                  </a:moveTo>
                  <a:lnTo>
                    <a:pt x="61" y="6"/>
                  </a:lnTo>
                  <a:lnTo>
                    <a:pt x="61" y="74"/>
                  </a:lnTo>
                  <a:lnTo>
                    <a:pt x="71" y="83"/>
                  </a:lnTo>
                  <a:lnTo>
                    <a:pt x="7" y="83"/>
                  </a:lnTo>
                  <a:lnTo>
                    <a:pt x="7" y="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13"/>
            <p:cNvSpPr/>
            <p:nvPr/>
          </p:nvSpPr>
          <p:spPr>
            <a:xfrm>
              <a:off x="7296758" y="2777220"/>
              <a:ext cx="128202" cy="21889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13"/>
            <p:cNvSpPr/>
            <p:nvPr/>
          </p:nvSpPr>
          <p:spPr>
            <a:xfrm>
              <a:off x="7556286" y="2808489"/>
              <a:ext cx="53158" cy="18761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13"/>
            <p:cNvSpPr/>
            <p:nvPr/>
          </p:nvSpPr>
          <p:spPr>
            <a:xfrm>
              <a:off x="7474988" y="2808489"/>
              <a:ext cx="56284" cy="18761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13"/>
            <p:cNvSpPr/>
            <p:nvPr/>
          </p:nvSpPr>
          <p:spPr>
            <a:xfrm>
              <a:off x="7296758" y="2833504"/>
              <a:ext cx="40650" cy="18761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13"/>
            <p:cNvSpPr/>
            <p:nvPr/>
          </p:nvSpPr>
          <p:spPr>
            <a:xfrm>
              <a:off x="7362421" y="2833504"/>
              <a:ext cx="62537" cy="18761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13"/>
            <p:cNvSpPr/>
            <p:nvPr/>
          </p:nvSpPr>
          <p:spPr>
            <a:xfrm>
              <a:off x="7296758" y="2889787"/>
              <a:ext cx="128202" cy="18761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13"/>
            <p:cNvSpPr/>
            <p:nvPr/>
          </p:nvSpPr>
          <p:spPr>
            <a:xfrm>
              <a:off x="7296758" y="2942943"/>
              <a:ext cx="75045" cy="18761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13"/>
            <p:cNvSpPr/>
            <p:nvPr/>
          </p:nvSpPr>
          <p:spPr>
            <a:xfrm>
              <a:off x="7396817" y="2942943"/>
              <a:ext cx="28143" cy="18761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6" name="Google Shape;1056;p13"/>
          <p:cNvGrpSpPr/>
          <p:nvPr/>
        </p:nvGrpSpPr>
        <p:grpSpPr>
          <a:xfrm>
            <a:off x="5427974" y="2314047"/>
            <a:ext cx="457200" cy="457200"/>
            <a:chOff x="3417114" y="2736287"/>
            <a:chExt cx="422275" cy="422275"/>
          </a:xfrm>
        </p:grpSpPr>
        <p:sp>
          <p:nvSpPr>
            <p:cNvPr id="1057" name="Google Shape;1057;p13"/>
            <p:cNvSpPr/>
            <p:nvPr/>
          </p:nvSpPr>
          <p:spPr>
            <a:xfrm>
              <a:off x="3417114" y="2736287"/>
              <a:ext cx="422275" cy="422275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0" y="0"/>
                  </a:moveTo>
                  <a:lnTo>
                    <a:pt x="0" y="266"/>
                  </a:lnTo>
                  <a:lnTo>
                    <a:pt x="266" y="266"/>
                  </a:lnTo>
                  <a:lnTo>
                    <a:pt x="266" y="0"/>
                  </a:lnTo>
                  <a:lnTo>
                    <a:pt x="0" y="0"/>
                  </a:lnTo>
                  <a:close/>
                  <a:moveTo>
                    <a:pt x="127" y="254"/>
                  </a:moveTo>
                  <a:lnTo>
                    <a:pt x="11" y="254"/>
                  </a:lnTo>
                  <a:lnTo>
                    <a:pt x="11" y="11"/>
                  </a:lnTo>
                  <a:lnTo>
                    <a:pt x="255" y="11"/>
                  </a:lnTo>
                  <a:lnTo>
                    <a:pt x="255" y="254"/>
                  </a:lnTo>
                  <a:lnTo>
                    <a:pt x="138" y="254"/>
                  </a:lnTo>
                  <a:lnTo>
                    <a:pt x="127" y="2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13"/>
            <p:cNvSpPr/>
            <p:nvPr/>
          </p:nvSpPr>
          <p:spPr>
            <a:xfrm>
              <a:off x="3558402" y="2791849"/>
              <a:ext cx="120650" cy="241300"/>
            </a:xfrm>
            <a:custGeom>
              <a:avLst/>
              <a:gdLst/>
              <a:ahLst/>
              <a:cxnLst/>
              <a:rect l="l" t="t" r="r" b="b"/>
              <a:pathLst>
                <a:path w="55" h="110" extrusionOk="0">
                  <a:moveTo>
                    <a:pt x="36" y="83"/>
                  </a:moveTo>
                  <a:cubicBezTo>
                    <a:pt x="36" y="26"/>
                    <a:pt x="36" y="26"/>
                    <a:pt x="36" y="26"/>
                  </a:cubicBezTo>
                  <a:cubicBezTo>
                    <a:pt x="41" y="24"/>
                    <a:pt x="45" y="19"/>
                    <a:pt x="45" y="13"/>
                  </a:cubicBezTo>
                  <a:cubicBezTo>
                    <a:pt x="45" y="6"/>
                    <a:pt x="39" y="0"/>
                    <a:pt x="32" y="0"/>
                  </a:cubicBezTo>
                  <a:cubicBezTo>
                    <a:pt x="25" y="0"/>
                    <a:pt x="19" y="6"/>
                    <a:pt x="19" y="13"/>
                  </a:cubicBezTo>
                  <a:cubicBezTo>
                    <a:pt x="19" y="19"/>
                    <a:pt x="23" y="24"/>
                    <a:pt x="28" y="26"/>
                  </a:cubicBezTo>
                  <a:cubicBezTo>
                    <a:pt x="28" y="83"/>
                    <a:pt x="28" y="83"/>
                    <a:pt x="28" y="83"/>
                  </a:cubicBezTo>
                  <a:cubicBezTo>
                    <a:pt x="16" y="82"/>
                    <a:pt x="8" y="76"/>
                    <a:pt x="8" y="72"/>
                  </a:cubicBezTo>
                  <a:cubicBezTo>
                    <a:pt x="8" y="68"/>
                    <a:pt x="13" y="64"/>
                    <a:pt x="21" y="62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8" y="56"/>
                    <a:pt x="0" y="63"/>
                    <a:pt x="0" y="72"/>
                  </a:cubicBezTo>
                  <a:cubicBezTo>
                    <a:pt x="0" y="82"/>
                    <a:pt x="14" y="91"/>
                    <a:pt x="32" y="91"/>
                  </a:cubicBezTo>
                  <a:cubicBezTo>
                    <a:pt x="41" y="91"/>
                    <a:pt x="47" y="95"/>
                    <a:pt x="47" y="99"/>
                  </a:cubicBezTo>
                  <a:cubicBezTo>
                    <a:pt x="47" y="101"/>
                    <a:pt x="45" y="103"/>
                    <a:pt x="44" y="104"/>
                  </a:cubicBezTo>
                  <a:cubicBezTo>
                    <a:pt x="49" y="110"/>
                    <a:pt x="49" y="110"/>
                    <a:pt x="49" y="110"/>
                  </a:cubicBezTo>
                  <a:cubicBezTo>
                    <a:pt x="52" y="107"/>
                    <a:pt x="55" y="103"/>
                    <a:pt x="55" y="99"/>
                  </a:cubicBezTo>
                  <a:cubicBezTo>
                    <a:pt x="55" y="91"/>
                    <a:pt x="47" y="85"/>
                    <a:pt x="36" y="83"/>
                  </a:cubicBezTo>
                  <a:close/>
                  <a:moveTo>
                    <a:pt x="32" y="8"/>
                  </a:moveTo>
                  <a:cubicBezTo>
                    <a:pt x="35" y="8"/>
                    <a:pt x="37" y="10"/>
                    <a:pt x="37" y="13"/>
                  </a:cubicBezTo>
                  <a:cubicBezTo>
                    <a:pt x="37" y="16"/>
                    <a:pt x="35" y="18"/>
                    <a:pt x="32" y="18"/>
                  </a:cubicBezTo>
                  <a:cubicBezTo>
                    <a:pt x="29" y="18"/>
                    <a:pt x="27" y="16"/>
                    <a:pt x="27" y="13"/>
                  </a:cubicBezTo>
                  <a:cubicBezTo>
                    <a:pt x="27" y="10"/>
                    <a:pt x="29" y="8"/>
                    <a:pt x="32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13"/>
            <p:cNvSpPr/>
            <p:nvPr/>
          </p:nvSpPr>
          <p:spPr>
            <a:xfrm>
              <a:off x="3579039" y="2990287"/>
              <a:ext cx="84138" cy="128588"/>
            </a:xfrm>
            <a:custGeom>
              <a:avLst/>
              <a:gdLst/>
              <a:ahLst/>
              <a:cxnLst/>
              <a:rect l="l" t="t" r="r" b="b"/>
              <a:pathLst>
                <a:path w="38" h="59" extrusionOk="0">
                  <a:moveTo>
                    <a:pt x="26" y="18"/>
                  </a:moveTo>
                  <a:cubicBezTo>
                    <a:pt x="26" y="6"/>
                    <a:pt x="26" y="6"/>
                    <a:pt x="26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2" y="16"/>
                    <a:pt x="8" y="13"/>
                    <a:pt x="8" y="9"/>
                  </a:cubicBezTo>
                  <a:cubicBezTo>
                    <a:pt x="8" y="8"/>
                    <a:pt x="8" y="7"/>
                    <a:pt x="9" y="6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3"/>
                    <a:pt x="0" y="6"/>
                    <a:pt x="0" y="9"/>
                  </a:cubicBezTo>
                  <a:cubicBezTo>
                    <a:pt x="0" y="18"/>
                    <a:pt x="9" y="26"/>
                    <a:pt x="22" y="26"/>
                  </a:cubicBezTo>
                  <a:cubicBezTo>
                    <a:pt x="27" y="26"/>
                    <a:pt x="30" y="28"/>
                    <a:pt x="30" y="31"/>
                  </a:cubicBezTo>
                  <a:cubicBezTo>
                    <a:pt x="30" y="33"/>
                    <a:pt x="29" y="34"/>
                    <a:pt x="26" y="35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5" y="34"/>
                    <a:pt x="14" y="33"/>
                    <a:pt x="14" y="31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8"/>
                    <a:pt x="6" y="30"/>
                    <a:pt x="6" y="31"/>
                  </a:cubicBezTo>
                  <a:cubicBezTo>
                    <a:pt x="6" y="37"/>
                    <a:pt x="11" y="42"/>
                    <a:pt x="18" y="44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33" y="42"/>
                    <a:pt x="38" y="37"/>
                    <a:pt x="38" y="31"/>
                  </a:cubicBezTo>
                  <a:cubicBezTo>
                    <a:pt x="38" y="25"/>
                    <a:pt x="33" y="19"/>
                    <a:pt x="26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13"/>
            <p:cNvSpPr/>
            <p:nvPr/>
          </p:nvSpPr>
          <p:spPr>
            <a:xfrm>
              <a:off x="3652064" y="2907737"/>
              <a:ext cx="46038" cy="73025"/>
            </a:xfrm>
            <a:custGeom>
              <a:avLst/>
              <a:gdLst/>
              <a:ahLst/>
              <a:cxnLst/>
              <a:rect l="l" t="t" r="r" b="b"/>
              <a:pathLst>
                <a:path w="21" h="33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7" y="11"/>
                    <a:pt x="13" y="15"/>
                    <a:pt x="13" y="19"/>
                  </a:cubicBezTo>
                  <a:cubicBezTo>
                    <a:pt x="13" y="21"/>
                    <a:pt x="10" y="24"/>
                    <a:pt x="6" y="26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7" y="30"/>
                    <a:pt x="21" y="24"/>
                    <a:pt x="21" y="19"/>
                  </a:cubicBezTo>
                  <a:cubicBezTo>
                    <a:pt x="21" y="10"/>
                    <a:pt x="13" y="3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13"/>
            <p:cNvSpPr/>
            <p:nvPr/>
          </p:nvSpPr>
          <p:spPr>
            <a:xfrm>
              <a:off x="3447277" y="2785499"/>
              <a:ext cx="157163" cy="119063"/>
            </a:xfrm>
            <a:custGeom>
              <a:avLst/>
              <a:gdLst/>
              <a:ahLst/>
              <a:cxnLst/>
              <a:rect l="l" t="t" r="r" b="b"/>
              <a:pathLst>
                <a:path w="71" h="54" extrusionOk="0">
                  <a:moveTo>
                    <a:pt x="59" y="16"/>
                  </a:moveTo>
                  <a:cubicBezTo>
                    <a:pt x="59" y="15"/>
                    <a:pt x="59" y="13"/>
                    <a:pt x="59" y="12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0" y="13"/>
                    <a:pt x="28" y="21"/>
                    <a:pt x="16" y="29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2" y="42"/>
                    <a:pt x="12" y="42"/>
                    <a:pt x="13" y="42"/>
                  </a:cubicBezTo>
                  <a:cubicBezTo>
                    <a:pt x="21" y="44"/>
                    <a:pt x="45" y="48"/>
                    <a:pt x="71" y="54"/>
                  </a:cubicBezTo>
                  <a:cubicBezTo>
                    <a:pt x="71" y="46"/>
                    <a:pt x="71" y="46"/>
                    <a:pt x="71" y="46"/>
                  </a:cubicBezTo>
                  <a:cubicBezTo>
                    <a:pt x="66" y="45"/>
                    <a:pt x="62" y="44"/>
                    <a:pt x="57" y="43"/>
                  </a:cubicBezTo>
                  <a:cubicBezTo>
                    <a:pt x="59" y="42"/>
                    <a:pt x="59" y="42"/>
                    <a:pt x="59" y="42"/>
                  </a:cubicBezTo>
                  <a:cubicBezTo>
                    <a:pt x="54" y="36"/>
                    <a:pt x="54" y="36"/>
                    <a:pt x="54" y="36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4" y="40"/>
                    <a:pt x="41" y="40"/>
                    <a:pt x="39" y="39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5" y="37"/>
                    <a:pt x="23" y="36"/>
                    <a:pt x="20" y="36"/>
                  </a:cubicBezTo>
                  <a:cubicBezTo>
                    <a:pt x="32" y="28"/>
                    <a:pt x="44" y="20"/>
                    <a:pt x="51" y="16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51" y="28"/>
                    <a:pt x="58" y="39"/>
                    <a:pt x="71" y="43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3" y="31"/>
                    <a:pt x="59" y="24"/>
                    <a:pt x="59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13"/>
            <p:cNvSpPr/>
            <p:nvPr/>
          </p:nvSpPr>
          <p:spPr>
            <a:xfrm>
              <a:off x="3652064" y="2785499"/>
              <a:ext cx="155575" cy="120650"/>
            </a:xfrm>
            <a:custGeom>
              <a:avLst/>
              <a:gdLst/>
              <a:ahLst/>
              <a:cxnLst/>
              <a:rect l="l" t="t" r="r" b="b"/>
              <a:pathLst>
                <a:path w="71" h="55" extrusionOk="0">
                  <a:moveTo>
                    <a:pt x="59" y="31"/>
                  </a:moveTo>
                  <a:cubicBezTo>
                    <a:pt x="43" y="20"/>
                    <a:pt x="26" y="10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3"/>
                    <a:pt x="12" y="15"/>
                    <a:pt x="12" y="16"/>
                  </a:cubicBezTo>
                  <a:cubicBezTo>
                    <a:pt x="12" y="24"/>
                    <a:pt x="8" y="31"/>
                    <a:pt x="0" y="35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2" y="39"/>
                    <a:pt x="20" y="29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7" y="20"/>
                    <a:pt x="39" y="28"/>
                    <a:pt x="51" y="36"/>
                  </a:cubicBezTo>
                  <a:cubicBezTo>
                    <a:pt x="48" y="36"/>
                    <a:pt x="46" y="37"/>
                    <a:pt x="43" y="37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0" y="40"/>
                    <a:pt x="27" y="40"/>
                    <a:pt x="25" y="41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9" y="44"/>
                    <a:pt x="5" y="45"/>
                    <a:pt x="0" y="46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26" y="48"/>
                    <a:pt x="50" y="44"/>
                    <a:pt x="58" y="42"/>
                  </a:cubicBezTo>
                  <a:cubicBezTo>
                    <a:pt x="59" y="42"/>
                    <a:pt x="59" y="42"/>
                    <a:pt x="59" y="42"/>
                  </a:cubicBezTo>
                  <a:cubicBezTo>
                    <a:pt x="71" y="40"/>
                    <a:pt x="71" y="40"/>
                    <a:pt x="71" y="40"/>
                  </a:cubicBezTo>
                  <a:lnTo>
                    <a:pt x="59" y="3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63" name="Google Shape;1063;p13"/>
          <p:cNvGrpSpPr/>
          <p:nvPr/>
        </p:nvGrpSpPr>
        <p:grpSpPr>
          <a:xfrm>
            <a:off x="7614055" y="2308031"/>
            <a:ext cx="457200" cy="457200"/>
            <a:chOff x="457200" y="1479363"/>
            <a:chExt cx="215900" cy="215900"/>
          </a:xfrm>
        </p:grpSpPr>
        <p:sp>
          <p:nvSpPr>
            <p:cNvPr id="1064" name="Google Shape;1064;p13"/>
            <p:cNvSpPr/>
            <p:nvPr/>
          </p:nvSpPr>
          <p:spPr>
            <a:xfrm>
              <a:off x="457200" y="1479363"/>
              <a:ext cx="215900" cy="215900"/>
            </a:xfrm>
            <a:custGeom>
              <a:avLst/>
              <a:gdLst/>
              <a:ahLst/>
              <a:cxnLst/>
              <a:rect l="l" t="t" r="r" b="b"/>
              <a:pathLst>
                <a:path w="136" h="136" extrusionOk="0">
                  <a:moveTo>
                    <a:pt x="0" y="0"/>
                  </a:moveTo>
                  <a:lnTo>
                    <a:pt x="0" y="136"/>
                  </a:lnTo>
                  <a:lnTo>
                    <a:pt x="136" y="136"/>
                  </a:lnTo>
                  <a:lnTo>
                    <a:pt x="136" y="0"/>
                  </a:lnTo>
                  <a:lnTo>
                    <a:pt x="0" y="0"/>
                  </a:lnTo>
                  <a:close/>
                  <a:moveTo>
                    <a:pt x="130" y="130"/>
                  </a:moveTo>
                  <a:lnTo>
                    <a:pt x="6" y="130"/>
                  </a:lnTo>
                  <a:lnTo>
                    <a:pt x="6" y="6"/>
                  </a:lnTo>
                  <a:lnTo>
                    <a:pt x="130" y="6"/>
                  </a:lnTo>
                  <a:lnTo>
                    <a:pt x="130" y="1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endParaRPr sz="5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13"/>
            <p:cNvSpPr/>
            <p:nvPr/>
          </p:nvSpPr>
          <p:spPr>
            <a:xfrm>
              <a:off x="471487" y="1539688"/>
              <a:ext cx="185738" cy="82550"/>
            </a:xfrm>
            <a:custGeom>
              <a:avLst/>
              <a:gdLst/>
              <a:ahLst/>
              <a:cxnLst/>
              <a:rect l="l" t="t" r="r" b="b"/>
              <a:pathLst>
                <a:path w="165" h="74" extrusionOk="0">
                  <a:moveTo>
                    <a:pt x="162" y="51"/>
                  </a:moveTo>
                  <a:cubicBezTo>
                    <a:pt x="161" y="49"/>
                    <a:pt x="160" y="48"/>
                    <a:pt x="159" y="46"/>
                  </a:cubicBezTo>
                  <a:cubicBezTo>
                    <a:pt x="160" y="41"/>
                    <a:pt x="160" y="36"/>
                    <a:pt x="159" y="30"/>
                  </a:cubicBezTo>
                  <a:cubicBezTo>
                    <a:pt x="158" y="17"/>
                    <a:pt x="155" y="8"/>
                    <a:pt x="150" y="4"/>
                  </a:cubicBezTo>
                  <a:cubicBezTo>
                    <a:pt x="149" y="4"/>
                    <a:pt x="149" y="4"/>
                    <a:pt x="149" y="4"/>
                  </a:cubicBezTo>
                  <a:cubicBezTo>
                    <a:pt x="141" y="0"/>
                    <a:pt x="136" y="7"/>
                    <a:pt x="134" y="11"/>
                  </a:cubicBezTo>
                  <a:cubicBezTo>
                    <a:pt x="132" y="15"/>
                    <a:pt x="131" y="16"/>
                    <a:pt x="129" y="16"/>
                  </a:cubicBezTo>
                  <a:cubicBezTo>
                    <a:pt x="124" y="16"/>
                    <a:pt x="117" y="13"/>
                    <a:pt x="110" y="11"/>
                  </a:cubicBezTo>
                  <a:cubicBezTo>
                    <a:pt x="98" y="6"/>
                    <a:pt x="87" y="2"/>
                    <a:pt x="80" y="7"/>
                  </a:cubicBezTo>
                  <a:cubicBezTo>
                    <a:pt x="76" y="10"/>
                    <a:pt x="72" y="12"/>
                    <a:pt x="67" y="15"/>
                  </a:cubicBezTo>
                  <a:cubicBezTo>
                    <a:pt x="58" y="20"/>
                    <a:pt x="53" y="24"/>
                    <a:pt x="51" y="27"/>
                  </a:cubicBezTo>
                  <a:cubicBezTo>
                    <a:pt x="47" y="29"/>
                    <a:pt x="29" y="36"/>
                    <a:pt x="20" y="40"/>
                  </a:cubicBezTo>
                  <a:cubicBezTo>
                    <a:pt x="10" y="43"/>
                    <a:pt x="6" y="45"/>
                    <a:pt x="5" y="46"/>
                  </a:cubicBezTo>
                  <a:cubicBezTo>
                    <a:pt x="3" y="47"/>
                    <a:pt x="0" y="51"/>
                    <a:pt x="0" y="55"/>
                  </a:cubicBezTo>
                  <a:cubicBezTo>
                    <a:pt x="0" y="59"/>
                    <a:pt x="2" y="65"/>
                    <a:pt x="11" y="69"/>
                  </a:cubicBezTo>
                  <a:cubicBezTo>
                    <a:pt x="20" y="73"/>
                    <a:pt x="32" y="74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60" y="74"/>
                    <a:pt x="64" y="74"/>
                    <a:pt x="68" y="74"/>
                  </a:cubicBezTo>
                  <a:cubicBezTo>
                    <a:pt x="73" y="74"/>
                    <a:pt x="78" y="74"/>
                    <a:pt x="84" y="74"/>
                  </a:cubicBezTo>
                  <a:cubicBezTo>
                    <a:pt x="84" y="74"/>
                    <a:pt x="84" y="74"/>
                    <a:pt x="84" y="74"/>
                  </a:cubicBezTo>
                  <a:cubicBezTo>
                    <a:pt x="138" y="74"/>
                    <a:pt x="156" y="72"/>
                    <a:pt x="161" y="66"/>
                  </a:cubicBezTo>
                  <a:cubicBezTo>
                    <a:pt x="162" y="65"/>
                    <a:pt x="162" y="65"/>
                    <a:pt x="162" y="65"/>
                  </a:cubicBezTo>
                  <a:cubicBezTo>
                    <a:pt x="163" y="62"/>
                    <a:pt x="165" y="58"/>
                    <a:pt x="162" y="51"/>
                  </a:cubicBezTo>
                  <a:close/>
                  <a:moveTo>
                    <a:pt x="154" y="60"/>
                  </a:moveTo>
                  <a:cubicBezTo>
                    <a:pt x="147" y="64"/>
                    <a:pt x="102" y="64"/>
                    <a:pt x="84" y="64"/>
                  </a:cubicBezTo>
                  <a:cubicBezTo>
                    <a:pt x="81" y="64"/>
                    <a:pt x="78" y="64"/>
                    <a:pt x="75" y="64"/>
                  </a:cubicBezTo>
                  <a:cubicBezTo>
                    <a:pt x="73" y="64"/>
                    <a:pt x="70" y="64"/>
                    <a:pt x="68" y="64"/>
                  </a:cubicBezTo>
                  <a:cubicBezTo>
                    <a:pt x="45" y="64"/>
                    <a:pt x="30" y="64"/>
                    <a:pt x="21" y="62"/>
                  </a:cubicBezTo>
                  <a:cubicBezTo>
                    <a:pt x="45" y="60"/>
                    <a:pt x="98" y="57"/>
                    <a:pt x="104" y="57"/>
                  </a:cubicBezTo>
                  <a:cubicBezTo>
                    <a:pt x="112" y="57"/>
                    <a:pt x="142" y="54"/>
                    <a:pt x="152" y="53"/>
                  </a:cubicBezTo>
                  <a:cubicBezTo>
                    <a:pt x="153" y="55"/>
                    <a:pt x="154" y="58"/>
                    <a:pt x="154" y="60"/>
                  </a:cubicBezTo>
                  <a:close/>
                  <a:moveTo>
                    <a:pt x="88" y="14"/>
                  </a:moveTo>
                  <a:cubicBezTo>
                    <a:pt x="88" y="14"/>
                    <a:pt x="88" y="14"/>
                    <a:pt x="88" y="14"/>
                  </a:cubicBezTo>
                  <a:cubicBezTo>
                    <a:pt x="93" y="14"/>
                    <a:pt x="100" y="17"/>
                    <a:pt x="107" y="20"/>
                  </a:cubicBezTo>
                  <a:cubicBezTo>
                    <a:pt x="114" y="23"/>
                    <a:pt x="122" y="26"/>
                    <a:pt x="129" y="26"/>
                  </a:cubicBezTo>
                  <a:cubicBezTo>
                    <a:pt x="137" y="26"/>
                    <a:pt x="140" y="20"/>
                    <a:pt x="143" y="16"/>
                  </a:cubicBezTo>
                  <a:cubicBezTo>
                    <a:pt x="143" y="15"/>
                    <a:pt x="144" y="14"/>
                    <a:pt x="145" y="13"/>
                  </a:cubicBezTo>
                  <a:cubicBezTo>
                    <a:pt x="146" y="15"/>
                    <a:pt x="148" y="19"/>
                    <a:pt x="149" y="23"/>
                  </a:cubicBezTo>
                  <a:cubicBezTo>
                    <a:pt x="128" y="27"/>
                    <a:pt x="120" y="41"/>
                    <a:pt x="116" y="46"/>
                  </a:cubicBezTo>
                  <a:cubicBezTo>
                    <a:pt x="111" y="47"/>
                    <a:pt x="106" y="47"/>
                    <a:pt x="103" y="47"/>
                  </a:cubicBezTo>
                  <a:cubicBezTo>
                    <a:pt x="102" y="48"/>
                    <a:pt x="90" y="48"/>
                    <a:pt x="75" y="49"/>
                  </a:cubicBezTo>
                  <a:cubicBezTo>
                    <a:pt x="69" y="43"/>
                    <a:pt x="65" y="38"/>
                    <a:pt x="60" y="31"/>
                  </a:cubicBezTo>
                  <a:cubicBezTo>
                    <a:pt x="63" y="29"/>
                    <a:pt x="69" y="25"/>
                    <a:pt x="72" y="23"/>
                  </a:cubicBezTo>
                  <a:cubicBezTo>
                    <a:pt x="77" y="21"/>
                    <a:pt x="81" y="18"/>
                    <a:pt x="85" y="15"/>
                  </a:cubicBezTo>
                  <a:cubicBezTo>
                    <a:pt x="86" y="15"/>
                    <a:pt x="87" y="14"/>
                    <a:pt x="88" y="14"/>
                  </a:cubicBezTo>
                  <a:close/>
                  <a:moveTo>
                    <a:pt x="150" y="43"/>
                  </a:moveTo>
                  <a:cubicBezTo>
                    <a:pt x="144" y="44"/>
                    <a:pt x="136" y="45"/>
                    <a:pt x="129" y="45"/>
                  </a:cubicBezTo>
                  <a:cubicBezTo>
                    <a:pt x="133" y="41"/>
                    <a:pt x="139" y="35"/>
                    <a:pt x="150" y="33"/>
                  </a:cubicBezTo>
                  <a:cubicBezTo>
                    <a:pt x="150" y="36"/>
                    <a:pt x="150" y="40"/>
                    <a:pt x="150" y="43"/>
                  </a:cubicBezTo>
                  <a:close/>
                  <a:moveTo>
                    <a:pt x="23" y="49"/>
                  </a:moveTo>
                  <a:cubicBezTo>
                    <a:pt x="40" y="42"/>
                    <a:pt x="48" y="39"/>
                    <a:pt x="53" y="36"/>
                  </a:cubicBezTo>
                  <a:cubicBezTo>
                    <a:pt x="56" y="41"/>
                    <a:pt x="59" y="46"/>
                    <a:pt x="63" y="50"/>
                  </a:cubicBezTo>
                  <a:cubicBezTo>
                    <a:pt x="43" y="51"/>
                    <a:pt x="21" y="52"/>
                    <a:pt x="11" y="53"/>
                  </a:cubicBezTo>
                  <a:cubicBezTo>
                    <a:pt x="14" y="52"/>
                    <a:pt x="18" y="51"/>
                    <a:pt x="23" y="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endParaRPr sz="5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66" name="Google Shape;1066;p13"/>
          <p:cNvGrpSpPr/>
          <p:nvPr/>
        </p:nvGrpSpPr>
        <p:grpSpPr>
          <a:xfrm>
            <a:off x="1053616" y="4452275"/>
            <a:ext cx="457200" cy="457200"/>
            <a:chOff x="6565900" y="3784600"/>
            <a:chExt cx="420688" cy="420688"/>
          </a:xfrm>
        </p:grpSpPr>
        <p:sp>
          <p:nvSpPr>
            <p:cNvPr id="1067" name="Google Shape;1067;p13"/>
            <p:cNvSpPr/>
            <p:nvPr/>
          </p:nvSpPr>
          <p:spPr>
            <a:xfrm>
              <a:off x="6734175" y="3838575"/>
              <a:ext cx="85725" cy="115888"/>
            </a:xfrm>
            <a:custGeom>
              <a:avLst/>
              <a:gdLst/>
              <a:ahLst/>
              <a:cxnLst/>
              <a:rect l="l" t="t" r="r" b="b"/>
              <a:pathLst>
                <a:path w="39" h="53" extrusionOk="0">
                  <a:moveTo>
                    <a:pt x="19" y="0"/>
                  </a:moveTo>
                  <a:cubicBezTo>
                    <a:pt x="9" y="0"/>
                    <a:pt x="0" y="10"/>
                    <a:pt x="0" y="22"/>
                  </a:cubicBezTo>
                  <a:cubicBezTo>
                    <a:pt x="0" y="33"/>
                    <a:pt x="2" y="41"/>
                    <a:pt x="6" y="46"/>
                  </a:cubicBezTo>
                  <a:cubicBezTo>
                    <a:pt x="10" y="50"/>
                    <a:pt x="13" y="53"/>
                    <a:pt x="19" y="53"/>
                  </a:cubicBezTo>
                  <a:cubicBezTo>
                    <a:pt x="26" y="53"/>
                    <a:pt x="29" y="50"/>
                    <a:pt x="32" y="46"/>
                  </a:cubicBezTo>
                  <a:cubicBezTo>
                    <a:pt x="36" y="41"/>
                    <a:pt x="39" y="33"/>
                    <a:pt x="39" y="22"/>
                  </a:cubicBezTo>
                  <a:cubicBezTo>
                    <a:pt x="39" y="10"/>
                    <a:pt x="30" y="0"/>
                    <a:pt x="19" y="0"/>
                  </a:cubicBezTo>
                  <a:close/>
                  <a:moveTo>
                    <a:pt x="19" y="45"/>
                  </a:moveTo>
                  <a:cubicBezTo>
                    <a:pt x="17" y="45"/>
                    <a:pt x="16" y="44"/>
                    <a:pt x="12" y="41"/>
                  </a:cubicBezTo>
                  <a:cubicBezTo>
                    <a:pt x="9" y="38"/>
                    <a:pt x="8" y="31"/>
                    <a:pt x="8" y="22"/>
                  </a:cubicBezTo>
                  <a:cubicBezTo>
                    <a:pt x="8" y="15"/>
                    <a:pt x="13" y="8"/>
                    <a:pt x="19" y="8"/>
                  </a:cubicBezTo>
                  <a:cubicBezTo>
                    <a:pt x="26" y="8"/>
                    <a:pt x="31" y="14"/>
                    <a:pt x="31" y="22"/>
                  </a:cubicBezTo>
                  <a:cubicBezTo>
                    <a:pt x="31" y="31"/>
                    <a:pt x="29" y="38"/>
                    <a:pt x="26" y="41"/>
                  </a:cubicBezTo>
                  <a:cubicBezTo>
                    <a:pt x="23" y="44"/>
                    <a:pt x="22" y="45"/>
                    <a:pt x="19" y="4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13"/>
            <p:cNvSpPr/>
            <p:nvPr/>
          </p:nvSpPr>
          <p:spPr>
            <a:xfrm>
              <a:off x="6565900" y="3784600"/>
              <a:ext cx="420688" cy="420688"/>
            </a:xfrm>
            <a:custGeom>
              <a:avLst/>
              <a:gdLst/>
              <a:ahLst/>
              <a:cxnLst/>
              <a:rect l="l" t="t" r="r" b="b"/>
              <a:pathLst>
                <a:path w="192" h="192" extrusionOk="0">
                  <a:moveTo>
                    <a:pt x="0" y="0"/>
                  </a:moveTo>
                  <a:cubicBezTo>
                    <a:pt x="0" y="192"/>
                    <a:pt x="0" y="192"/>
                    <a:pt x="0" y="192"/>
                  </a:cubicBezTo>
                  <a:cubicBezTo>
                    <a:pt x="192" y="192"/>
                    <a:pt x="192" y="192"/>
                    <a:pt x="192" y="192"/>
                  </a:cubicBezTo>
                  <a:cubicBezTo>
                    <a:pt x="192" y="0"/>
                    <a:pt x="192" y="0"/>
                    <a:pt x="192" y="0"/>
                  </a:cubicBezTo>
                  <a:lnTo>
                    <a:pt x="0" y="0"/>
                  </a:lnTo>
                  <a:close/>
                  <a:moveTo>
                    <a:pt x="162" y="137"/>
                  </a:moveTo>
                  <a:cubicBezTo>
                    <a:pt x="162" y="148"/>
                    <a:pt x="162" y="148"/>
                    <a:pt x="162" y="148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37"/>
                    <a:pt x="31" y="137"/>
                    <a:pt x="31" y="137"/>
                  </a:cubicBezTo>
                  <a:lnTo>
                    <a:pt x="162" y="137"/>
                  </a:lnTo>
                  <a:close/>
                  <a:moveTo>
                    <a:pt x="113" y="95"/>
                  </a:moveTo>
                  <a:cubicBezTo>
                    <a:pt x="107" y="100"/>
                    <a:pt x="107" y="100"/>
                    <a:pt x="107" y="100"/>
                  </a:cubicBezTo>
                  <a:cubicBezTo>
                    <a:pt x="118" y="112"/>
                    <a:pt x="118" y="112"/>
                    <a:pt x="118" y="112"/>
                  </a:cubicBezTo>
                  <a:cubicBezTo>
                    <a:pt x="118" y="129"/>
                    <a:pt x="118" y="129"/>
                    <a:pt x="118" y="129"/>
                  </a:cubicBezTo>
                  <a:cubicBezTo>
                    <a:pt x="51" y="129"/>
                    <a:pt x="51" y="129"/>
                    <a:pt x="51" y="129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6" y="99"/>
                    <a:pt x="59" y="96"/>
                    <a:pt x="64" y="94"/>
                  </a:cubicBezTo>
                  <a:cubicBezTo>
                    <a:pt x="85" y="87"/>
                    <a:pt x="85" y="87"/>
                    <a:pt x="85" y="87"/>
                  </a:cubicBezTo>
                  <a:cubicBezTo>
                    <a:pt x="86" y="89"/>
                    <a:pt x="86" y="89"/>
                    <a:pt x="86" y="89"/>
                  </a:cubicBezTo>
                  <a:cubicBezTo>
                    <a:pt x="89" y="92"/>
                    <a:pt x="92" y="93"/>
                    <a:pt x="96" y="93"/>
                  </a:cubicBezTo>
                  <a:cubicBezTo>
                    <a:pt x="100" y="93"/>
                    <a:pt x="104" y="92"/>
                    <a:pt x="106" y="89"/>
                  </a:cubicBezTo>
                  <a:cubicBezTo>
                    <a:pt x="108" y="87"/>
                    <a:pt x="108" y="87"/>
                    <a:pt x="108" y="87"/>
                  </a:cubicBezTo>
                  <a:cubicBezTo>
                    <a:pt x="128" y="94"/>
                    <a:pt x="128" y="94"/>
                    <a:pt x="128" y="94"/>
                  </a:cubicBezTo>
                  <a:cubicBezTo>
                    <a:pt x="133" y="96"/>
                    <a:pt x="137" y="100"/>
                    <a:pt x="138" y="104"/>
                  </a:cubicBezTo>
                  <a:cubicBezTo>
                    <a:pt x="141" y="129"/>
                    <a:pt x="141" y="129"/>
                    <a:pt x="141" y="129"/>
                  </a:cubicBezTo>
                  <a:cubicBezTo>
                    <a:pt x="126" y="129"/>
                    <a:pt x="126" y="129"/>
                    <a:pt x="126" y="129"/>
                  </a:cubicBezTo>
                  <a:cubicBezTo>
                    <a:pt x="126" y="108"/>
                    <a:pt x="126" y="108"/>
                    <a:pt x="126" y="108"/>
                  </a:cubicBezTo>
                  <a:lnTo>
                    <a:pt x="113" y="95"/>
                  </a:lnTo>
                  <a:close/>
                  <a:moveTo>
                    <a:pt x="170" y="153"/>
                  </a:moveTo>
                  <a:cubicBezTo>
                    <a:pt x="170" y="129"/>
                    <a:pt x="170" y="129"/>
                    <a:pt x="170" y="129"/>
                  </a:cubicBezTo>
                  <a:cubicBezTo>
                    <a:pt x="150" y="129"/>
                    <a:pt x="150" y="129"/>
                    <a:pt x="150" y="129"/>
                  </a:cubicBezTo>
                  <a:cubicBezTo>
                    <a:pt x="146" y="103"/>
                    <a:pt x="146" y="103"/>
                    <a:pt x="146" y="103"/>
                  </a:cubicBezTo>
                  <a:cubicBezTo>
                    <a:pt x="146" y="102"/>
                    <a:pt x="146" y="102"/>
                    <a:pt x="146" y="102"/>
                  </a:cubicBezTo>
                  <a:cubicBezTo>
                    <a:pt x="146" y="102"/>
                    <a:pt x="146" y="102"/>
                    <a:pt x="146" y="102"/>
                  </a:cubicBezTo>
                  <a:cubicBezTo>
                    <a:pt x="144" y="95"/>
                    <a:pt x="138" y="89"/>
                    <a:pt x="131" y="87"/>
                  </a:cubicBezTo>
                  <a:cubicBezTo>
                    <a:pt x="110" y="80"/>
                    <a:pt x="110" y="80"/>
                    <a:pt x="110" y="80"/>
                  </a:cubicBezTo>
                  <a:cubicBezTo>
                    <a:pt x="108" y="79"/>
                    <a:pt x="104" y="79"/>
                    <a:pt x="102" y="81"/>
                  </a:cubicBezTo>
                  <a:cubicBezTo>
                    <a:pt x="101" y="83"/>
                    <a:pt x="101" y="83"/>
                    <a:pt x="101" y="83"/>
                  </a:cubicBezTo>
                  <a:cubicBezTo>
                    <a:pt x="100" y="84"/>
                    <a:pt x="98" y="85"/>
                    <a:pt x="96" y="85"/>
                  </a:cubicBezTo>
                  <a:cubicBezTo>
                    <a:pt x="94" y="85"/>
                    <a:pt x="93" y="84"/>
                    <a:pt x="92" y="83"/>
                  </a:cubicBezTo>
                  <a:cubicBezTo>
                    <a:pt x="90" y="81"/>
                    <a:pt x="90" y="81"/>
                    <a:pt x="90" y="81"/>
                  </a:cubicBezTo>
                  <a:cubicBezTo>
                    <a:pt x="88" y="80"/>
                    <a:pt x="85" y="79"/>
                    <a:pt x="82" y="80"/>
                  </a:cubicBezTo>
                  <a:cubicBezTo>
                    <a:pt x="62" y="87"/>
                    <a:pt x="62" y="87"/>
                    <a:pt x="62" y="87"/>
                  </a:cubicBezTo>
                  <a:cubicBezTo>
                    <a:pt x="54" y="89"/>
                    <a:pt x="49" y="95"/>
                    <a:pt x="46" y="102"/>
                  </a:cubicBezTo>
                  <a:cubicBezTo>
                    <a:pt x="43" y="129"/>
                    <a:pt x="43" y="129"/>
                    <a:pt x="43" y="129"/>
                  </a:cubicBezTo>
                  <a:cubicBezTo>
                    <a:pt x="23" y="129"/>
                    <a:pt x="23" y="129"/>
                    <a:pt x="23" y="129"/>
                  </a:cubicBezTo>
                  <a:cubicBezTo>
                    <a:pt x="23" y="153"/>
                    <a:pt x="23" y="153"/>
                    <a:pt x="23" y="153"/>
                  </a:cubicBezTo>
                  <a:cubicBezTo>
                    <a:pt x="54" y="184"/>
                    <a:pt x="54" y="184"/>
                    <a:pt x="54" y="184"/>
                  </a:cubicBezTo>
                  <a:cubicBezTo>
                    <a:pt x="8" y="184"/>
                    <a:pt x="8" y="184"/>
                    <a:pt x="8" y="18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84" y="8"/>
                    <a:pt x="184" y="8"/>
                    <a:pt x="184" y="8"/>
                  </a:cubicBezTo>
                  <a:cubicBezTo>
                    <a:pt x="184" y="184"/>
                    <a:pt x="184" y="184"/>
                    <a:pt x="184" y="184"/>
                  </a:cubicBezTo>
                  <a:cubicBezTo>
                    <a:pt x="139" y="184"/>
                    <a:pt x="139" y="184"/>
                    <a:pt x="139" y="184"/>
                  </a:cubicBezTo>
                  <a:lnTo>
                    <a:pt x="170" y="153"/>
                  </a:lnTo>
                  <a:close/>
                  <a:moveTo>
                    <a:pt x="156" y="155"/>
                  </a:moveTo>
                  <a:cubicBezTo>
                    <a:pt x="128" y="184"/>
                    <a:pt x="128" y="184"/>
                    <a:pt x="128" y="184"/>
                  </a:cubicBezTo>
                  <a:cubicBezTo>
                    <a:pt x="65" y="184"/>
                    <a:pt x="65" y="184"/>
                    <a:pt x="65" y="184"/>
                  </a:cubicBezTo>
                  <a:cubicBezTo>
                    <a:pt x="36" y="155"/>
                    <a:pt x="36" y="155"/>
                    <a:pt x="36" y="155"/>
                  </a:cubicBezTo>
                  <a:lnTo>
                    <a:pt x="156" y="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69" name="Google Shape;1069;p13"/>
          <p:cNvGrpSpPr/>
          <p:nvPr/>
        </p:nvGrpSpPr>
        <p:grpSpPr>
          <a:xfrm>
            <a:off x="3237973" y="4452275"/>
            <a:ext cx="458926" cy="457200"/>
            <a:chOff x="5035550" y="3784600"/>
            <a:chExt cx="422276" cy="420688"/>
          </a:xfrm>
        </p:grpSpPr>
        <p:sp>
          <p:nvSpPr>
            <p:cNvPr id="1070" name="Google Shape;1070;p13"/>
            <p:cNvSpPr/>
            <p:nvPr/>
          </p:nvSpPr>
          <p:spPr>
            <a:xfrm>
              <a:off x="5035550" y="3784600"/>
              <a:ext cx="422275" cy="420688"/>
            </a:xfrm>
            <a:custGeom>
              <a:avLst/>
              <a:gdLst/>
              <a:ahLst/>
              <a:cxnLst/>
              <a:rect l="l" t="t" r="r" b="b"/>
              <a:pathLst>
                <a:path w="192" h="192" extrusionOk="0">
                  <a:moveTo>
                    <a:pt x="184" y="184"/>
                  </a:moveTo>
                  <a:cubicBezTo>
                    <a:pt x="158" y="184"/>
                    <a:pt x="158" y="184"/>
                    <a:pt x="158" y="184"/>
                  </a:cubicBezTo>
                  <a:cubicBezTo>
                    <a:pt x="154" y="152"/>
                    <a:pt x="154" y="152"/>
                    <a:pt x="154" y="152"/>
                  </a:cubicBezTo>
                  <a:cubicBezTo>
                    <a:pt x="152" y="144"/>
                    <a:pt x="145" y="137"/>
                    <a:pt x="137" y="134"/>
                  </a:cubicBezTo>
                  <a:cubicBezTo>
                    <a:pt x="112" y="126"/>
                    <a:pt x="112" y="126"/>
                    <a:pt x="112" y="126"/>
                  </a:cubicBezTo>
                  <a:cubicBezTo>
                    <a:pt x="109" y="125"/>
                    <a:pt x="106" y="126"/>
                    <a:pt x="103" y="128"/>
                  </a:cubicBezTo>
                  <a:cubicBezTo>
                    <a:pt x="102" y="130"/>
                    <a:pt x="102" y="130"/>
                    <a:pt x="102" y="130"/>
                  </a:cubicBezTo>
                  <a:cubicBezTo>
                    <a:pt x="100" y="132"/>
                    <a:pt x="98" y="133"/>
                    <a:pt x="96" y="133"/>
                  </a:cubicBezTo>
                  <a:cubicBezTo>
                    <a:pt x="93" y="133"/>
                    <a:pt x="91" y="132"/>
                    <a:pt x="89" y="130"/>
                  </a:cubicBezTo>
                  <a:cubicBezTo>
                    <a:pt x="88" y="128"/>
                    <a:pt x="88" y="128"/>
                    <a:pt x="88" y="128"/>
                  </a:cubicBezTo>
                  <a:cubicBezTo>
                    <a:pt x="85" y="126"/>
                    <a:pt x="82" y="125"/>
                    <a:pt x="79" y="126"/>
                  </a:cubicBezTo>
                  <a:cubicBezTo>
                    <a:pt x="69" y="129"/>
                    <a:pt x="69" y="129"/>
                    <a:pt x="69" y="129"/>
                  </a:cubicBezTo>
                  <a:cubicBezTo>
                    <a:pt x="67" y="114"/>
                    <a:pt x="67" y="114"/>
                    <a:pt x="67" y="114"/>
                  </a:cubicBezTo>
                  <a:cubicBezTo>
                    <a:pt x="67" y="113"/>
                    <a:pt x="67" y="113"/>
                    <a:pt x="67" y="113"/>
                  </a:cubicBezTo>
                  <a:cubicBezTo>
                    <a:pt x="65" y="108"/>
                    <a:pt x="61" y="103"/>
                    <a:pt x="55" y="101"/>
                  </a:cubicBezTo>
                  <a:cubicBezTo>
                    <a:pt x="40" y="96"/>
                    <a:pt x="40" y="96"/>
                    <a:pt x="40" y="96"/>
                  </a:cubicBezTo>
                  <a:cubicBezTo>
                    <a:pt x="38" y="95"/>
                    <a:pt x="35" y="96"/>
                    <a:pt x="34" y="98"/>
                  </a:cubicBezTo>
                  <a:cubicBezTo>
                    <a:pt x="32" y="99"/>
                    <a:pt x="32" y="99"/>
                    <a:pt x="32" y="99"/>
                  </a:cubicBezTo>
                  <a:cubicBezTo>
                    <a:pt x="32" y="100"/>
                    <a:pt x="31" y="100"/>
                    <a:pt x="30" y="100"/>
                  </a:cubicBezTo>
                  <a:cubicBezTo>
                    <a:pt x="29" y="100"/>
                    <a:pt x="28" y="100"/>
                    <a:pt x="27" y="99"/>
                  </a:cubicBezTo>
                  <a:cubicBezTo>
                    <a:pt x="26" y="98"/>
                    <a:pt x="26" y="98"/>
                    <a:pt x="26" y="98"/>
                  </a:cubicBezTo>
                  <a:cubicBezTo>
                    <a:pt x="24" y="96"/>
                    <a:pt x="21" y="95"/>
                    <a:pt x="19" y="96"/>
                  </a:cubicBezTo>
                  <a:cubicBezTo>
                    <a:pt x="7" y="100"/>
                    <a:pt x="7" y="100"/>
                    <a:pt x="7" y="10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1" y="8"/>
                    <a:pt x="81" y="8"/>
                    <a:pt x="81" y="8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40" y="192"/>
                    <a:pt x="40" y="192"/>
                    <a:pt x="40" y="192"/>
                  </a:cubicBezTo>
                  <a:cubicBezTo>
                    <a:pt x="44" y="155"/>
                    <a:pt x="44" y="155"/>
                    <a:pt x="44" y="155"/>
                  </a:cubicBezTo>
                  <a:cubicBezTo>
                    <a:pt x="46" y="149"/>
                    <a:pt x="51" y="144"/>
                    <a:pt x="57" y="142"/>
                  </a:cubicBezTo>
                  <a:cubicBezTo>
                    <a:pt x="81" y="134"/>
                    <a:pt x="81" y="134"/>
                    <a:pt x="81" y="134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4" y="136"/>
                    <a:pt x="84" y="136"/>
                    <a:pt x="84" y="136"/>
                  </a:cubicBezTo>
                  <a:cubicBezTo>
                    <a:pt x="87" y="139"/>
                    <a:pt x="91" y="141"/>
                    <a:pt x="96" y="141"/>
                  </a:cubicBezTo>
                  <a:cubicBezTo>
                    <a:pt x="100" y="141"/>
                    <a:pt x="104" y="139"/>
                    <a:pt x="107" y="136"/>
                  </a:cubicBezTo>
                  <a:cubicBezTo>
                    <a:pt x="109" y="134"/>
                    <a:pt x="109" y="134"/>
                    <a:pt x="109" y="134"/>
                  </a:cubicBezTo>
                  <a:cubicBezTo>
                    <a:pt x="109" y="134"/>
                    <a:pt x="109" y="134"/>
                    <a:pt x="109" y="134"/>
                  </a:cubicBezTo>
                  <a:cubicBezTo>
                    <a:pt x="109" y="134"/>
                    <a:pt x="109" y="134"/>
                    <a:pt x="109" y="134"/>
                  </a:cubicBezTo>
                  <a:cubicBezTo>
                    <a:pt x="134" y="142"/>
                    <a:pt x="134" y="142"/>
                    <a:pt x="134" y="142"/>
                  </a:cubicBezTo>
                  <a:cubicBezTo>
                    <a:pt x="140" y="144"/>
                    <a:pt x="145" y="149"/>
                    <a:pt x="146" y="154"/>
                  </a:cubicBezTo>
                  <a:cubicBezTo>
                    <a:pt x="151" y="192"/>
                    <a:pt x="151" y="192"/>
                    <a:pt x="151" y="192"/>
                  </a:cubicBezTo>
                  <a:cubicBezTo>
                    <a:pt x="192" y="192"/>
                    <a:pt x="192" y="192"/>
                    <a:pt x="192" y="192"/>
                  </a:cubicBezTo>
                  <a:cubicBezTo>
                    <a:pt x="192" y="88"/>
                    <a:pt x="192" y="88"/>
                    <a:pt x="192" y="88"/>
                  </a:cubicBezTo>
                  <a:cubicBezTo>
                    <a:pt x="184" y="88"/>
                    <a:pt x="184" y="88"/>
                    <a:pt x="184" y="88"/>
                  </a:cubicBezTo>
                  <a:lnTo>
                    <a:pt x="184" y="184"/>
                  </a:lnTo>
                  <a:close/>
                  <a:moveTo>
                    <a:pt x="33" y="184"/>
                  </a:moveTo>
                  <a:cubicBezTo>
                    <a:pt x="7" y="184"/>
                    <a:pt x="7" y="184"/>
                    <a:pt x="7" y="184"/>
                  </a:cubicBezTo>
                  <a:cubicBezTo>
                    <a:pt x="7" y="109"/>
                    <a:pt x="7" y="109"/>
                    <a:pt x="7" y="109"/>
                  </a:cubicBezTo>
                  <a:cubicBezTo>
                    <a:pt x="21" y="104"/>
                    <a:pt x="21" y="104"/>
                    <a:pt x="21" y="104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24" y="107"/>
                    <a:pt x="27" y="108"/>
                    <a:pt x="30" y="108"/>
                  </a:cubicBezTo>
                  <a:cubicBezTo>
                    <a:pt x="33" y="108"/>
                    <a:pt x="36" y="107"/>
                    <a:pt x="38" y="105"/>
                  </a:cubicBezTo>
                  <a:cubicBezTo>
                    <a:pt x="39" y="104"/>
                    <a:pt x="39" y="104"/>
                    <a:pt x="39" y="104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6" y="110"/>
                    <a:pt x="58" y="112"/>
                    <a:pt x="59" y="115"/>
                  </a:cubicBezTo>
                  <a:cubicBezTo>
                    <a:pt x="61" y="132"/>
                    <a:pt x="61" y="132"/>
                    <a:pt x="61" y="132"/>
                  </a:cubicBezTo>
                  <a:cubicBezTo>
                    <a:pt x="54" y="134"/>
                    <a:pt x="54" y="134"/>
                    <a:pt x="54" y="134"/>
                  </a:cubicBezTo>
                  <a:cubicBezTo>
                    <a:pt x="46" y="137"/>
                    <a:pt x="39" y="144"/>
                    <a:pt x="37" y="153"/>
                  </a:cubicBezTo>
                  <a:lnTo>
                    <a:pt x="33" y="18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3"/>
            <p:cNvSpPr/>
            <p:nvPr/>
          </p:nvSpPr>
          <p:spPr>
            <a:xfrm>
              <a:off x="5195888" y="3919538"/>
              <a:ext cx="98425" cy="134938"/>
            </a:xfrm>
            <a:custGeom>
              <a:avLst/>
              <a:gdLst/>
              <a:ahLst/>
              <a:cxnLst/>
              <a:rect l="l" t="t" r="r" b="b"/>
              <a:pathLst>
                <a:path w="45" h="61" extrusionOk="0">
                  <a:moveTo>
                    <a:pt x="23" y="0"/>
                  </a:moveTo>
                  <a:cubicBezTo>
                    <a:pt x="10" y="0"/>
                    <a:pt x="0" y="11"/>
                    <a:pt x="0" y="25"/>
                  </a:cubicBezTo>
                  <a:cubicBezTo>
                    <a:pt x="0" y="38"/>
                    <a:pt x="3" y="48"/>
                    <a:pt x="8" y="53"/>
                  </a:cubicBezTo>
                  <a:cubicBezTo>
                    <a:pt x="12" y="58"/>
                    <a:pt x="16" y="61"/>
                    <a:pt x="23" y="61"/>
                  </a:cubicBezTo>
                  <a:cubicBezTo>
                    <a:pt x="30" y="61"/>
                    <a:pt x="34" y="57"/>
                    <a:pt x="38" y="53"/>
                  </a:cubicBezTo>
                  <a:cubicBezTo>
                    <a:pt x="43" y="48"/>
                    <a:pt x="45" y="38"/>
                    <a:pt x="45" y="25"/>
                  </a:cubicBezTo>
                  <a:cubicBezTo>
                    <a:pt x="45" y="11"/>
                    <a:pt x="35" y="0"/>
                    <a:pt x="23" y="0"/>
                  </a:cubicBezTo>
                  <a:close/>
                  <a:moveTo>
                    <a:pt x="23" y="54"/>
                  </a:moveTo>
                  <a:cubicBezTo>
                    <a:pt x="20" y="54"/>
                    <a:pt x="18" y="52"/>
                    <a:pt x="14" y="48"/>
                  </a:cubicBezTo>
                  <a:cubicBezTo>
                    <a:pt x="10" y="44"/>
                    <a:pt x="8" y="36"/>
                    <a:pt x="8" y="25"/>
                  </a:cubicBezTo>
                  <a:cubicBezTo>
                    <a:pt x="8" y="15"/>
                    <a:pt x="15" y="8"/>
                    <a:pt x="23" y="8"/>
                  </a:cubicBezTo>
                  <a:cubicBezTo>
                    <a:pt x="31" y="8"/>
                    <a:pt x="37" y="15"/>
                    <a:pt x="37" y="25"/>
                  </a:cubicBezTo>
                  <a:cubicBezTo>
                    <a:pt x="37" y="35"/>
                    <a:pt x="35" y="44"/>
                    <a:pt x="32" y="48"/>
                  </a:cubicBezTo>
                  <a:cubicBezTo>
                    <a:pt x="28" y="52"/>
                    <a:pt x="26" y="54"/>
                    <a:pt x="23" y="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13"/>
            <p:cNvSpPr/>
            <p:nvPr/>
          </p:nvSpPr>
          <p:spPr>
            <a:xfrm>
              <a:off x="5068888" y="3898900"/>
              <a:ext cx="65088" cy="88900"/>
            </a:xfrm>
            <a:custGeom>
              <a:avLst/>
              <a:gdLst/>
              <a:ahLst/>
              <a:cxnLst/>
              <a:rect l="l" t="t" r="r" b="b"/>
              <a:pathLst>
                <a:path w="30" h="41" extrusionOk="0">
                  <a:moveTo>
                    <a:pt x="0" y="17"/>
                  </a:moveTo>
                  <a:cubicBezTo>
                    <a:pt x="0" y="25"/>
                    <a:pt x="1" y="31"/>
                    <a:pt x="5" y="35"/>
                  </a:cubicBezTo>
                  <a:cubicBezTo>
                    <a:pt x="7" y="38"/>
                    <a:pt x="10" y="41"/>
                    <a:pt x="15" y="41"/>
                  </a:cubicBezTo>
                  <a:cubicBezTo>
                    <a:pt x="20" y="41"/>
                    <a:pt x="23" y="38"/>
                    <a:pt x="25" y="35"/>
                  </a:cubicBezTo>
                  <a:cubicBezTo>
                    <a:pt x="29" y="31"/>
                    <a:pt x="30" y="25"/>
                    <a:pt x="30" y="17"/>
                  </a:cubicBezTo>
                  <a:cubicBezTo>
                    <a:pt x="30" y="7"/>
                    <a:pt x="24" y="0"/>
                    <a:pt x="15" y="0"/>
                  </a:cubicBezTo>
                  <a:cubicBezTo>
                    <a:pt x="6" y="0"/>
                    <a:pt x="0" y="7"/>
                    <a:pt x="0" y="17"/>
                  </a:cubicBezTo>
                  <a:close/>
                  <a:moveTo>
                    <a:pt x="15" y="33"/>
                  </a:moveTo>
                  <a:cubicBezTo>
                    <a:pt x="14" y="33"/>
                    <a:pt x="13" y="33"/>
                    <a:pt x="11" y="30"/>
                  </a:cubicBezTo>
                  <a:cubicBezTo>
                    <a:pt x="9" y="28"/>
                    <a:pt x="8" y="23"/>
                    <a:pt x="8" y="17"/>
                  </a:cubicBezTo>
                  <a:cubicBezTo>
                    <a:pt x="8" y="12"/>
                    <a:pt x="11" y="8"/>
                    <a:pt x="15" y="8"/>
                  </a:cubicBezTo>
                  <a:cubicBezTo>
                    <a:pt x="19" y="8"/>
                    <a:pt x="23" y="12"/>
                    <a:pt x="23" y="17"/>
                  </a:cubicBezTo>
                  <a:cubicBezTo>
                    <a:pt x="23" y="23"/>
                    <a:pt x="21" y="27"/>
                    <a:pt x="20" y="30"/>
                  </a:cubicBezTo>
                  <a:cubicBezTo>
                    <a:pt x="17" y="33"/>
                    <a:pt x="16" y="33"/>
                    <a:pt x="15" y="3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13"/>
            <p:cNvSpPr/>
            <p:nvPr/>
          </p:nvSpPr>
          <p:spPr>
            <a:xfrm>
              <a:off x="5237163" y="3784600"/>
              <a:ext cx="220663" cy="242888"/>
            </a:xfrm>
            <a:custGeom>
              <a:avLst/>
              <a:gdLst/>
              <a:ahLst/>
              <a:cxnLst/>
              <a:rect l="l" t="t" r="r" b="b"/>
              <a:pathLst>
                <a:path w="139" h="153" extrusionOk="0">
                  <a:moveTo>
                    <a:pt x="0" y="0"/>
                  </a:moveTo>
                  <a:lnTo>
                    <a:pt x="0" y="74"/>
                  </a:lnTo>
                  <a:lnTo>
                    <a:pt x="10" y="74"/>
                  </a:lnTo>
                  <a:lnTo>
                    <a:pt x="10" y="9"/>
                  </a:lnTo>
                  <a:lnTo>
                    <a:pt x="128" y="9"/>
                  </a:lnTo>
                  <a:lnTo>
                    <a:pt x="128" y="98"/>
                  </a:lnTo>
                  <a:lnTo>
                    <a:pt x="108" y="98"/>
                  </a:lnTo>
                  <a:lnTo>
                    <a:pt x="78" y="130"/>
                  </a:lnTo>
                  <a:lnTo>
                    <a:pt x="78" y="98"/>
                  </a:lnTo>
                  <a:lnTo>
                    <a:pt x="49" y="98"/>
                  </a:lnTo>
                  <a:lnTo>
                    <a:pt x="49" y="109"/>
                  </a:lnTo>
                  <a:lnTo>
                    <a:pt x="67" y="109"/>
                  </a:lnTo>
                  <a:lnTo>
                    <a:pt x="67" y="153"/>
                  </a:lnTo>
                  <a:lnTo>
                    <a:pt x="112" y="109"/>
                  </a:lnTo>
                  <a:lnTo>
                    <a:pt x="139" y="109"/>
                  </a:lnTo>
                  <a:lnTo>
                    <a:pt x="1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3"/>
            <p:cNvSpPr/>
            <p:nvPr/>
          </p:nvSpPr>
          <p:spPr>
            <a:xfrm>
              <a:off x="5294313" y="3843338"/>
              <a:ext cx="103188" cy="1746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13"/>
            <p:cNvSpPr/>
            <p:nvPr/>
          </p:nvSpPr>
          <p:spPr>
            <a:xfrm>
              <a:off x="5294313" y="3879850"/>
              <a:ext cx="103188" cy="1587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6" name="Google Shape;1076;p13"/>
          <p:cNvSpPr/>
          <p:nvPr/>
        </p:nvSpPr>
        <p:spPr>
          <a:xfrm>
            <a:off x="4704438" y="3095766"/>
            <a:ext cx="1917000" cy="190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08000" tIns="108000" rIns="108000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Будь частью сообщества единомышленников (родители, спортсмены, экологи… или собери свое)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7" name="Google Shape;1077;p13"/>
          <p:cNvSpPr/>
          <p:nvPr/>
        </p:nvSpPr>
        <p:spPr>
          <a:xfrm>
            <a:off x="5392069" y="4494058"/>
            <a:ext cx="508383" cy="432000"/>
          </a:xfrm>
          <a:custGeom>
            <a:avLst/>
            <a:gdLst/>
            <a:ahLst/>
            <a:cxnLst/>
            <a:rect l="l" t="t" r="r" b="b"/>
            <a:pathLst>
              <a:path w="742" h="742" extrusionOk="0">
                <a:moveTo>
                  <a:pt x="0" y="0"/>
                </a:moveTo>
                <a:cubicBezTo>
                  <a:pt x="0" y="742"/>
                  <a:pt x="0" y="742"/>
                  <a:pt x="0" y="742"/>
                </a:cubicBezTo>
                <a:cubicBezTo>
                  <a:pt x="742" y="742"/>
                  <a:pt x="742" y="742"/>
                  <a:pt x="742" y="742"/>
                </a:cubicBezTo>
                <a:cubicBezTo>
                  <a:pt x="742" y="0"/>
                  <a:pt x="742" y="0"/>
                  <a:pt x="742" y="0"/>
                </a:cubicBezTo>
                <a:lnTo>
                  <a:pt x="0" y="0"/>
                </a:lnTo>
                <a:close/>
                <a:moveTo>
                  <a:pt x="710" y="711"/>
                </a:moveTo>
                <a:cubicBezTo>
                  <a:pt x="31" y="711"/>
                  <a:pt x="31" y="711"/>
                  <a:pt x="31" y="711"/>
                </a:cubicBezTo>
                <a:cubicBezTo>
                  <a:pt x="31" y="32"/>
                  <a:pt x="31" y="32"/>
                  <a:pt x="31" y="32"/>
                </a:cubicBezTo>
                <a:cubicBezTo>
                  <a:pt x="710" y="32"/>
                  <a:pt x="710" y="32"/>
                  <a:pt x="710" y="32"/>
                </a:cubicBezTo>
                <a:lnTo>
                  <a:pt x="710" y="711"/>
                </a:lnTo>
                <a:close/>
                <a:moveTo>
                  <a:pt x="617" y="472"/>
                </a:moveTo>
                <a:cubicBezTo>
                  <a:pt x="613" y="487"/>
                  <a:pt x="603" y="500"/>
                  <a:pt x="588" y="507"/>
                </a:cubicBezTo>
                <a:cubicBezTo>
                  <a:pt x="588" y="507"/>
                  <a:pt x="588" y="507"/>
                  <a:pt x="587" y="507"/>
                </a:cubicBezTo>
                <a:cubicBezTo>
                  <a:pt x="587" y="510"/>
                  <a:pt x="587" y="513"/>
                  <a:pt x="587" y="516"/>
                </a:cubicBezTo>
                <a:cubicBezTo>
                  <a:pt x="587" y="518"/>
                  <a:pt x="587" y="518"/>
                  <a:pt x="587" y="518"/>
                </a:cubicBezTo>
                <a:cubicBezTo>
                  <a:pt x="583" y="557"/>
                  <a:pt x="583" y="557"/>
                  <a:pt x="583" y="557"/>
                </a:cubicBezTo>
                <a:cubicBezTo>
                  <a:pt x="582" y="569"/>
                  <a:pt x="575" y="580"/>
                  <a:pt x="564" y="587"/>
                </a:cubicBezTo>
                <a:cubicBezTo>
                  <a:pt x="561" y="589"/>
                  <a:pt x="559" y="592"/>
                  <a:pt x="559" y="595"/>
                </a:cubicBezTo>
                <a:cubicBezTo>
                  <a:pt x="557" y="613"/>
                  <a:pt x="557" y="613"/>
                  <a:pt x="557" y="613"/>
                </a:cubicBezTo>
                <a:cubicBezTo>
                  <a:pt x="555" y="632"/>
                  <a:pt x="539" y="648"/>
                  <a:pt x="520" y="649"/>
                </a:cubicBezTo>
                <a:cubicBezTo>
                  <a:pt x="385" y="660"/>
                  <a:pt x="385" y="660"/>
                  <a:pt x="385" y="660"/>
                </a:cubicBezTo>
                <a:cubicBezTo>
                  <a:pt x="379" y="660"/>
                  <a:pt x="372" y="660"/>
                  <a:pt x="365" y="660"/>
                </a:cubicBezTo>
                <a:cubicBezTo>
                  <a:pt x="350" y="660"/>
                  <a:pt x="334" y="659"/>
                  <a:pt x="319" y="656"/>
                </a:cubicBezTo>
                <a:cubicBezTo>
                  <a:pt x="209" y="636"/>
                  <a:pt x="209" y="636"/>
                  <a:pt x="209" y="636"/>
                </a:cubicBezTo>
                <a:cubicBezTo>
                  <a:pt x="201" y="635"/>
                  <a:pt x="196" y="628"/>
                  <a:pt x="196" y="620"/>
                </a:cubicBezTo>
                <a:cubicBezTo>
                  <a:pt x="196" y="422"/>
                  <a:pt x="196" y="422"/>
                  <a:pt x="196" y="422"/>
                </a:cubicBezTo>
                <a:cubicBezTo>
                  <a:pt x="146" y="422"/>
                  <a:pt x="146" y="422"/>
                  <a:pt x="146" y="422"/>
                </a:cubicBezTo>
                <a:cubicBezTo>
                  <a:pt x="146" y="601"/>
                  <a:pt x="146" y="601"/>
                  <a:pt x="146" y="601"/>
                </a:cubicBezTo>
                <a:cubicBezTo>
                  <a:pt x="171" y="601"/>
                  <a:pt x="171" y="601"/>
                  <a:pt x="171" y="601"/>
                </a:cubicBezTo>
                <a:cubicBezTo>
                  <a:pt x="173" y="601"/>
                  <a:pt x="174" y="601"/>
                  <a:pt x="176" y="601"/>
                </a:cubicBezTo>
                <a:cubicBezTo>
                  <a:pt x="182" y="604"/>
                  <a:pt x="187" y="609"/>
                  <a:pt x="187" y="616"/>
                </a:cubicBezTo>
                <a:cubicBezTo>
                  <a:pt x="187" y="625"/>
                  <a:pt x="180" y="632"/>
                  <a:pt x="171" y="632"/>
                </a:cubicBezTo>
                <a:cubicBezTo>
                  <a:pt x="131" y="632"/>
                  <a:pt x="131" y="632"/>
                  <a:pt x="131" y="632"/>
                </a:cubicBezTo>
                <a:cubicBezTo>
                  <a:pt x="122" y="632"/>
                  <a:pt x="115" y="625"/>
                  <a:pt x="115" y="616"/>
                </a:cubicBezTo>
                <a:cubicBezTo>
                  <a:pt x="115" y="406"/>
                  <a:pt x="115" y="406"/>
                  <a:pt x="115" y="406"/>
                </a:cubicBezTo>
                <a:cubicBezTo>
                  <a:pt x="115" y="398"/>
                  <a:pt x="122" y="391"/>
                  <a:pt x="131" y="391"/>
                </a:cubicBezTo>
                <a:cubicBezTo>
                  <a:pt x="212" y="391"/>
                  <a:pt x="212" y="391"/>
                  <a:pt x="212" y="391"/>
                </a:cubicBezTo>
                <a:cubicBezTo>
                  <a:pt x="220" y="391"/>
                  <a:pt x="227" y="398"/>
                  <a:pt x="227" y="406"/>
                </a:cubicBezTo>
                <a:cubicBezTo>
                  <a:pt x="227" y="607"/>
                  <a:pt x="227" y="607"/>
                  <a:pt x="227" y="607"/>
                </a:cubicBezTo>
                <a:cubicBezTo>
                  <a:pt x="324" y="625"/>
                  <a:pt x="324" y="625"/>
                  <a:pt x="324" y="625"/>
                </a:cubicBezTo>
                <a:cubicBezTo>
                  <a:pt x="344" y="629"/>
                  <a:pt x="363" y="630"/>
                  <a:pt x="383" y="628"/>
                </a:cubicBezTo>
                <a:cubicBezTo>
                  <a:pt x="517" y="618"/>
                  <a:pt x="517" y="618"/>
                  <a:pt x="517" y="618"/>
                </a:cubicBezTo>
                <a:cubicBezTo>
                  <a:pt x="522" y="617"/>
                  <a:pt x="525" y="614"/>
                  <a:pt x="526" y="609"/>
                </a:cubicBezTo>
                <a:cubicBezTo>
                  <a:pt x="528" y="592"/>
                  <a:pt x="528" y="592"/>
                  <a:pt x="528" y="592"/>
                </a:cubicBezTo>
                <a:cubicBezTo>
                  <a:pt x="529" y="579"/>
                  <a:pt x="536" y="568"/>
                  <a:pt x="546" y="561"/>
                </a:cubicBezTo>
                <a:cubicBezTo>
                  <a:pt x="550" y="559"/>
                  <a:pt x="551" y="557"/>
                  <a:pt x="552" y="554"/>
                </a:cubicBezTo>
                <a:cubicBezTo>
                  <a:pt x="556" y="516"/>
                  <a:pt x="556" y="516"/>
                  <a:pt x="556" y="516"/>
                </a:cubicBezTo>
                <a:cubicBezTo>
                  <a:pt x="555" y="495"/>
                  <a:pt x="559" y="489"/>
                  <a:pt x="561" y="487"/>
                </a:cubicBezTo>
                <a:cubicBezTo>
                  <a:pt x="562" y="485"/>
                  <a:pt x="565" y="481"/>
                  <a:pt x="576" y="477"/>
                </a:cubicBezTo>
                <a:cubicBezTo>
                  <a:pt x="582" y="475"/>
                  <a:pt x="586" y="470"/>
                  <a:pt x="587" y="464"/>
                </a:cubicBezTo>
                <a:cubicBezTo>
                  <a:pt x="595" y="435"/>
                  <a:pt x="596" y="418"/>
                  <a:pt x="594" y="411"/>
                </a:cubicBezTo>
                <a:cubicBezTo>
                  <a:pt x="593" y="411"/>
                  <a:pt x="592" y="410"/>
                  <a:pt x="588" y="407"/>
                </a:cubicBezTo>
                <a:cubicBezTo>
                  <a:pt x="579" y="399"/>
                  <a:pt x="573" y="387"/>
                  <a:pt x="573" y="374"/>
                </a:cubicBezTo>
                <a:cubicBezTo>
                  <a:pt x="574" y="335"/>
                  <a:pt x="574" y="335"/>
                  <a:pt x="574" y="335"/>
                </a:cubicBezTo>
                <a:cubicBezTo>
                  <a:pt x="574" y="329"/>
                  <a:pt x="570" y="324"/>
                  <a:pt x="564" y="323"/>
                </a:cubicBezTo>
                <a:cubicBezTo>
                  <a:pt x="408" y="291"/>
                  <a:pt x="408" y="291"/>
                  <a:pt x="408" y="291"/>
                </a:cubicBezTo>
                <a:cubicBezTo>
                  <a:pt x="400" y="290"/>
                  <a:pt x="395" y="283"/>
                  <a:pt x="395" y="276"/>
                </a:cubicBezTo>
                <a:cubicBezTo>
                  <a:pt x="395" y="127"/>
                  <a:pt x="395" y="127"/>
                  <a:pt x="395" y="127"/>
                </a:cubicBezTo>
                <a:cubicBezTo>
                  <a:pt x="395" y="124"/>
                  <a:pt x="393" y="122"/>
                  <a:pt x="391" y="120"/>
                </a:cubicBezTo>
                <a:cubicBezTo>
                  <a:pt x="379" y="114"/>
                  <a:pt x="379" y="114"/>
                  <a:pt x="379" y="114"/>
                </a:cubicBezTo>
                <a:cubicBezTo>
                  <a:pt x="376" y="113"/>
                  <a:pt x="374" y="114"/>
                  <a:pt x="372" y="114"/>
                </a:cubicBezTo>
                <a:cubicBezTo>
                  <a:pt x="371" y="115"/>
                  <a:pt x="369" y="116"/>
                  <a:pt x="368" y="119"/>
                </a:cubicBezTo>
                <a:cubicBezTo>
                  <a:pt x="344" y="216"/>
                  <a:pt x="320" y="308"/>
                  <a:pt x="308" y="335"/>
                </a:cubicBezTo>
                <a:cubicBezTo>
                  <a:pt x="303" y="345"/>
                  <a:pt x="279" y="367"/>
                  <a:pt x="260" y="383"/>
                </a:cubicBezTo>
                <a:cubicBezTo>
                  <a:pt x="256" y="387"/>
                  <a:pt x="250" y="387"/>
                  <a:pt x="245" y="386"/>
                </a:cubicBezTo>
                <a:cubicBezTo>
                  <a:pt x="243" y="385"/>
                  <a:pt x="240" y="384"/>
                  <a:pt x="238" y="381"/>
                </a:cubicBezTo>
                <a:cubicBezTo>
                  <a:pt x="232" y="375"/>
                  <a:pt x="233" y="365"/>
                  <a:pt x="240" y="359"/>
                </a:cubicBezTo>
                <a:cubicBezTo>
                  <a:pt x="257" y="345"/>
                  <a:pt x="276" y="326"/>
                  <a:pt x="279" y="321"/>
                </a:cubicBezTo>
                <a:cubicBezTo>
                  <a:pt x="292" y="294"/>
                  <a:pt x="324" y="166"/>
                  <a:pt x="338" y="112"/>
                </a:cubicBezTo>
                <a:cubicBezTo>
                  <a:pt x="341" y="100"/>
                  <a:pt x="348" y="90"/>
                  <a:pt x="360" y="86"/>
                </a:cubicBezTo>
                <a:cubicBezTo>
                  <a:pt x="370" y="81"/>
                  <a:pt x="383" y="81"/>
                  <a:pt x="393" y="86"/>
                </a:cubicBezTo>
                <a:cubicBezTo>
                  <a:pt x="405" y="92"/>
                  <a:pt x="405" y="92"/>
                  <a:pt x="405" y="92"/>
                </a:cubicBezTo>
                <a:cubicBezTo>
                  <a:pt x="418" y="99"/>
                  <a:pt x="426" y="112"/>
                  <a:pt x="426" y="127"/>
                </a:cubicBezTo>
                <a:cubicBezTo>
                  <a:pt x="427" y="263"/>
                  <a:pt x="427" y="263"/>
                  <a:pt x="427" y="263"/>
                </a:cubicBezTo>
                <a:cubicBezTo>
                  <a:pt x="570" y="292"/>
                  <a:pt x="570" y="292"/>
                  <a:pt x="570" y="292"/>
                </a:cubicBezTo>
                <a:cubicBezTo>
                  <a:pt x="591" y="296"/>
                  <a:pt x="606" y="315"/>
                  <a:pt x="606" y="336"/>
                </a:cubicBezTo>
                <a:cubicBezTo>
                  <a:pt x="605" y="375"/>
                  <a:pt x="605" y="375"/>
                  <a:pt x="605" y="375"/>
                </a:cubicBezTo>
                <a:cubicBezTo>
                  <a:pt x="605" y="378"/>
                  <a:pt x="606" y="381"/>
                  <a:pt x="608" y="383"/>
                </a:cubicBezTo>
                <a:cubicBezTo>
                  <a:pt x="617" y="389"/>
                  <a:pt x="621" y="394"/>
                  <a:pt x="623" y="400"/>
                </a:cubicBezTo>
                <a:cubicBezTo>
                  <a:pt x="629" y="414"/>
                  <a:pt x="627" y="439"/>
                  <a:pt x="617" y="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13"/>
          <p:cNvSpPr txBox="1"/>
          <p:nvPr/>
        </p:nvSpPr>
        <p:spPr>
          <a:xfrm>
            <a:off x="323718" y="122423"/>
            <a:ext cx="8412645" cy="104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</a:pPr>
            <a:r>
              <a:rPr lang="ru-RU" sz="272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Простые доступные шаги к осознанному подходу к здоровью и благополучию последовательно транслируются через все каналы коммуникации</a:t>
            </a:r>
            <a:br>
              <a:rPr lang="ru-RU" sz="204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</a:br>
            <a:endParaRPr sz="153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14"/>
          <p:cNvSpPr/>
          <p:nvPr/>
        </p:nvSpPr>
        <p:spPr>
          <a:xfrm>
            <a:off x="0" y="-3741"/>
            <a:ext cx="9144000" cy="514724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5" name="Google Shape;1085;p14"/>
          <p:cNvSpPr/>
          <p:nvPr/>
        </p:nvSpPr>
        <p:spPr>
          <a:xfrm>
            <a:off x="1146999" y="2991674"/>
            <a:ext cx="222726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475" tIns="0" rIns="0" bIns="0" anchor="t" anchorCtr="0">
            <a:noAutofit/>
          </a:bodyPr>
          <a:lstStyle/>
          <a:p>
            <a:pPr marL="24494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Director</a:t>
            </a:r>
            <a:r>
              <a:rPr lang="ru-RU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494" marR="0" lvl="0" indent="0" algn="l" rtl="0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Head of People &amp; Organization, Advisory</a:t>
            </a: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494" marR="0" lvl="0" indent="0" algn="l" rtl="0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+7 (906) 789-61-47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494" marR="0" lvl="0" indent="0" algn="l" rtl="0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dilyara.gaissina@pwc.com</a:t>
            </a: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6" name="Google Shape;1086;p14"/>
          <p:cNvPicPr preferRelativeResize="0"/>
          <p:nvPr/>
        </p:nvPicPr>
        <p:blipFill rotWithShape="1">
          <a:blip r:embed="rId4">
            <a:alphaModFix/>
          </a:blip>
          <a:srcRect l="13223" r="13222" b="34883"/>
          <a:stretch/>
        </p:blipFill>
        <p:spPr>
          <a:xfrm>
            <a:off x="394532" y="2714006"/>
            <a:ext cx="723068" cy="1028717"/>
          </a:xfrm>
          <a:prstGeom prst="rect">
            <a:avLst/>
          </a:prstGeom>
          <a:noFill/>
          <a:ln>
            <a:noFill/>
          </a:ln>
        </p:spPr>
      </p:pic>
      <p:sp>
        <p:nvSpPr>
          <p:cNvPr id="1087" name="Google Shape;1087;p14"/>
          <p:cNvSpPr txBox="1"/>
          <p:nvPr/>
        </p:nvSpPr>
        <p:spPr>
          <a:xfrm>
            <a:off x="1200999" y="2714006"/>
            <a:ext cx="2346534" cy="220288"/>
          </a:xfrm>
          <a:prstGeom prst="rect">
            <a:avLst/>
          </a:prstGeom>
          <a:solidFill>
            <a:srgbClr val="933401"/>
          </a:solidFill>
          <a:ln>
            <a:noFill/>
          </a:ln>
        </p:spPr>
        <p:txBody>
          <a:bodyPr spcFirstLastPara="1" wrap="square" lIns="40500" tIns="40500" rIns="40500" bIns="405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DILYARA GAISSINA</a:t>
            </a:r>
            <a:endParaRPr sz="9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8" name="Google Shape;1088;p14"/>
          <p:cNvSpPr txBox="1">
            <a:spLocks noGrp="1"/>
          </p:cNvSpPr>
          <p:nvPr>
            <p:ph type="sldNum" idx="4294967295"/>
          </p:nvPr>
        </p:nvSpPr>
        <p:spPr>
          <a:xfrm>
            <a:off x="8495347" y="4800600"/>
            <a:ext cx="316469" cy="1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3"/>
              <a:buNone/>
            </a:pPr>
            <a:endParaRPr/>
          </a:p>
        </p:txBody>
      </p:sp>
      <p:grpSp>
        <p:nvGrpSpPr>
          <p:cNvPr id="1089" name="Google Shape;1089;p14"/>
          <p:cNvGrpSpPr/>
          <p:nvPr/>
        </p:nvGrpSpPr>
        <p:grpSpPr>
          <a:xfrm>
            <a:off x="1147000" y="3990442"/>
            <a:ext cx="2400535" cy="1098408"/>
            <a:chOff x="7458082" y="3337396"/>
            <a:chExt cx="3200712" cy="1464543"/>
          </a:xfrm>
        </p:grpSpPr>
        <p:sp>
          <p:nvSpPr>
            <p:cNvPr id="1090" name="Google Shape;1090;p14"/>
            <p:cNvSpPr/>
            <p:nvPr/>
          </p:nvSpPr>
          <p:spPr>
            <a:xfrm>
              <a:off x="7458082" y="3707622"/>
              <a:ext cx="2969682" cy="1094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3475" tIns="0" rIns="0" bIns="0" anchor="t" anchorCtr="0">
              <a:noAutofit/>
            </a:bodyPr>
            <a:lstStyle/>
            <a:p>
              <a:pPr marL="24494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-RU" sz="9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Senior Manager</a:t>
              </a:r>
              <a:r>
                <a:rPr lang="ru-RU" sz="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endPara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4494" marR="0" lvl="0" indent="0" algn="l" rtl="0">
                <a:lnSpc>
                  <a:spcPct val="100000"/>
                </a:lnSpc>
                <a:spcBef>
                  <a:spcPts val="225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-RU" sz="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Development programmes and special projects</a:t>
              </a:r>
              <a:endPara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4494" marR="0" lvl="0" indent="0" algn="l" rtl="0">
                <a:lnSpc>
                  <a:spcPct val="100000"/>
                </a:lnSpc>
                <a:spcBef>
                  <a:spcPts val="225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-RU" sz="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+7 (906) 789-58-54</a:t>
              </a:r>
              <a:br>
                <a:rPr lang="ru-RU" sz="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400" b="0" i="0" u="sng" strike="noStrike" cap="none">
                  <a:solidFill>
                    <a:schemeClr val="hlink"/>
                  </a:solidFill>
                  <a:latin typeface="Arial"/>
                  <a:ea typeface="Arial"/>
                  <a:cs typeface="Arial"/>
                  <a:sym typeface="Arial"/>
                  <a:hlinkClick r:id="rId5"/>
                </a:rPr>
                <a:t>elena.korshok@pwc.com</a:t>
              </a:r>
              <a:endPara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14"/>
            <p:cNvSpPr txBox="1"/>
            <p:nvPr/>
          </p:nvSpPr>
          <p:spPr>
            <a:xfrm>
              <a:off x="7530081" y="3337396"/>
              <a:ext cx="3128713" cy="297360"/>
            </a:xfrm>
            <a:prstGeom prst="rect">
              <a:avLst/>
            </a:prstGeom>
            <a:solidFill>
              <a:srgbClr val="933401"/>
            </a:solidFill>
            <a:ln>
              <a:noFill/>
            </a:ln>
          </p:spPr>
          <p:txBody>
            <a:bodyPr spcFirstLastPara="1" wrap="square" lIns="40500" tIns="40500" rIns="40500" bIns="405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-RU" sz="9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ELENA KORSHOK</a:t>
              </a:r>
              <a:endParaRPr sz="9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92" name="Google Shape;1092;p14"/>
          <p:cNvSpPr txBox="1"/>
          <p:nvPr/>
        </p:nvSpPr>
        <p:spPr>
          <a:xfrm>
            <a:off x="394530" y="46316"/>
            <a:ext cx="8527797" cy="11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ru-RU" sz="25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Мы будем рады ответить на ваши вопросы </a:t>
            </a:r>
            <a:endParaRPr sz="25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ru-RU" sz="25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и рассказать подробнее об экосистеме программы благополучия Be Well, Work Well </a:t>
            </a:r>
            <a:endParaRPr sz="25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93" name="Google Shape;1093;p14"/>
          <p:cNvSpPr/>
          <p:nvPr/>
        </p:nvSpPr>
        <p:spPr>
          <a:xfrm>
            <a:off x="1146995" y="1821020"/>
            <a:ext cx="251907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475" tIns="0" rIns="0" bIns="0" anchor="t" anchorCtr="0">
            <a:noAutofit/>
          </a:bodyPr>
          <a:lstStyle/>
          <a:p>
            <a:pPr marL="24494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Partner</a:t>
            </a:r>
            <a:r>
              <a:rPr lang="ru-RU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494" marR="0" lvl="0" indent="0" algn="l" rtl="0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Head of Be Well, Work Well programme</a:t>
            </a: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494" marR="0" lvl="0" indent="0" algn="l" rtl="0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+7 (905) 543-08-68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494" marR="0" lvl="0" indent="0" algn="l" rtl="0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maria.y.bogomolova@pwc.ru</a:t>
            </a: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4" name="Google Shape;1094;p14"/>
          <p:cNvSpPr txBox="1"/>
          <p:nvPr/>
        </p:nvSpPr>
        <p:spPr>
          <a:xfrm>
            <a:off x="1200995" y="1543352"/>
            <a:ext cx="2346536" cy="220288"/>
          </a:xfrm>
          <a:prstGeom prst="rect">
            <a:avLst/>
          </a:prstGeom>
          <a:solidFill>
            <a:srgbClr val="933401"/>
          </a:solidFill>
          <a:ln>
            <a:noFill/>
          </a:ln>
        </p:spPr>
        <p:txBody>
          <a:bodyPr spcFirstLastPara="1" wrap="square" lIns="40500" tIns="40500" rIns="40500" bIns="405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MARIA BOGOMOLOVA</a:t>
            </a:r>
            <a:endParaRPr sz="9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5" name="Google Shape;1095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4528" y="1523568"/>
            <a:ext cx="755084" cy="943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6" name="Google Shape;1096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394528" y="3989420"/>
            <a:ext cx="723072" cy="1022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2"/>
          <p:cNvSpPr/>
          <p:nvPr/>
        </p:nvSpPr>
        <p:spPr>
          <a:xfrm>
            <a:off x="0" y="-3741"/>
            <a:ext cx="9144000" cy="514724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2" name="Google Shape;772;p2"/>
          <p:cNvGrpSpPr/>
          <p:nvPr/>
        </p:nvGrpSpPr>
        <p:grpSpPr>
          <a:xfrm flipH="1">
            <a:off x="412502" y="2624253"/>
            <a:ext cx="1409926" cy="2245221"/>
            <a:chOff x="541" y="2696"/>
            <a:chExt cx="238" cy="379"/>
          </a:xfrm>
        </p:grpSpPr>
        <p:sp>
          <p:nvSpPr>
            <p:cNvPr id="773" name="Google Shape;773;p2"/>
            <p:cNvSpPr/>
            <p:nvPr/>
          </p:nvSpPr>
          <p:spPr>
            <a:xfrm>
              <a:off x="616" y="2696"/>
              <a:ext cx="117" cy="159"/>
            </a:xfrm>
            <a:custGeom>
              <a:avLst/>
              <a:gdLst/>
              <a:ahLst/>
              <a:cxnLst/>
              <a:rect l="l" t="t" r="r" b="b"/>
              <a:pathLst>
                <a:path w="56" h="77" extrusionOk="0">
                  <a:moveTo>
                    <a:pt x="34" y="1"/>
                  </a:moveTo>
                  <a:cubicBezTo>
                    <a:pt x="23" y="1"/>
                    <a:pt x="23" y="1"/>
                    <a:pt x="23" y="1"/>
                  </a:cubicBezTo>
                  <a:cubicBezTo>
                    <a:pt x="12" y="0"/>
                    <a:pt x="3" y="9"/>
                    <a:pt x="2" y="20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4" y="10"/>
                    <a:pt x="45" y="1"/>
                    <a:pt x="34" y="1"/>
                  </a:cubicBezTo>
                </a:path>
              </a:pathLst>
            </a:custGeom>
            <a:solidFill>
              <a:srgbClr val="EA8C2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"/>
            <p:cNvSpPr/>
            <p:nvPr/>
          </p:nvSpPr>
          <p:spPr>
            <a:xfrm>
              <a:off x="583" y="2818"/>
              <a:ext cx="177" cy="257"/>
            </a:xfrm>
            <a:custGeom>
              <a:avLst/>
              <a:gdLst/>
              <a:ahLst/>
              <a:cxnLst/>
              <a:rect l="l" t="t" r="r" b="b"/>
              <a:pathLst>
                <a:path w="85" h="124" extrusionOk="0">
                  <a:moveTo>
                    <a:pt x="0" y="124"/>
                  </a:moveTo>
                  <a:cubicBezTo>
                    <a:pt x="77" y="124"/>
                    <a:pt x="77" y="124"/>
                    <a:pt x="77" y="124"/>
                  </a:cubicBezTo>
                  <a:cubicBezTo>
                    <a:pt x="76" y="112"/>
                    <a:pt x="75" y="98"/>
                    <a:pt x="75" y="86"/>
                  </a:cubicBezTo>
                  <a:cubicBezTo>
                    <a:pt x="76" y="76"/>
                    <a:pt x="85" y="15"/>
                    <a:pt x="85" y="15"/>
                  </a:cubicBezTo>
                  <a:cubicBezTo>
                    <a:pt x="85" y="15"/>
                    <a:pt x="40" y="0"/>
                    <a:pt x="5" y="14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4" y="75"/>
                    <a:pt x="4" y="75"/>
                    <a:pt x="4" y="75"/>
                  </a:cubicBezTo>
                  <a:cubicBezTo>
                    <a:pt x="0" y="124"/>
                    <a:pt x="0" y="124"/>
                    <a:pt x="0" y="124"/>
                  </a:cubicBezTo>
                </a:path>
              </a:pathLst>
            </a:custGeom>
            <a:solidFill>
              <a:srgbClr val="F7F8F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"/>
            <p:cNvSpPr/>
            <p:nvPr/>
          </p:nvSpPr>
          <p:spPr>
            <a:xfrm>
              <a:off x="541" y="2843"/>
              <a:ext cx="111" cy="201"/>
            </a:xfrm>
            <a:custGeom>
              <a:avLst/>
              <a:gdLst/>
              <a:ahLst/>
              <a:cxnLst/>
              <a:rect l="l" t="t" r="r" b="b"/>
              <a:pathLst>
                <a:path w="53" h="97" extrusionOk="0">
                  <a:moveTo>
                    <a:pt x="22" y="74"/>
                  </a:moveTo>
                  <a:cubicBezTo>
                    <a:pt x="26" y="59"/>
                    <a:pt x="26" y="59"/>
                    <a:pt x="26" y="59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19" y="2"/>
                    <a:pt x="17" y="9"/>
                  </a:cubicBezTo>
                  <a:cubicBezTo>
                    <a:pt x="15" y="15"/>
                    <a:pt x="9" y="31"/>
                    <a:pt x="2" y="75"/>
                  </a:cubicBezTo>
                  <a:cubicBezTo>
                    <a:pt x="0" y="85"/>
                    <a:pt x="1" y="88"/>
                    <a:pt x="6" y="90"/>
                  </a:cubicBezTo>
                  <a:cubicBezTo>
                    <a:pt x="10" y="92"/>
                    <a:pt x="30" y="95"/>
                    <a:pt x="53" y="97"/>
                  </a:cubicBezTo>
                  <a:cubicBezTo>
                    <a:pt x="52" y="82"/>
                    <a:pt x="52" y="82"/>
                    <a:pt x="52" y="82"/>
                  </a:cubicBezTo>
                  <a:cubicBezTo>
                    <a:pt x="22" y="74"/>
                    <a:pt x="22" y="74"/>
                    <a:pt x="22" y="7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"/>
            <p:cNvSpPr/>
            <p:nvPr/>
          </p:nvSpPr>
          <p:spPr>
            <a:xfrm>
              <a:off x="650" y="2793"/>
              <a:ext cx="48" cy="75"/>
            </a:xfrm>
            <a:custGeom>
              <a:avLst/>
              <a:gdLst/>
              <a:ahLst/>
              <a:cxnLst/>
              <a:rect l="l" t="t" r="r" b="b"/>
              <a:pathLst>
                <a:path w="23" h="36" extrusionOk="0">
                  <a:moveTo>
                    <a:pt x="1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0"/>
                    <a:pt x="5" y="35"/>
                    <a:pt x="11" y="36"/>
                  </a:cubicBezTo>
                  <a:cubicBezTo>
                    <a:pt x="17" y="36"/>
                    <a:pt x="23" y="27"/>
                    <a:pt x="23" y="2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AB69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"/>
            <p:cNvSpPr/>
            <p:nvPr/>
          </p:nvSpPr>
          <p:spPr>
            <a:xfrm>
              <a:off x="652" y="2793"/>
              <a:ext cx="44" cy="23"/>
            </a:xfrm>
            <a:custGeom>
              <a:avLst/>
              <a:gdLst/>
              <a:ahLst/>
              <a:cxnLst/>
              <a:rect l="l" t="t" r="r" b="b"/>
              <a:pathLst>
                <a:path w="21" h="1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A7C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"/>
            <p:cNvSpPr/>
            <p:nvPr/>
          </p:nvSpPr>
          <p:spPr>
            <a:xfrm>
              <a:off x="650" y="2793"/>
              <a:ext cx="46" cy="38"/>
            </a:xfrm>
            <a:custGeom>
              <a:avLst/>
              <a:gdLst/>
              <a:ahLst/>
              <a:cxnLst/>
              <a:rect l="l" t="t" r="r" b="b"/>
              <a:pathLst>
                <a:path w="22" h="18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3" y="18"/>
                    <a:pt x="6" y="18"/>
                  </a:cubicBezTo>
                  <a:cubicBezTo>
                    <a:pt x="7" y="18"/>
                    <a:pt x="8" y="18"/>
                    <a:pt x="9" y="18"/>
                  </a:cubicBezTo>
                  <a:cubicBezTo>
                    <a:pt x="15" y="17"/>
                    <a:pt x="18" y="15"/>
                    <a:pt x="22" y="11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49C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"/>
            <p:cNvSpPr/>
            <p:nvPr/>
          </p:nvSpPr>
          <p:spPr>
            <a:xfrm>
              <a:off x="631" y="2739"/>
              <a:ext cx="79" cy="85"/>
            </a:xfrm>
            <a:custGeom>
              <a:avLst/>
              <a:gdLst/>
              <a:ahLst/>
              <a:cxnLst/>
              <a:rect l="l" t="t" r="r" b="b"/>
              <a:pathLst>
                <a:path w="38" h="41" extrusionOk="0">
                  <a:moveTo>
                    <a:pt x="0" y="18"/>
                  </a:moveTo>
                  <a:cubicBezTo>
                    <a:pt x="0" y="29"/>
                    <a:pt x="5" y="40"/>
                    <a:pt x="14" y="41"/>
                  </a:cubicBezTo>
                  <a:cubicBezTo>
                    <a:pt x="28" y="41"/>
                    <a:pt x="37" y="33"/>
                    <a:pt x="37" y="23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AB69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"/>
            <p:cNvSpPr/>
            <p:nvPr/>
          </p:nvSpPr>
          <p:spPr>
            <a:xfrm>
              <a:off x="691" y="2737"/>
              <a:ext cx="25" cy="83"/>
            </a:xfrm>
            <a:custGeom>
              <a:avLst/>
              <a:gdLst/>
              <a:ahLst/>
              <a:cxnLst/>
              <a:rect l="l" t="t" r="r" b="b"/>
              <a:pathLst>
                <a:path w="12" h="40" extrusionOk="0">
                  <a:moveTo>
                    <a:pt x="4" y="24"/>
                  </a:moveTo>
                  <a:cubicBezTo>
                    <a:pt x="5" y="37"/>
                    <a:pt x="2" y="38"/>
                    <a:pt x="2" y="38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4" y="11"/>
                    <a:pt x="4" y="24"/>
                  </a:cubicBezTo>
                  <a:close/>
                </a:path>
              </a:pathLst>
            </a:custGeom>
            <a:solidFill>
              <a:srgbClr val="EA8C2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"/>
            <p:cNvSpPr/>
            <p:nvPr/>
          </p:nvSpPr>
          <p:spPr>
            <a:xfrm>
              <a:off x="683" y="2733"/>
              <a:ext cx="25" cy="19"/>
            </a:xfrm>
            <a:custGeom>
              <a:avLst/>
              <a:gdLst/>
              <a:ahLst/>
              <a:cxnLst/>
              <a:rect l="l" t="t" r="r" b="b"/>
              <a:pathLst>
                <a:path w="12" h="9" extrusionOk="0">
                  <a:moveTo>
                    <a:pt x="0" y="3"/>
                  </a:moveTo>
                  <a:cubicBezTo>
                    <a:pt x="6" y="4"/>
                    <a:pt x="6" y="9"/>
                    <a:pt x="6" y="9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EA8C2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"/>
            <p:cNvSpPr/>
            <p:nvPr/>
          </p:nvSpPr>
          <p:spPr>
            <a:xfrm>
              <a:off x="650" y="3025"/>
              <a:ext cx="37" cy="17"/>
            </a:xfrm>
            <a:custGeom>
              <a:avLst/>
              <a:gdLst/>
              <a:ahLst/>
              <a:cxnLst/>
              <a:rect l="l" t="t" r="r" b="b"/>
              <a:pathLst>
                <a:path w="37" h="17" extrusionOk="0">
                  <a:moveTo>
                    <a:pt x="2" y="17"/>
                  </a:moveTo>
                  <a:lnTo>
                    <a:pt x="16" y="17"/>
                  </a:lnTo>
                  <a:lnTo>
                    <a:pt x="37" y="13"/>
                  </a:lnTo>
                  <a:lnTo>
                    <a:pt x="0" y="0"/>
                  </a:lnTo>
                  <a:lnTo>
                    <a:pt x="2" y="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"/>
            <p:cNvSpPr/>
            <p:nvPr/>
          </p:nvSpPr>
          <p:spPr>
            <a:xfrm>
              <a:off x="585" y="2907"/>
              <a:ext cx="165" cy="168"/>
            </a:xfrm>
            <a:custGeom>
              <a:avLst/>
              <a:gdLst/>
              <a:ahLst/>
              <a:cxnLst/>
              <a:rect l="l" t="t" r="r" b="b"/>
              <a:pathLst>
                <a:path w="79" h="81" extrusionOk="0">
                  <a:moveTo>
                    <a:pt x="0" y="62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0" y="66"/>
                    <a:pt x="0" y="66"/>
                    <a:pt x="1" y="66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0" y="63"/>
                    <a:pt x="0" y="63"/>
                    <a:pt x="0" y="62"/>
                  </a:cubicBezTo>
                  <a:moveTo>
                    <a:pt x="74" y="43"/>
                  </a:moveTo>
                  <a:cubicBezTo>
                    <a:pt x="74" y="55"/>
                    <a:pt x="75" y="69"/>
                    <a:pt x="76" y="81"/>
                  </a:cubicBezTo>
                  <a:cubicBezTo>
                    <a:pt x="77" y="81"/>
                    <a:pt x="77" y="81"/>
                    <a:pt x="77" y="81"/>
                  </a:cubicBezTo>
                  <a:cubicBezTo>
                    <a:pt x="75" y="67"/>
                    <a:pt x="74" y="53"/>
                    <a:pt x="74" y="43"/>
                  </a:cubicBezTo>
                  <a:moveTo>
                    <a:pt x="3" y="36"/>
                  </a:moveTo>
                  <a:cubicBezTo>
                    <a:pt x="3" y="36"/>
                    <a:pt x="3" y="36"/>
                    <a:pt x="3" y="36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6"/>
                    <a:pt x="3" y="36"/>
                    <a:pt x="3" y="36"/>
                  </a:cubicBezTo>
                  <a:moveTo>
                    <a:pt x="79" y="0"/>
                  </a:moveTo>
                  <a:cubicBezTo>
                    <a:pt x="79" y="0"/>
                    <a:pt x="79" y="0"/>
                    <a:pt x="79" y="0"/>
                  </a:cubicBezTo>
                  <a:cubicBezTo>
                    <a:pt x="77" y="18"/>
                    <a:pt x="74" y="38"/>
                    <a:pt x="74" y="43"/>
                  </a:cubicBezTo>
                  <a:cubicBezTo>
                    <a:pt x="74" y="38"/>
                    <a:pt x="77" y="18"/>
                    <a:pt x="79" y="0"/>
                  </a:cubicBezTo>
                </a:path>
              </a:pathLst>
            </a:custGeom>
            <a:solidFill>
              <a:srgbClr val="D4D2D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"/>
            <p:cNvSpPr/>
            <p:nvPr/>
          </p:nvSpPr>
          <p:spPr>
            <a:xfrm>
              <a:off x="585" y="2974"/>
              <a:ext cx="67" cy="70"/>
            </a:xfrm>
            <a:custGeom>
              <a:avLst/>
              <a:gdLst/>
              <a:ahLst/>
              <a:cxnLst/>
              <a:rect l="l" t="t" r="r" b="b"/>
              <a:pathLst>
                <a:path w="32" h="34" extrusionOk="0"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1"/>
                    <a:pt x="1" y="31"/>
                  </a:cubicBezTo>
                  <a:cubicBezTo>
                    <a:pt x="9" y="32"/>
                    <a:pt x="20" y="33"/>
                    <a:pt x="32" y="34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1" y="33"/>
                    <a:pt x="30" y="33"/>
                    <a:pt x="29" y="33"/>
                  </a:cubicBezTo>
                  <a:cubicBezTo>
                    <a:pt x="19" y="33"/>
                    <a:pt x="9" y="32"/>
                    <a:pt x="0" y="30"/>
                  </a:cubicBezTo>
                  <a:moveTo>
                    <a:pt x="3" y="0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4041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"/>
            <p:cNvSpPr/>
            <p:nvPr/>
          </p:nvSpPr>
          <p:spPr>
            <a:xfrm>
              <a:off x="652" y="3042"/>
              <a:ext cx="8" cy="0"/>
            </a:xfrm>
            <a:custGeom>
              <a:avLst/>
              <a:gdLst/>
              <a:ahLst/>
              <a:cxnLst/>
              <a:rect l="l" t="t" r="r" b="b"/>
              <a:pathLst>
                <a:path w="4" h="120000" extrusionOk="0">
                  <a:moveTo>
                    <a:pt x="4" y="0"/>
                  </a:moveTo>
                  <a:cubicBezTo>
                    <a:pt x="3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49C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"/>
            <p:cNvSpPr/>
            <p:nvPr/>
          </p:nvSpPr>
          <p:spPr>
            <a:xfrm>
              <a:off x="581" y="2833"/>
              <a:ext cx="71" cy="242"/>
            </a:xfrm>
            <a:custGeom>
              <a:avLst/>
              <a:gdLst/>
              <a:ahLst/>
              <a:cxnLst/>
              <a:rect l="l" t="t" r="r" b="b"/>
              <a:pathLst>
                <a:path w="34" h="116" extrusionOk="0">
                  <a:moveTo>
                    <a:pt x="5" y="67"/>
                  </a:moveTo>
                  <a:cubicBezTo>
                    <a:pt x="0" y="116"/>
                    <a:pt x="0" y="116"/>
                    <a:pt x="0" y="116"/>
                  </a:cubicBezTo>
                  <a:cubicBezTo>
                    <a:pt x="21" y="116"/>
                    <a:pt x="21" y="116"/>
                    <a:pt x="21" y="116"/>
                  </a:cubicBezTo>
                  <a:cubicBezTo>
                    <a:pt x="22" y="110"/>
                    <a:pt x="23" y="104"/>
                    <a:pt x="23" y="100"/>
                  </a:cubicBezTo>
                  <a:cubicBezTo>
                    <a:pt x="34" y="100"/>
                    <a:pt x="34" y="100"/>
                    <a:pt x="34" y="100"/>
                  </a:cubicBezTo>
                  <a:cubicBezTo>
                    <a:pt x="34" y="91"/>
                    <a:pt x="25" y="49"/>
                    <a:pt x="25" y="43"/>
                  </a:cubicBezTo>
                  <a:cubicBezTo>
                    <a:pt x="26" y="28"/>
                    <a:pt x="31" y="1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4" y="1"/>
                    <a:pt x="13" y="3"/>
                    <a:pt x="4" y="7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6" y="44"/>
                    <a:pt x="5" y="48"/>
                  </a:cubicBezTo>
                  <a:cubicBezTo>
                    <a:pt x="3" y="61"/>
                    <a:pt x="5" y="67"/>
                    <a:pt x="5" y="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"/>
            <p:cNvSpPr/>
            <p:nvPr/>
          </p:nvSpPr>
          <p:spPr>
            <a:xfrm>
              <a:off x="587" y="2899"/>
              <a:ext cx="69" cy="97"/>
            </a:xfrm>
            <a:custGeom>
              <a:avLst/>
              <a:gdLst/>
              <a:ahLst/>
              <a:cxnLst/>
              <a:rect l="l" t="t" r="r" b="b"/>
              <a:pathLst>
                <a:path w="69" h="97" extrusionOk="0">
                  <a:moveTo>
                    <a:pt x="69" y="97"/>
                  </a:moveTo>
                  <a:lnTo>
                    <a:pt x="0" y="93"/>
                  </a:lnTo>
                  <a:lnTo>
                    <a:pt x="0" y="0"/>
                  </a:lnTo>
                  <a:lnTo>
                    <a:pt x="69" y="6"/>
                  </a:lnTo>
                  <a:lnTo>
                    <a:pt x="69" y="97"/>
                  </a:lnTo>
                  <a:close/>
                </a:path>
              </a:pathLst>
            </a:custGeom>
            <a:solidFill>
              <a:srgbClr val="DFDED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"/>
            <p:cNvSpPr/>
            <p:nvPr/>
          </p:nvSpPr>
          <p:spPr>
            <a:xfrm>
              <a:off x="625" y="2911"/>
              <a:ext cx="20" cy="5"/>
            </a:xfrm>
            <a:custGeom>
              <a:avLst/>
              <a:gdLst/>
              <a:ahLst/>
              <a:cxnLst/>
              <a:rect l="l" t="t" r="r" b="b"/>
              <a:pathLst>
                <a:path w="20" h="5" extrusionOk="0">
                  <a:moveTo>
                    <a:pt x="20" y="5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0" y="2"/>
                  </a:lnTo>
                  <a:lnTo>
                    <a:pt x="2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"/>
            <p:cNvSpPr/>
            <p:nvPr/>
          </p:nvSpPr>
          <p:spPr>
            <a:xfrm>
              <a:off x="625" y="2916"/>
              <a:ext cx="20" cy="6"/>
            </a:xfrm>
            <a:custGeom>
              <a:avLst/>
              <a:gdLst/>
              <a:ahLst/>
              <a:cxnLst/>
              <a:rect l="l" t="t" r="r" b="b"/>
              <a:pathLst>
                <a:path w="20" h="6" extrusionOk="0">
                  <a:moveTo>
                    <a:pt x="20" y="6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20" y="2"/>
                  </a:lnTo>
                  <a:lnTo>
                    <a:pt x="2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"/>
            <p:cNvSpPr/>
            <p:nvPr/>
          </p:nvSpPr>
          <p:spPr>
            <a:xfrm>
              <a:off x="625" y="2922"/>
              <a:ext cx="20" cy="6"/>
            </a:xfrm>
            <a:custGeom>
              <a:avLst/>
              <a:gdLst/>
              <a:ahLst/>
              <a:cxnLst/>
              <a:rect l="l" t="t" r="r" b="b"/>
              <a:pathLst>
                <a:path w="20" h="6" extrusionOk="0">
                  <a:moveTo>
                    <a:pt x="20" y="6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20" y="2"/>
                  </a:lnTo>
                  <a:lnTo>
                    <a:pt x="2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"/>
            <p:cNvSpPr/>
            <p:nvPr/>
          </p:nvSpPr>
          <p:spPr>
            <a:xfrm>
              <a:off x="595" y="2934"/>
              <a:ext cx="50" cy="8"/>
            </a:xfrm>
            <a:custGeom>
              <a:avLst/>
              <a:gdLst/>
              <a:ahLst/>
              <a:cxnLst/>
              <a:rect l="l" t="t" r="r" b="b"/>
              <a:pathLst>
                <a:path w="50" h="8" extrusionOk="0">
                  <a:moveTo>
                    <a:pt x="50" y="8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50" y="4"/>
                  </a:lnTo>
                  <a:lnTo>
                    <a:pt x="5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"/>
            <p:cNvSpPr/>
            <p:nvPr/>
          </p:nvSpPr>
          <p:spPr>
            <a:xfrm>
              <a:off x="595" y="2940"/>
              <a:ext cx="50" cy="9"/>
            </a:xfrm>
            <a:custGeom>
              <a:avLst/>
              <a:gdLst/>
              <a:ahLst/>
              <a:cxnLst/>
              <a:rect l="l" t="t" r="r" b="b"/>
              <a:pathLst>
                <a:path w="50" h="9" extrusionOk="0">
                  <a:moveTo>
                    <a:pt x="50" y="9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0" y="5"/>
                  </a:lnTo>
                  <a:lnTo>
                    <a:pt x="5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"/>
            <p:cNvSpPr/>
            <p:nvPr/>
          </p:nvSpPr>
          <p:spPr>
            <a:xfrm>
              <a:off x="595" y="2947"/>
              <a:ext cx="50" cy="6"/>
            </a:xfrm>
            <a:custGeom>
              <a:avLst/>
              <a:gdLst/>
              <a:ahLst/>
              <a:cxnLst/>
              <a:rect l="l" t="t" r="r" b="b"/>
              <a:pathLst>
                <a:path w="50" h="6" extrusionOk="0">
                  <a:moveTo>
                    <a:pt x="50" y="6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50" y="4"/>
                  </a:lnTo>
                  <a:lnTo>
                    <a:pt x="5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"/>
            <p:cNvSpPr/>
            <p:nvPr/>
          </p:nvSpPr>
          <p:spPr>
            <a:xfrm>
              <a:off x="595" y="2953"/>
              <a:ext cx="50" cy="6"/>
            </a:xfrm>
            <a:custGeom>
              <a:avLst/>
              <a:gdLst/>
              <a:ahLst/>
              <a:cxnLst/>
              <a:rect l="l" t="t" r="r" b="b"/>
              <a:pathLst>
                <a:path w="50" h="6" extrusionOk="0">
                  <a:moveTo>
                    <a:pt x="50" y="6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50" y="4"/>
                  </a:lnTo>
                  <a:lnTo>
                    <a:pt x="5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"/>
            <p:cNvSpPr/>
            <p:nvPr/>
          </p:nvSpPr>
          <p:spPr>
            <a:xfrm>
              <a:off x="595" y="2959"/>
              <a:ext cx="50" cy="6"/>
            </a:xfrm>
            <a:custGeom>
              <a:avLst/>
              <a:gdLst/>
              <a:ahLst/>
              <a:cxnLst/>
              <a:rect l="l" t="t" r="r" b="b"/>
              <a:pathLst>
                <a:path w="50" h="6" extrusionOk="0">
                  <a:moveTo>
                    <a:pt x="50" y="6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50" y="4"/>
                  </a:lnTo>
                  <a:lnTo>
                    <a:pt x="5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"/>
            <p:cNvSpPr/>
            <p:nvPr/>
          </p:nvSpPr>
          <p:spPr>
            <a:xfrm>
              <a:off x="595" y="2963"/>
              <a:ext cx="50" cy="8"/>
            </a:xfrm>
            <a:custGeom>
              <a:avLst/>
              <a:gdLst/>
              <a:ahLst/>
              <a:cxnLst/>
              <a:rect l="l" t="t" r="r" b="b"/>
              <a:pathLst>
                <a:path w="50" h="8" extrusionOk="0">
                  <a:moveTo>
                    <a:pt x="50" y="8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50" y="4"/>
                  </a:lnTo>
                  <a:lnTo>
                    <a:pt x="5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"/>
            <p:cNvSpPr/>
            <p:nvPr/>
          </p:nvSpPr>
          <p:spPr>
            <a:xfrm>
              <a:off x="574" y="2965"/>
              <a:ext cx="51" cy="42"/>
            </a:xfrm>
            <a:custGeom>
              <a:avLst/>
              <a:gdLst/>
              <a:ahLst/>
              <a:cxnLst/>
              <a:rect l="l" t="t" r="r" b="b"/>
              <a:pathLst>
                <a:path w="24" h="20" extrusionOk="0">
                  <a:moveTo>
                    <a:pt x="5" y="0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3" y="17"/>
                    <a:pt x="9" y="18"/>
                  </a:cubicBezTo>
                  <a:cubicBezTo>
                    <a:pt x="14" y="19"/>
                    <a:pt x="20" y="20"/>
                    <a:pt x="20" y="20"/>
                  </a:cubicBezTo>
                  <a:cubicBezTo>
                    <a:pt x="20" y="20"/>
                    <a:pt x="21" y="17"/>
                    <a:pt x="22" y="16"/>
                  </a:cubicBezTo>
                  <a:cubicBezTo>
                    <a:pt x="23" y="13"/>
                    <a:pt x="24" y="12"/>
                    <a:pt x="24" y="12"/>
                  </a:cubicBezTo>
                  <a:cubicBezTo>
                    <a:pt x="6" y="5"/>
                    <a:pt x="6" y="5"/>
                    <a:pt x="6" y="5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AB69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"/>
            <p:cNvSpPr/>
            <p:nvPr/>
          </p:nvSpPr>
          <p:spPr>
            <a:xfrm>
              <a:off x="650" y="3025"/>
              <a:ext cx="37" cy="17"/>
            </a:xfrm>
            <a:custGeom>
              <a:avLst/>
              <a:gdLst/>
              <a:ahLst/>
              <a:cxnLst/>
              <a:rect l="l" t="t" r="r" b="b"/>
              <a:pathLst>
                <a:path w="37" h="17" extrusionOk="0">
                  <a:moveTo>
                    <a:pt x="2" y="17"/>
                  </a:moveTo>
                  <a:lnTo>
                    <a:pt x="16" y="17"/>
                  </a:lnTo>
                  <a:lnTo>
                    <a:pt x="37" y="13"/>
                  </a:lnTo>
                  <a:lnTo>
                    <a:pt x="0" y="0"/>
                  </a:lnTo>
                  <a:lnTo>
                    <a:pt x="2" y="17"/>
                  </a:lnTo>
                  <a:close/>
                </a:path>
              </a:pathLst>
            </a:custGeom>
            <a:solidFill>
              <a:srgbClr val="FAB69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"/>
            <p:cNvSpPr/>
            <p:nvPr/>
          </p:nvSpPr>
          <p:spPr>
            <a:xfrm>
              <a:off x="587" y="2907"/>
              <a:ext cx="163" cy="168"/>
            </a:xfrm>
            <a:custGeom>
              <a:avLst/>
              <a:gdLst/>
              <a:ahLst/>
              <a:cxnLst/>
              <a:rect l="l" t="t" r="r" b="b"/>
              <a:pathLst>
                <a:path w="78" h="81" extrusionOk="0">
                  <a:moveTo>
                    <a:pt x="78" y="0"/>
                  </a:moveTo>
                  <a:cubicBezTo>
                    <a:pt x="78" y="1"/>
                    <a:pt x="77" y="2"/>
                    <a:pt x="75" y="2"/>
                  </a:cubicBezTo>
                  <a:cubicBezTo>
                    <a:pt x="74" y="2"/>
                    <a:pt x="73" y="1"/>
                    <a:pt x="71" y="1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6" y="1"/>
                    <a:pt x="66" y="1"/>
                  </a:cubicBezTo>
                  <a:cubicBezTo>
                    <a:pt x="59" y="11"/>
                    <a:pt x="60" y="32"/>
                    <a:pt x="48" y="35"/>
                  </a:cubicBezTo>
                  <a:cubicBezTo>
                    <a:pt x="46" y="36"/>
                    <a:pt x="44" y="36"/>
                    <a:pt x="41" y="36"/>
                  </a:cubicBezTo>
                  <a:cubicBezTo>
                    <a:pt x="37" y="36"/>
                    <a:pt x="32" y="35"/>
                    <a:pt x="28" y="35"/>
                  </a:cubicBezTo>
                  <a:cubicBezTo>
                    <a:pt x="21" y="35"/>
                    <a:pt x="15" y="35"/>
                    <a:pt x="8" y="35"/>
                  </a:cubicBezTo>
                  <a:cubicBezTo>
                    <a:pt x="6" y="35"/>
                    <a:pt x="4" y="33"/>
                    <a:pt x="3" y="32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3" y="37"/>
                    <a:pt x="3" y="37"/>
                    <a:pt x="4" y="37"/>
                  </a:cubicBezTo>
                  <a:cubicBezTo>
                    <a:pt x="15" y="39"/>
                    <a:pt x="33" y="44"/>
                    <a:pt x="47" y="44"/>
                  </a:cubicBezTo>
                  <a:cubicBezTo>
                    <a:pt x="51" y="44"/>
                    <a:pt x="54" y="43"/>
                    <a:pt x="57" y="42"/>
                  </a:cubicBezTo>
                  <a:cubicBezTo>
                    <a:pt x="59" y="41"/>
                    <a:pt x="61" y="41"/>
                    <a:pt x="63" y="41"/>
                  </a:cubicBezTo>
                  <a:cubicBezTo>
                    <a:pt x="73" y="41"/>
                    <a:pt x="69" y="56"/>
                    <a:pt x="55" y="61"/>
                  </a:cubicBezTo>
                  <a:cubicBezTo>
                    <a:pt x="49" y="63"/>
                    <a:pt x="42" y="64"/>
                    <a:pt x="35" y="65"/>
                  </a:cubicBezTo>
                  <a:cubicBezTo>
                    <a:pt x="31" y="65"/>
                    <a:pt x="31" y="65"/>
                    <a:pt x="31" y="65"/>
                  </a:cubicBezTo>
                  <a:cubicBezTo>
                    <a:pt x="31" y="65"/>
                    <a:pt x="31" y="65"/>
                    <a:pt x="31" y="65"/>
                  </a:cubicBezTo>
                  <a:cubicBezTo>
                    <a:pt x="31" y="65"/>
                    <a:pt x="31" y="65"/>
                    <a:pt x="31" y="65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19" y="65"/>
                    <a:pt x="8" y="64"/>
                    <a:pt x="0" y="63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1" y="66"/>
                    <a:pt x="3" y="66"/>
                    <a:pt x="5" y="66"/>
                  </a:cubicBezTo>
                  <a:cubicBezTo>
                    <a:pt x="12" y="66"/>
                    <a:pt x="19" y="67"/>
                    <a:pt x="26" y="69"/>
                  </a:cubicBezTo>
                  <a:cubicBezTo>
                    <a:pt x="35" y="72"/>
                    <a:pt x="47" y="75"/>
                    <a:pt x="55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4" y="69"/>
                    <a:pt x="73" y="55"/>
                    <a:pt x="73" y="43"/>
                  </a:cubicBezTo>
                  <a:cubicBezTo>
                    <a:pt x="73" y="43"/>
                    <a:pt x="73" y="43"/>
                    <a:pt x="73" y="43"/>
                  </a:cubicBezTo>
                  <a:cubicBezTo>
                    <a:pt x="73" y="43"/>
                    <a:pt x="73" y="43"/>
                    <a:pt x="73" y="43"/>
                  </a:cubicBezTo>
                  <a:cubicBezTo>
                    <a:pt x="73" y="38"/>
                    <a:pt x="76" y="18"/>
                    <a:pt x="78" y="0"/>
                  </a:cubicBezTo>
                </a:path>
              </a:pathLst>
            </a:custGeom>
            <a:solidFill>
              <a:schemeClr val="dk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"/>
            <p:cNvSpPr/>
            <p:nvPr/>
          </p:nvSpPr>
          <p:spPr>
            <a:xfrm>
              <a:off x="666" y="2833"/>
              <a:ext cx="96" cy="242"/>
            </a:xfrm>
            <a:custGeom>
              <a:avLst/>
              <a:gdLst/>
              <a:ahLst/>
              <a:cxnLst/>
              <a:rect l="l" t="t" r="r" b="b"/>
              <a:pathLst>
                <a:path w="45" h="116" extrusionOk="0">
                  <a:moveTo>
                    <a:pt x="0" y="95"/>
                  </a:moveTo>
                  <a:cubicBezTo>
                    <a:pt x="0" y="99"/>
                    <a:pt x="0" y="107"/>
                    <a:pt x="1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6" y="102"/>
                    <a:pt x="35" y="88"/>
                    <a:pt x="35" y="78"/>
                  </a:cubicBezTo>
                  <a:cubicBezTo>
                    <a:pt x="36" y="68"/>
                    <a:pt x="45" y="7"/>
                    <a:pt x="45" y="7"/>
                  </a:cubicBezTo>
                  <a:cubicBezTo>
                    <a:pt x="45" y="7"/>
                    <a:pt x="32" y="3"/>
                    <a:pt x="15" y="0"/>
                  </a:cubicBezTo>
                  <a:cubicBezTo>
                    <a:pt x="15" y="1"/>
                    <a:pt x="15" y="1"/>
                    <a:pt x="15" y="2"/>
                  </a:cubicBezTo>
                  <a:cubicBezTo>
                    <a:pt x="13" y="14"/>
                    <a:pt x="0" y="80"/>
                    <a:pt x="0" y="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"/>
            <p:cNvSpPr/>
            <p:nvPr/>
          </p:nvSpPr>
          <p:spPr>
            <a:xfrm>
              <a:off x="610" y="2845"/>
              <a:ext cx="169" cy="195"/>
            </a:xfrm>
            <a:custGeom>
              <a:avLst/>
              <a:gdLst/>
              <a:ahLst/>
              <a:cxnLst/>
              <a:rect l="l" t="t" r="r" b="b"/>
              <a:pathLst>
                <a:path w="81" h="94" extrusionOk="0">
                  <a:moveTo>
                    <a:pt x="71" y="1"/>
                  </a:moveTo>
                  <a:cubicBezTo>
                    <a:pt x="59" y="0"/>
                    <a:pt x="58" y="18"/>
                    <a:pt x="58" y="18"/>
                  </a:cubicBezTo>
                  <a:cubicBezTo>
                    <a:pt x="46" y="71"/>
                    <a:pt x="46" y="71"/>
                    <a:pt x="46" y="71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0" y="73"/>
                    <a:pt x="1" y="80"/>
                    <a:pt x="1" y="80"/>
                  </a:cubicBezTo>
                  <a:cubicBezTo>
                    <a:pt x="1" y="80"/>
                    <a:pt x="33" y="93"/>
                    <a:pt x="44" y="93"/>
                  </a:cubicBezTo>
                  <a:cubicBezTo>
                    <a:pt x="54" y="94"/>
                    <a:pt x="60" y="89"/>
                    <a:pt x="60" y="89"/>
                  </a:cubicBezTo>
                  <a:cubicBezTo>
                    <a:pt x="75" y="58"/>
                    <a:pt x="80" y="25"/>
                    <a:pt x="81" y="14"/>
                  </a:cubicBezTo>
                  <a:cubicBezTo>
                    <a:pt x="81" y="4"/>
                    <a:pt x="71" y="1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02" name="Google Shape;802;p2"/>
          <p:cNvSpPr/>
          <p:nvPr/>
        </p:nvSpPr>
        <p:spPr>
          <a:xfrm>
            <a:off x="1687551" y="290334"/>
            <a:ext cx="7322634" cy="4787188"/>
          </a:xfrm>
          <a:custGeom>
            <a:avLst/>
            <a:gdLst/>
            <a:ahLst/>
            <a:cxnLst/>
            <a:rect l="l" t="t" r="r" b="b"/>
            <a:pathLst>
              <a:path w="207" h="169" extrusionOk="0">
                <a:moveTo>
                  <a:pt x="65" y="130"/>
                </a:moveTo>
                <a:cubicBezTo>
                  <a:pt x="104" y="130"/>
                  <a:pt x="104" y="130"/>
                  <a:pt x="104" y="130"/>
                </a:cubicBezTo>
                <a:cubicBezTo>
                  <a:pt x="104" y="169"/>
                  <a:pt x="104" y="169"/>
                  <a:pt x="104" y="169"/>
                </a:cubicBezTo>
                <a:cubicBezTo>
                  <a:pt x="177" y="123"/>
                  <a:pt x="177" y="123"/>
                  <a:pt x="177" y="123"/>
                </a:cubicBezTo>
                <a:cubicBezTo>
                  <a:pt x="196" y="111"/>
                  <a:pt x="207" y="90"/>
                  <a:pt x="207" y="68"/>
                </a:cubicBezTo>
                <a:cubicBezTo>
                  <a:pt x="207" y="65"/>
                  <a:pt x="207" y="65"/>
                  <a:pt x="207" y="65"/>
                </a:cubicBezTo>
                <a:cubicBezTo>
                  <a:pt x="207" y="29"/>
                  <a:pt x="178" y="0"/>
                  <a:pt x="142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29" y="0"/>
                  <a:pt x="0" y="29"/>
                  <a:pt x="0" y="65"/>
                </a:cubicBezTo>
                <a:cubicBezTo>
                  <a:pt x="0" y="65"/>
                  <a:pt x="0" y="65"/>
                  <a:pt x="0" y="65"/>
                </a:cubicBezTo>
                <a:cubicBezTo>
                  <a:pt x="0" y="101"/>
                  <a:pt x="29" y="130"/>
                  <a:pt x="65" y="13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p2"/>
          <p:cNvSpPr txBox="1">
            <a:spLocks noGrp="1"/>
          </p:cNvSpPr>
          <p:nvPr>
            <p:ph type="body" idx="1"/>
          </p:nvPr>
        </p:nvSpPr>
        <p:spPr>
          <a:xfrm>
            <a:off x="2790050" y="671617"/>
            <a:ext cx="5320603" cy="2963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71463" lvl="0" indent="-2714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ru-RU" sz="2000" b="1">
                <a:solidFill>
                  <a:srgbClr val="0070C0"/>
                </a:solidFill>
              </a:rPr>
              <a:t>Как это возможно </a:t>
            </a:r>
            <a:r>
              <a:rPr lang="ru-RU" sz="2000">
                <a:solidFill>
                  <a:schemeClr val="accent6"/>
                </a:solidFill>
              </a:rPr>
              <a:t>– активно строить карьеру и одновременно иметь достаточно времени и сил на себя, свою семью, хобби и спорт?</a:t>
            </a:r>
            <a:endParaRPr/>
          </a:p>
          <a:p>
            <a:pPr marL="271463" lvl="0" indent="-271463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AutoNum type="arabicPeriod"/>
            </a:pPr>
            <a:r>
              <a:rPr lang="ru-RU" sz="2000" b="1">
                <a:solidFill>
                  <a:srgbClr val="0070C0"/>
                </a:solidFill>
              </a:rPr>
              <a:t>Заинтересован ли мой лидер</a:t>
            </a:r>
            <a:r>
              <a:rPr lang="ru-RU" sz="2000">
                <a:solidFill>
                  <a:schemeClr val="accent6"/>
                </a:solidFill>
              </a:rPr>
              <a:t> в моем здоровье и благополучии?</a:t>
            </a:r>
            <a:endParaRPr sz="2000">
              <a:solidFill>
                <a:schemeClr val="accent6"/>
              </a:solidFill>
            </a:endParaRPr>
          </a:p>
          <a:p>
            <a:pPr marL="271463" lvl="0" indent="-271463" algn="l" rt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SzPts val="2000"/>
              <a:buAutoNum type="arabicPeriod"/>
            </a:pPr>
            <a:r>
              <a:rPr lang="ru-RU" sz="2000" b="1">
                <a:solidFill>
                  <a:srgbClr val="0070C0"/>
                </a:solidFill>
              </a:rPr>
              <a:t>Что мне дает работодатель</a:t>
            </a:r>
            <a:r>
              <a:rPr lang="ru-RU" sz="2000">
                <a:solidFill>
                  <a:schemeClr val="accent6"/>
                </a:solidFill>
              </a:rPr>
              <a:t>, кроме зарплаты, льгот и бенефитов?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3"/>
          <p:cNvSpPr/>
          <p:nvPr/>
        </p:nvSpPr>
        <p:spPr>
          <a:xfrm>
            <a:off x="0" y="-3741"/>
            <a:ext cx="9144000" cy="514724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09" name="Google Shape;809;p3"/>
          <p:cNvGrpSpPr/>
          <p:nvPr/>
        </p:nvGrpSpPr>
        <p:grpSpPr>
          <a:xfrm flipH="1">
            <a:off x="412502" y="2624253"/>
            <a:ext cx="1409926" cy="2245221"/>
            <a:chOff x="541" y="2696"/>
            <a:chExt cx="238" cy="379"/>
          </a:xfrm>
        </p:grpSpPr>
        <p:sp>
          <p:nvSpPr>
            <p:cNvPr id="810" name="Google Shape;810;p3"/>
            <p:cNvSpPr/>
            <p:nvPr/>
          </p:nvSpPr>
          <p:spPr>
            <a:xfrm>
              <a:off x="616" y="2696"/>
              <a:ext cx="117" cy="159"/>
            </a:xfrm>
            <a:custGeom>
              <a:avLst/>
              <a:gdLst/>
              <a:ahLst/>
              <a:cxnLst/>
              <a:rect l="l" t="t" r="r" b="b"/>
              <a:pathLst>
                <a:path w="56" h="77" extrusionOk="0">
                  <a:moveTo>
                    <a:pt x="34" y="1"/>
                  </a:moveTo>
                  <a:cubicBezTo>
                    <a:pt x="23" y="1"/>
                    <a:pt x="23" y="1"/>
                    <a:pt x="23" y="1"/>
                  </a:cubicBezTo>
                  <a:cubicBezTo>
                    <a:pt x="12" y="0"/>
                    <a:pt x="3" y="9"/>
                    <a:pt x="2" y="20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4" y="10"/>
                    <a:pt x="45" y="1"/>
                    <a:pt x="34" y="1"/>
                  </a:cubicBezTo>
                </a:path>
              </a:pathLst>
            </a:custGeom>
            <a:solidFill>
              <a:srgbClr val="EA8C2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3"/>
            <p:cNvSpPr/>
            <p:nvPr/>
          </p:nvSpPr>
          <p:spPr>
            <a:xfrm>
              <a:off x="583" y="2818"/>
              <a:ext cx="177" cy="257"/>
            </a:xfrm>
            <a:custGeom>
              <a:avLst/>
              <a:gdLst/>
              <a:ahLst/>
              <a:cxnLst/>
              <a:rect l="l" t="t" r="r" b="b"/>
              <a:pathLst>
                <a:path w="85" h="124" extrusionOk="0">
                  <a:moveTo>
                    <a:pt x="0" y="124"/>
                  </a:moveTo>
                  <a:cubicBezTo>
                    <a:pt x="77" y="124"/>
                    <a:pt x="77" y="124"/>
                    <a:pt x="77" y="124"/>
                  </a:cubicBezTo>
                  <a:cubicBezTo>
                    <a:pt x="76" y="112"/>
                    <a:pt x="75" y="98"/>
                    <a:pt x="75" y="86"/>
                  </a:cubicBezTo>
                  <a:cubicBezTo>
                    <a:pt x="76" y="76"/>
                    <a:pt x="85" y="15"/>
                    <a:pt x="85" y="15"/>
                  </a:cubicBezTo>
                  <a:cubicBezTo>
                    <a:pt x="85" y="15"/>
                    <a:pt x="40" y="0"/>
                    <a:pt x="5" y="14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4" y="75"/>
                    <a:pt x="4" y="75"/>
                    <a:pt x="4" y="75"/>
                  </a:cubicBezTo>
                  <a:cubicBezTo>
                    <a:pt x="0" y="124"/>
                    <a:pt x="0" y="124"/>
                    <a:pt x="0" y="124"/>
                  </a:cubicBezTo>
                </a:path>
              </a:pathLst>
            </a:custGeom>
            <a:solidFill>
              <a:srgbClr val="F7F8F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3"/>
            <p:cNvSpPr/>
            <p:nvPr/>
          </p:nvSpPr>
          <p:spPr>
            <a:xfrm>
              <a:off x="541" y="2843"/>
              <a:ext cx="111" cy="201"/>
            </a:xfrm>
            <a:custGeom>
              <a:avLst/>
              <a:gdLst/>
              <a:ahLst/>
              <a:cxnLst/>
              <a:rect l="l" t="t" r="r" b="b"/>
              <a:pathLst>
                <a:path w="53" h="97" extrusionOk="0">
                  <a:moveTo>
                    <a:pt x="22" y="74"/>
                  </a:moveTo>
                  <a:cubicBezTo>
                    <a:pt x="26" y="59"/>
                    <a:pt x="26" y="59"/>
                    <a:pt x="26" y="59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19" y="2"/>
                    <a:pt x="17" y="9"/>
                  </a:cubicBezTo>
                  <a:cubicBezTo>
                    <a:pt x="15" y="15"/>
                    <a:pt x="9" y="31"/>
                    <a:pt x="2" y="75"/>
                  </a:cubicBezTo>
                  <a:cubicBezTo>
                    <a:pt x="0" y="85"/>
                    <a:pt x="1" y="88"/>
                    <a:pt x="6" y="90"/>
                  </a:cubicBezTo>
                  <a:cubicBezTo>
                    <a:pt x="10" y="92"/>
                    <a:pt x="30" y="95"/>
                    <a:pt x="53" y="97"/>
                  </a:cubicBezTo>
                  <a:cubicBezTo>
                    <a:pt x="52" y="82"/>
                    <a:pt x="52" y="82"/>
                    <a:pt x="52" y="82"/>
                  </a:cubicBezTo>
                  <a:cubicBezTo>
                    <a:pt x="22" y="74"/>
                    <a:pt x="22" y="74"/>
                    <a:pt x="22" y="7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3"/>
            <p:cNvSpPr/>
            <p:nvPr/>
          </p:nvSpPr>
          <p:spPr>
            <a:xfrm>
              <a:off x="650" y="2793"/>
              <a:ext cx="48" cy="75"/>
            </a:xfrm>
            <a:custGeom>
              <a:avLst/>
              <a:gdLst/>
              <a:ahLst/>
              <a:cxnLst/>
              <a:rect l="l" t="t" r="r" b="b"/>
              <a:pathLst>
                <a:path w="23" h="36" extrusionOk="0">
                  <a:moveTo>
                    <a:pt x="1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0"/>
                    <a:pt x="5" y="35"/>
                    <a:pt x="11" y="36"/>
                  </a:cubicBezTo>
                  <a:cubicBezTo>
                    <a:pt x="17" y="36"/>
                    <a:pt x="23" y="27"/>
                    <a:pt x="23" y="2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AB69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3"/>
            <p:cNvSpPr/>
            <p:nvPr/>
          </p:nvSpPr>
          <p:spPr>
            <a:xfrm>
              <a:off x="652" y="2793"/>
              <a:ext cx="44" cy="23"/>
            </a:xfrm>
            <a:custGeom>
              <a:avLst/>
              <a:gdLst/>
              <a:ahLst/>
              <a:cxnLst/>
              <a:rect l="l" t="t" r="r" b="b"/>
              <a:pathLst>
                <a:path w="21" h="1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A7C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3"/>
            <p:cNvSpPr/>
            <p:nvPr/>
          </p:nvSpPr>
          <p:spPr>
            <a:xfrm>
              <a:off x="650" y="2793"/>
              <a:ext cx="46" cy="38"/>
            </a:xfrm>
            <a:custGeom>
              <a:avLst/>
              <a:gdLst/>
              <a:ahLst/>
              <a:cxnLst/>
              <a:rect l="l" t="t" r="r" b="b"/>
              <a:pathLst>
                <a:path w="22" h="18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3" y="18"/>
                    <a:pt x="6" y="18"/>
                  </a:cubicBezTo>
                  <a:cubicBezTo>
                    <a:pt x="7" y="18"/>
                    <a:pt x="8" y="18"/>
                    <a:pt x="9" y="18"/>
                  </a:cubicBezTo>
                  <a:cubicBezTo>
                    <a:pt x="15" y="17"/>
                    <a:pt x="18" y="15"/>
                    <a:pt x="22" y="11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49C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3"/>
            <p:cNvSpPr/>
            <p:nvPr/>
          </p:nvSpPr>
          <p:spPr>
            <a:xfrm>
              <a:off x="631" y="2739"/>
              <a:ext cx="79" cy="85"/>
            </a:xfrm>
            <a:custGeom>
              <a:avLst/>
              <a:gdLst/>
              <a:ahLst/>
              <a:cxnLst/>
              <a:rect l="l" t="t" r="r" b="b"/>
              <a:pathLst>
                <a:path w="38" h="41" extrusionOk="0">
                  <a:moveTo>
                    <a:pt x="0" y="18"/>
                  </a:moveTo>
                  <a:cubicBezTo>
                    <a:pt x="0" y="29"/>
                    <a:pt x="5" y="40"/>
                    <a:pt x="14" y="41"/>
                  </a:cubicBezTo>
                  <a:cubicBezTo>
                    <a:pt x="28" y="41"/>
                    <a:pt x="37" y="33"/>
                    <a:pt x="37" y="23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AB69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3"/>
            <p:cNvSpPr/>
            <p:nvPr/>
          </p:nvSpPr>
          <p:spPr>
            <a:xfrm>
              <a:off x="691" y="2737"/>
              <a:ext cx="25" cy="83"/>
            </a:xfrm>
            <a:custGeom>
              <a:avLst/>
              <a:gdLst/>
              <a:ahLst/>
              <a:cxnLst/>
              <a:rect l="l" t="t" r="r" b="b"/>
              <a:pathLst>
                <a:path w="12" h="40" extrusionOk="0">
                  <a:moveTo>
                    <a:pt x="4" y="24"/>
                  </a:moveTo>
                  <a:cubicBezTo>
                    <a:pt x="5" y="37"/>
                    <a:pt x="2" y="38"/>
                    <a:pt x="2" y="38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4" y="11"/>
                    <a:pt x="4" y="24"/>
                  </a:cubicBezTo>
                  <a:close/>
                </a:path>
              </a:pathLst>
            </a:custGeom>
            <a:solidFill>
              <a:srgbClr val="EA8C2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3"/>
            <p:cNvSpPr/>
            <p:nvPr/>
          </p:nvSpPr>
          <p:spPr>
            <a:xfrm>
              <a:off x="683" y="2733"/>
              <a:ext cx="25" cy="19"/>
            </a:xfrm>
            <a:custGeom>
              <a:avLst/>
              <a:gdLst/>
              <a:ahLst/>
              <a:cxnLst/>
              <a:rect l="l" t="t" r="r" b="b"/>
              <a:pathLst>
                <a:path w="12" h="9" extrusionOk="0">
                  <a:moveTo>
                    <a:pt x="0" y="3"/>
                  </a:moveTo>
                  <a:cubicBezTo>
                    <a:pt x="6" y="4"/>
                    <a:pt x="6" y="9"/>
                    <a:pt x="6" y="9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EA8C2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3"/>
            <p:cNvSpPr/>
            <p:nvPr/>
          </p:nvSpPr>
          <p:spPr>
            <a:xfrm>
              <a:off x="650" y="3025"/>
              <a:ext cx="37" cy="17"/>
            </a:xfrm>
            <a:custGeom>
              <a:avLst/>
              <a:gdLst/>
              <a:ahLst/>
              <a:cxnLst/>
              <a:rect l="l" t="t" r="r" b="b"/>
              <a:pathLst>
                <a:path w="37" h="17" extrusionOk="0">
                  <a:moveTo>
                    <a:pt x="2" y="17"/>
                  </a:moveTo>
                  <a:lnTo>
                    <a:pt x="16" y="17"/>
                  </a:lnTo>
                  <a:lnTo>
                    <a:pt x="37" y="13"/>
                  </a:lnTo>
                  <a:lnTo>
                    <a:pt x="0" y="0"/>
                  </a:lnTo>
                  <a:lnTo>
                    <a:pt x="2" y="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3"/>
            <p:cNvSpPr/>
            <p:nvPr/>
          </p:nvSpPr>
          <p:spPr>
            <a:xfrm>
              <a:off x="585" y="2907"/>
              <a:ext cx="165" cy="168"/>
            </a:xfrm>
            <a:custGeom>
              <a:avLst/>
              <a:gdLst/>
              <a:ahLst/>
              <a:cxnLst/>
              <a:rect l="l" t="t" r="r" b="b"/>
              <a:pathLst>
                <a:path w="79" h="81" extrusionOk="0">
                  <a:moveTo>
                    <a:pt x="0" y="62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0" y="66"/>
                    <a:pt x="0" y="66"/>
                    <a:pt x="1" y="66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0" y="63"/>
                    <a:pt x="0" y="63"/>
                    <a:pt x="0" y="62"/>
                  </a:cubicBezTo>
                  <a:moveTo>
                    <a:pt x="74" y="43"/>
                  </a:moveTo>
                  <a:cubicBezTo>
                    <a:pt x="74" y="55"/>
                    <a:pt x="75" y="69"/>
                    <a:pt x="76" y="81"/>
                  </a:cubicBezTo>
                  <a:cubicBezTo>
                    <a:pt x="77" y="81"/>
                    <a:pt x="77" y="81"/>
                    <a:pt x="77" y="81"/>
                  </a:cubicBezTo>
                  <a:cubicBezTo>
                    <a:pt x="75" y="67"/>
                    <a:pt x="74" y="53"/>
                    <a:pt x="74" y="43"/>
                  </a:cubicBezTo>
                  <a:moveTo>
                    <a:pt x="3" y="36"/>
                  </a:moveTo>
                  <a:cubicBezTo>
                    <a:pt x="3" y="36"/>
                    <a:pt x="3" y="36"/>
                    <a:pt x="3" y="36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6"/>
                    <a:pt x="3" y="36"/>
                    <a:pt x="3" y="36"/>
                  </a:cubicBezTo>
                  <a:moveTo>
                    <a:pt x="79" y="0"/>
                  </a:moveTo>
                  <a:cubicBezTo>
                    <a:pt x="79" y="0"/>
                    <a:pt x="79" y="0"/>
                    <a:pt x="79" y="0"/>
                  </a:cubicBezTo>
                  <a:cubicBezTo>
                    <a:pt x="77" y="18"/>
                    <a:pt x="74" y="38"/>
                    <a:pt x="74" y="43"/>
                  </a:cubicBezTo>
                  <a:cubicBezTo>
                    <a:pt x="74" y="38"/>
                    <a:pt x="77" y="18"/>
                    <a:pt x="79" y="0"/>
                  </a:cubicBezTo>
                </a:path>
              </a:pathLst>
            </a:custGeom>
            <a:solidFill>
              <a:srgbClr val="D4D2D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3"/>
            <p:cNvSpPr/>
            <p:nvPr/>
          </p:nvSpPr>
          <p:spPr>
            <a:xfrm>
              <a:off x="585" y="2974"/>
              <a:ext cx="67" cy="70"/>
            </a:xfrm>
            <a:custGeom>
              <a:avLst/>
              <a:gdLst/>
              <a:ahLst/>
              <a:cxnLst/>
              <a:rect l="l" t="t" r="r" b="b"/>
              <a:pathLst>
                <a:path w="32" h="34" extrusionOk="0"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1"/>
                    <a:pt x="1" y="31"/>
                  </a:cubicBezTo>
                  <a:cubicBezTo>
                    <a:pt x="9" y="32"/>
                    <a:pt x="20" y="33"/>
                    <a:pt x="32" y="34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1" y="33"/>
                    <a:pt x="30" y="33"/>
                    <a:pt x="29" y="33"/>
                  </a:cubicBezTo>
                  <a:cubicBezTo>
                    <a:pt x="19" y="33"/>
                    <a:pt x="9" y="32"/>
                    <a:pt x="0" y="30"/>
                  </a:cubicBezTo>
                  <a:moveTo>
                    <a:pt x="3" y="0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4041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3"/>
            <p:cNvSpPr/>
            <p:nvPr/>
          </p:nvSpPr>
          <p:spPr>
            <a:xfrm>
              <a:off x="652" y="3042"/>
              <a:ext cx="8" cy="0"/>
            </a:xfrm>
            <a:custGeom>
              <a:avLst/>
              <a:gdLst/>
              <a:ahLst/>
              <a:cxnLst/>
              <a:rect l="l" t="t" r="r" b="b"/>
              <a:pathLst>
                <a:path w="4" h="120000" extrusionOk="0">
                  <a:moveTo>
                    <a:pt x="4" y="0"/>
                  </a:moveTo>
                  <a:cubicBezTo>
                    <a:pt x="3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49C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3"/>
            <p:cNvSpPr/>
            <p:nvPr/>
          </p:nvSpPr>
          <p:spPr>
            <a:xfrm>
              <a:off x="581" y="2833"/>
              <a:ext cx="71" cy="242"/>
            </a:xfrm>
            <a:custGeom>
              <a:avLst/>
              <a:gdLst/>
              <a:ahLst/>
              <a:cxnLst/>
              <a:rect l="l" t="t" r="r" b="b"/>
              <a:pathLst>
                <a:path w="34" h="116" extrusionOk="0">
                  <a:moveTo>
                    <a:pt x="5" y="67"/>
                  </a:moveTo>
                  <a:cubicBezTo>
                    <a:pt x="0" y="116"/>
                    <a:pt x="0" y="116"/>
                    <a:pt x="0" y="116"/>
                  </a:cubicBezTo>
                  <a:cubicBezTo>
                    <a:pt x="21" y="116"/>
                    <a:pt x="21" y="116"/>
                    <a:pt x="21" y="116"/>
                  </a:cubicBezTo>
                  <a:cubicBezTo>
                    <a:pt x="22" y="110"/>
                    <a:pt x="23" y="104"/>
                    <a:pt x="23" y="100"/>
                  </a:cubicBezTo>
                  <a:cubicBezTo>
                    <a:pt x="34" y="100"/>
                    <a:pt x="34" y="100"/>
                    <a:pt x="34" y="100"/>
                  </a:cubicBezTo>
                  <a:cubicBezTo>
                    <a:pt x="34" y="91"/>
                    <a:pt x="25" y="49"/>
                    <a:pt x="25" y="43"/>
                  </a:cubicBezTo>
                  <a:cubicBezTo>
                    <a:pt x="26" y="28"/>
                    <a:pt x="31" y="1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4" y="1"/>
                    <a:pt x="13" y="3"/>
                    <a:pt x="4" y="7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6" y="44"/>
                    <a:pt x="5" y="48"/>
                  </a:cubicBezTo>
                  <a:cubicBezTo>
                    <a:pt x="3" y="61"/>
                    <a:pt x="5" y="67"/>
                    <a:pt x="5" y="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3"/>
            <p:cNvSpPr/>
            <p:nvPr/>
          </p:nvSpPr>
          <p:spPr>
            <a:xfrm>
              <a:off x="587" y="2899"/>
              <a:ext cx="69" cy="97"/>
            </a:xfrm>
            <a:custGeom>
              <a:avLst/>
              <a:gdLst/>
              <a:ahLst/>
              <a:cxnLst/>
              <a:rect l="l" t="t" r="r" b="b"/>
              <a:pathLst>
                <a:path w="69" h="97" extrusionOk="0">
                  <a:moveTo>
                    <a:pt x="69" y="97"/>
                  </a:moveTo>
                  <a:lnTo>
                    <a:pt x="0" y="93"/>
                  </a:lnTo>
                  <a:lnTo>
                    <a:pt x="0" y="0"/>
                  </a:lnTo>
                  <a:lnTo>
                    <a:pt x="69" y="6"/>
                  </a:lnTo>
                  <a:lnTo>
                    <a:pt x="69" y="97"/>
                  </a:lnTo>
                  <a:close/>
                </a:path>
              </a:pathLst>
            </a:custGeom>
            <a:solidFill>
              <a:srgbClr val="DFDED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3"/>
            <p:cNvSpPr/>
            <p:nvPr/>
          </p:nvSpPr>
          <p:spPr>
            <a:xfrm>
              <a:off x="625" y="2911"/>
              <a:ext cx="20" cy="5"/>
            </a:xfrm>
            <a:custGeom>
              <a:avLst/>
              <a:gdLst/>
              <a:ahLst/>
              <a:cxnLst/>
              <a:rect l="l" t="t" r="r" b="b"/>
              <a:pathLst>
                <a:path w="20" h="5" extrusionOk="0">
                  <a:moveTo>
                    <a:pt x="20" y="5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0" y="2"/>
                  </a:lnTo>
                  <a:lnTo>
                    <a:pt x="2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3"/>
            <p:cNvSpPr/>
            <p:nvPr/>
          </p:nvSpPr>
          <p:spPr>
            <a:xfrm>
              <a:off x="625" y="2916"/>
              <a:ext cx="20" cy="6"/>
            </a:xfrm>
            <a:custGeom>
              <a:avLst/>
              <a:gdLst/>
              <a:ahLst/>
              <a:cxnLst/>
              <a:rect l="l" t="t" r="r" b="b"/>
              <a:pathLst>
                <a:path w="20" h="6" extrusionOk="0">
                  <a:moveTo>
                    <a:pt x="20" y="6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20" y="2"/>
                  </a:lnTo>
                  <a:lnTo>
                    <a:pt x="2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3"/>
            <p:cNvSpPr/>
            <p:nvPr/>
          </p:nvSpPr>
          <p:spPr>
            <a:xfrm>
              <a:off x="625" y="2922"/>
              <a:ext cx="20" cy="6"/>
            </a:xfrm>
            <a:custGeom>
              <a:avLst/>
              <a:gdLst/>
              <a:ahLst/>
              <a:cxnLst/>
              <a:rect l="l" t="t" r="r" b="b"/>
              <a:pathLst>
                <a:path w="20" h="6" extrusionOk="0">
                  <a:moveTo>
                    <a:pt x="20" y="6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20" y="2"/>
                  </a:lnTo>
                  <a:lnTo>
                    <a:pt x="2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3"/>
            <p:cNvSpPr/>
            <p:nvPr/>
          </p:nvSpPr>
          <p:spPr>
            <a:xfrm>
              <a:off x="595" y="2934"/>
              <a:ext cx="50" cy="8"/>
            </a:xfrm>
            <a:custGeom>
              <a:avLst/>
              <a:gdLst/>
              <a:ahLst/>
              <a:cxnLst/>
              <a:rect l="l" t="t" r="r" b="b"/>
              <a:pathLst>
                <a:path w="50" h="8" extrusionOk="0">
                  <a:moveTo>
                    <a:pt x="50" y="8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50" y="4"/>
                  </a:lnTo>
                  <a:lnTo>
                    <a:pt x="5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3"/>
            <p:cNvSpPr/>
            <p:nvPr/>
          </p:nvSpPr>
          <p:spPr>
            <a:xfrm>
              <a:off x="595" y="2940"/>
              <a:ext cx="50" cy="9"/>
            </a:xfrm>
            <a:custGeom>
              <a:avLst/>
              <a:gdLst/>
              <a:ahLst/>
              <a:cxnLst/>
              <a:rect l="l" t="t" r="r" b="b"/>
              <a:pathLst>
                <a:path w="50" h="9" extrusionOk="0">
                  <a:moveTo>
                    <a:pt x="50" y="9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50" y="5"/>
                  </a:lnTo>
                  <a:lnTo>
                    <a:pt x="5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3"/>
            <p:cNvSpPr/>
            <p:nvPr/>
          </p:nvSpPr>
          <p:spPr>
            <a:xfrm>
              <a:off x="595" y="2947"/>
              <a:ext cx="50" cy="6"/>
            </a:xfrm>
            <a:custGeom>
              <a:avLst/>
              <a:gdLst/>
              <a:ahLst/>
              <a:cxnLst/>
              <a:rect l="l" t="t" r="r" b="b"/>
              <a:pathLst>
                <a:path w="50" h="6" extrusionOk="0">
                  <a:moveTo>
                    <a:pt x="50" y="6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50" y="4"/>
                  </a:lnTo>
                  <a:lnTo>
                    <a:pt x="5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3"/>
            <p:cNvSpPr/>
            <p:nvPr/>
          </p:nvSpPr>
          <p:spPr>
            <a:xfrm>
              <a:off x="595" y="2953"/>
              <a:ext cx="50" cy="6"/>
            </a:xfrm>
            <a:custGeom>
              <a:avLst/>
              <a:gdLst/>
              <a:ahLst/>
              <a:cxnLst/>
              <a:rect l="l" t="t" r="r" b="b"/>
              <a:pathLst>
                <a:path w="50" h="6" extrusionOk="0">
                  <a:moveTo>
                    <a:pt x="50" y="6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50" y="4"/>
                  </a:lnTo>
                  <a:lnTo>
                    <a:pt x="5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3"/>
            <p:cNvSpPr/>
            <p:nvPr/>
          </p:nvSpPr>
          <p:spPr>
            <a:xfrm>
              <a:off x="595" y="2959"/>
              <a:ext cx="50" cy="6"/>
            </a:xfrm>
            <a:custGeom>
              <a:avLst/>
              <a:gdLst/>
              <a:ahLst/>
              <a:cxnLst/>
              <a:rect l="l" t="t" r="r" b="b"/>
              <a:pathLst>
                <a:path w="50" h="6" extrusionOk="0">
                  <a:moveTo>
                    <a:pt x="50" y="6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50" y="4"/>
                  </a:lnTo>
                  <a:lnTo>
                    <a:pt x="5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3"/>
            <p:cNvSpPr/>
            <p:nvPr/>
          </p:nvSpPr>
          <p:spPr>
            <a:xfrm>
              <a:off x="595" y="2963"/>
              <a:ext cx="50" cy="8"/>
            </a:xfrm>
            <a:custGeom>
              <a:avLst/>
              <a:gdLst/>
              <a:ahLst/>
              <a:cxnLst/>
              <a:rect l="l" t="t" r="r" b="b"/>
              <a:pathLst>
                <a:path w="50" h="8" extrusionOk="0">
                  <a:moveTo>
                    <a:pt x="50" y="8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50" y="4"/>
                  </a:lnTo>
                  <a:lnTo>
                    <a:pt x="5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3"/>
            <p:cNvSpPr/>
            <p:nvPr/>
          </p:nvSpPr>
          <p:spPr>
            <a:xfrm>
              <a:off x="574" y="2965"/>
              <a:ext cx="51" cy="42"/>
            </a:xfrm>
            <a:custGeom>
              <a:avLst/>
              <a:gdLst/>
              <a:ahLst/>
              <a:cxnLst/>
              <a:rect l="l" t="t" r="r" b="b"/>
              <a:pathLst>
                <a:path w="24" h="20" extrusionOk="0">
                  <a:moveTo>
                    <a:pt x="5" y="0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3" y="17"/>
                    <a:pt x="9" y="18"/>
                  </a:cubicBezTo>
                  <a:cubicBezTo>
                    <a:pt x="14" y="19"/>
                    <a:pt x="20" y="20"/>
                    <a:pt x="20" y="20"/>
                  </a:cubicBezTo>
                  <a:cubicBezTo>
                    <a:pt x="20" y="20"/>
                    <a:pt x="21" y="17"/>
                    <a:pt x="22" y="16"/>
                  </a:cubicBezTo>
                  <a:cubicBezTo>
                    <a:pt x="23" y="13"/>
                    <a:pt x="24" y="12"/>
                    <a:pt x="24" y="12"/>
                  </a:cubicBezTo>
                  <a:cubicBezTo>
                    <a:pt x="6" y="5"/>
                    <a:pt x="6" y="5"/>
                    <a:pt x="6" y="5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AB69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3"/>
            <p:cNvSpPr/>
            <p:nvPr/>
          </p:nvSpPr>
          <p:spPr>
            <a:xfrm>
              <a:off x="650" y="3025"/>
              <a:ext cx="37" cy="17"/>
            </a:xfrm>
            <a:custGeom>
              <a:avLst/>
              <a:gdLst/>
              <a:ahLst/>
              <a:cxnLst/>
              <a:rect l="l" t="t" r="r" b="b"/>
              <a:pathLst>
                <a:path w="37" h="17" extrusionOk="0">
                  <a:moveTo>
                    <a:pt x="2" y="17"/>
                  </a:moveTo>
                  <a:lnTo>
                    <a:pt x="16" y="17"/>
                  </a:lnTo>
                  <a:lnTo>
                    <a:pt x="37" y="13"/>
                  </a:lnTo>
                  <a:lnTo>
                    <a:pt x="0" y="0"/>
                  </a:lnTo>
                  <a:lnTo>
                    <a:pt x="2" y="17"/>
                  </a:lnTo>
                  <a:close/>
                </a:path>
              </a:pathLst>
            </a:custGeom>
            <a:solidFill>
              <a:srgbClr val="FAB69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3"/>
            <p:cNvSpPr/>
            <p:nvPr/>
          </p:nvSpPr>
          <p:spPr>
            <a:xfrm>
              <a:off x="587" y="2907"/>
              <a:ext cx="163" cy="168"/>
            </a:xfrm>
            <a:custGeom>
              <a:avLst/>
              <a:gdLst/>
              <a:ahLst/>
              <a:cxnLst/>
              <a:rect l="l" t="t" r="r" b="b"/>
              <a:pathLst>
                <a:path w="78" h="81" extrusionOk="0">
                  <a:moveTo>
                    <a:pt x="78" y="0"/>
                  </a:moveTo>
                  <a:cubicBezTo>
                    <a:pt x="78" y="1"/>
                    <a:pt x="77" y="2"/>
                    <a:pt x="75" y="2"/>
                  </a:cubicBezTo>
                  <a:cubicBezTo>
                    <a:pt x="74" y="2"/>
                    <a:pt x="73" y="1"/>
                    <a:pt x="71" y="1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6" y="1"/>
                    <a:pt x="66" y="1"/>
                  </a:cubicBezTo>
                  <a:cubicBezTo>
                    <a:pt x="59" y="11"/>
                    <a:pt x="60" y="32"/>
                    <a:pt x="48" y="35"/>
                  </a:cubicBezTo>
                  <a:cubicBezTo>
                    <a:pt x="46" y="36"/>
                    <a:pt x="44" y="36"/>
                    <a:pt x="41" y="36"/>
                  </a:cubicBezTo>
                  <a:cubicBezTo>
                    <a:pt x="37" y="36"/>
                    <a:pt x="32" y="35"/>
                    <a:pt x="28" y="35"/>
                  </a:cubicBezTo>
                  <a:cubicBezTo>
                    <a:pt x="21" y="35"/>
                    <a:pt x="15" y="35"/>
                    <a:pt x="8" y="35"/>
                  </a:cubicBezTo>
                  <a:cubicBezTo>
                    <a:pt x="6" y="35"/>
                    <a:pt x="4" y="33"/>
                    <a:pt x="3" y="32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3" y="37"/>
                    <a:pt x="3" y="37"/>
                    <a:pt x="4" y="37"/>
                  </a:cubicBezTo>
                  <a:cubicBezTo>
                    <a:pt x="15" y="39"/>
                    <a:pt x="33" y="44"/>
                    <a:pt x="47" y="44"/>
                  </a:cubicBezTo>
                  <a:cubicBezTo>
                    <a:pt x="51" y="44"/>
                    <a:pt x="54" y="43"/>
                    <a:pt x="57" y="42"/>
                  </a:cubicBezTo>
                  <a:cubicBezTo>
                    <a:pt x="59" y="41"/>
                    <a:pt x="61" y="41"/>
                    <a:pt x="63" y="41"/>
                  </a:cubicBezTo>
                  <a:cubicBezTo>
                    <a:pt x="73" y="41"/>
                    <a:pt x="69" y="56"/>
                    <a:pt x="55" y="61"/>
                  </a:cubicBezTo>
                  <a:cubicBezTo>
                    <a:pt x="49" y="63"/>
                    <a:pt x="42" y="64"/>
                    <a:pt x="35" y="65"/>
                  </a:cubicBezTo>
                  <a:cubicBezTo>
                    <a:pt x="31" y="65"/>
                    <a:pt x="31" y="65"/>
                    <a:pt x="31" y="65"/>
                  </a:cubicBezTo>
                  <a:cubicBezTo>
                    <a:pt x="31" y="65"/>
                    <a:pt x="31" y="65"/>
                    <a:pt x="31" y="65"/>
                  </a:cubicBezTo>
                  <a:cubicBezTo>
                    <a:pt x="31" y="65"/>
                    <a:pt x="31" y="65"/>
                    <a:pt x="31" y="65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19" y="65"/>
                    <a:pt x="8" y="64"/>
                    <a:pt x="0" y="63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1" y="66"/>
                    <a:pt x="3" y="66"/>
                    <a:pt x="5" y="66"/>
                  </a:cubicBezTo>
                  <a:cubicBezTo>
                    <a:pt x="12" y="66"/>
                    <a:pt x="19" y="67"/>
                    <a:pt x="26" y="69"/>
                  </a:cubicBezTo>
                  <a:cubicBezTo>
                    <a:pt x="35" y="72"/>
                    <a:pt x="47" y="75"/>
                    <a:pt x="55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4" y="69"/>
                    <a:pt x="73" y="55"/>
                    <a:pt x="73" y="43"/>
                  </a:cubicBezTo>
                  <a:cubicBezTo>
                    <a:pt x="73" y="43"/>
                    <a:pt x="73" y="43"/>
                    <a:pt x="73" y="43"/>
                  </a:cubicBezTo>
                  <a:cubicBezTo>
                    <a:pt x="73" y="43"/>
                    <a:pt x="73" y="43"/>
                    <a:pt x="73" y="43"/>
                  </a:cubicBezTo>
                  <a:cubicBezTo>
                    <a:pt x="73" y="38"/>
                    <a:pt x="76" y="18"/>
                    <a:pt x="78" y="0"/>
                  </a:cubicBezTo>
                </a:path>
              </a:pathLst>
            </a:custGeom>
            <a:solidFill>
              <a:schemeClr val="dk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3"/>
            <p:cNvSpPr/>
            <p:nvPr/>
          </p:nvSpPr>
          <p:spPr>
            <a:xfrm>
              <a:off x="666" y="2833"/>
              <a:ext cx="96" cy="242"/>
            </a:xfrm>
            <a:custGeom>
              <a:avLst/>
              <a:gdLst/>
              <a:ahLst/>
              <a:cxnLst/>
              <a:rect l="l" t="t" r="r" b="b"/>
              <a:pathLst>
                <a:path w="45" h="116" extrusionOk="0">
                  <a:moveTo>
                    <a:pt x="0" y="95"/>
                  </a:moveTo>
                  <a:cubicBezTo>
                    <a:pt x="0" y="99"/>
                    <a:pt x="0" y="107"/>
                    <a:pt x="1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6" y="102"/>
                    <a:pt x="35" y="88"/>
                    <a:pt x="35" y="78"/>
                  </a:cubicBezTo>
                  <a:cubicBezTo>
                    <a:pt x="36" y="68"/>
                    <a:pt x="45" y="7"/>
                    <a:pt x="45" y="7"/>
                  </a:cubicBezTo>
                  <a:cubicBezTo>
                    <a:pt x="45" y="7"/>
                    <a:pt x="32" y="3"/>
                    <a:pt x="15" y="0"/>
                  </a:cubicBezTo>
                  <a:cubicBezTo>
                    <a:pt x="15" y="1"/>
                    <a:pt x="15" y="1"/>
                    <a:pt x="15" y="2"/>
                  </a:cubicBezTo>
                  <a:cubicBezTo>
                    <a:pt x="13" y="14"/>
                    <a:pt x="0" y="80"/>
                    <a:pt x="0" y="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3"/>
            <p:cNvSpPr/>
            <p:nvPr/>
          </p:nvSpPr>
          <p:spPr>
            <a:xfrm>
              <a:off x="610" y="2845"/>
              <a:ext cx="169" cy="195"/>
            </a:xfrm>
            <a:custGeom>
              <a:avLst/>
              <a:gdLst/>
              <a:ahLst/>
              <a:cxnLst/>
              <a:rect l="l" t="t" r="r" b="b"/>
              <a:pathLst>
                <a:path w="81" h="94" extrusionOk="0">
                  <a:moveTo>
                    <a:pt x="71" y="1"/>
                  </a:moveTo>
                  <a:cubicBezTo>
                    <a:pt x="59" y="0"/>
                    <a:pt x="58" y="18"/>
                    <a:pt x="58" y="18"/>
                  </a:cubicBezTo>
                  <a:cubicBezTo>
                    <a:pt x="46" y="71"/>
                    <a:pt x="46" y="71"/>
                    <a:pt x="46" y="71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0" y="73"/>
                    <a:pt x="1" y="80"/>
                    <a:pt x="1" y="80"/>
                  </a:cubicBezTo>
                  <a:cubicBezTo>
                    <a:pt x="1" y="80"/>
                    <a:pt x="33" y="93"/>
                    <a:pt x="44" y="93"/>
                  </a:cubicBezTo>
                  <a:cubicBezTo>
                    <a:pt x="54" y="94"/>
                    <a:pt x="60" y="89"/>
                    <a:pt x="60" y="89"/>
                  </a:cubicBezTo>
                  <a:cubicBezTo>
                    <a:pt x="75" y="58"/>
                    <a:pt x="80" y="25"/>
                    <a:pt x="81" y="14"/>
                  </a:cubicBezTo>
                  <a:cubicBezTo>
                    <a:pt x="81" y="4"/>
                    <a:pt x="71" y="1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39" name="Google Shape;839;p3"/>
          <p:cNvSpPr/>
          <p:nvPr/>
        </p:nvSpPr>
        <p:spPr>
          <a:xfrm>
            <a:off x="1687551" y="290334"/>
            <a:ext cx="7322634" cy="4787188"/>
          </a:xfrm>
          <a:custGeom>
            <a:avLst/>
            <a:gdLst/>
            <a:ahLst/>
            <a:cxnLst/>
            <a:rect l="l" t="t" r="r" b="b"/>
            <a:pathLst>
              <a:path w="207" h="169" extrusionOk="0">
                <a:moveTo>
                  <a:pt x="65" y="130"/>
                </a:moveTo>
                <a:cubicBezTo>
                  <a:pt x="104" y="130"/>
                  <a:pt x="104" y="130"/>
                  <a:pt x="104" y="130"/>
                </a:cubicBezTo>
                <a:cubicBezTo>
                  <a:pt x="104" y="169"/>
                  <a:pt x="104" y="169"/>
                  <a:pt x="104" y="169"/>
                </a:cubicBezTo>
                <a:cubicBezTo>
                  <a:pt x="177" y="123"/>
                  <a:pt x="177" y="123"/>
                  <a:pt x="177" y="123"/>
                </a:cubicBezTo>
                <a:cubicBezTo>
                  <a:pt x="196" y="111"/>
                  <a:pt x="207" y="90"/>
                  <a:pt x="207" y="68"/>
                </a:cubicBezTo>
                <a:cubicBezTo>
                  <a:pt x="207" y="65"/>
                  <a:pt x="207" y="65"/>
                  <a:pt x="207" y="65"/>
                </a:cubicBezTo>
                <a:cubicBezTo>
                  <a:pt x="207" y="29"/>
                  <a:pt x="178" y="0"/>
                  <a:pt x="142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29" y="0"/>
                  <a:pt x="0" y="29"/>
                  <a:pt x="0" y="65"/>
                </a:cubicBezTo>
                <a:cubicBezTo>
                  <a:pt x="0" y="65"/>
                  <a:pt x="0" y="65"/>
                  <a:pt x="0" y="65"/>
                </a:cubicBezTo>
                <a:cubicBezTo>
                  <a:pt x="0" y="101"/>
                  <a:pt x="29" y="130"/>
                  <a:pt x="65" y="13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3"/>
          <p:cNvSpPr txBox="1">
            <a:spLocks noGrp="1"/>
          </p:cNvSpPr>
          <p:nvPr>
            <p:ph type="body" idx="1"/>
          </p:nvPr>
        </p:nvSpPr>
        <p:spPr>
          <a:xfrm>
            <a:off x="2790050" y="671617"/>
            <a:ext cx="5320603" cy="2963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71463" lvl="0" indent="-2714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ru-RU" sz="1700" b="1">
                <a:solidFill>
                  <a:srgbClr val="C00000"/>
                </a:solidFill>
              </a:rPr>
              <a:t>Как я могу помочь себе </a:t>
            </a:r>
            <a:r>
              <a:rPr lang="ru-RU" sz="1700">
                <a:solidFill>
                  <a:schemeClr val="accent6"/>
                </a:solidFill>
              </a:rPr>
              <a:t>активно строить карьеру в PwC и одновременно иметь достаточно времени и сил на себя, свою семью, хобби и спорт?</a:t>
            </a:r>
            <a:endParaRPr/>
          </a:p>
          <a:p>
            <a:pPr marL="271463" lvl="0" indent="-271463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700"/>
              <a:buAutoNum type="arabicPeriod"/>
            </a:pPr>
            <a:r>
              <a:rPr lang="ru-RU" sz="1700" b="1">
                <a:solidFill>
                  <a:srgbClr val="C00000"/>
                </a:solidFill>
              </a:rPr>
              <a:t>Как я создаю доверие и помогаю моему лидеру узнать о моих целях</a:t>
            </a:r>
            <a:r>
              <a:rPr lang="ru-RU" sz="1700">
                <a:solidFill>
                  <a:schemeClr val="accent6"/>
                </a:solidFill>
              </a:rPr>
              <a:t> по улучшению здоровья и благополучия?</a:t>
            </a:r>
            <a:endParaRPr sz="1700">
              <a:solidFill>
                <a:schemeClr val="accent6"/>
              </a:solidFill>
            </a:endParaRPr>
          </a:p>
          <a:p>
            <a:pPr marL="271463" lvl="0" indent="-271463" algn="l" rt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SzPts val="1700"/>
              <a:buAutoNum type="arabicPeriod"/>
            </a:pPr>
            <a:r>
              <a:rPr lang="ru-RU" sz="1700" b="1">
                <a:solidFill>
                  <a:srgbClr val="C00000"/>
                </a:solidFill>
              </a:rPr>
              <a:t>Куда я иду, и какие возможности для реализации моей долгосрочной жизненной стратегии я могу получить на работе</a:t>
            </a:r>
            <a:r>
              <a:rPr lang="ru-RU" sz="1700">
                <a:solidFill>
                  <a:schemeClr val="accent6"/>
                </a:solidFill>
              </a:rPr>
              <a:t>, кроме зарплаты, льгот и бенефитов?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4"/>
          <p:cNvSpPr/>
          <p:nvPr/>
        </p:nvSpPr>
        <p:spPr>
          <a:xfrm>
            <a:off x="0" y="0"/>
            <a:ext cx="9144000" cy="5147241"/>
          </a:xfrm>
          <a:prstGeom prst="rect">
            <a:avLst/>
          </a:prstGeom>
          <a:solidFill>
            <a:srgbClr val="4646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6" name="Google Shape;84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0142" y="0"/>
            <a:ext cx="736371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5"/>
          <p:cNvSpPr/>
          <p:nvPr/>
        </p:nvSpPr>
        <p:spPr>
          <a:xfrm>
            <a:off x="0" y="7434"/>
            <a:ext cx="9144000" cy="5147241"/>
          </a:xfrm>
          <a:prstGeom prst="rect">
            <a:avLst/>
          </a:prstGeom>
          <a:solidFill>
            <a:srgbClr val="4646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52" name="Google Shape;852;p5"/>
          <p:cNvGrpSpPr/>
          <p:nvPr/>
        </p:nvGrpSpPr>
        <p:grpSpPr>
          <a:xfrm>
            <a:off x="350769" y="1191013"/>
            <a:ext cx="757595" cy="757595"/>
            <a:chOff x="6615113" y="619125"/>
            <a:chExt cx="298450" cy="298450"/>
          </a:xfrm>
        </p:grpSpPr>
        <p:sp>
          <p:nvSpPr>
            <p:cNvPr id="853" name="Google Shape;853;p5"/>
            <p:cNvSpPr/>
            <p:nvPr/>
          </p:nvSpPr>
          <p:spPr>
            <a:xfrm>
              <a:off x="6727825" y="676275"/>
              <a:ext cx="80963" cy="111125"/>
            </a:xfrm>
            <a:custGeom>
              <a:avLst/>
              <a:gdLst/>
              <a:ahLst/>
              <a:cxnLst/>
              <a:rect l="l" t="t" r="r" b="b"/>
              <a:pathLst>
                <a:path w="53" h="72" extrusionOk="0">
                  <a:moveTo>
                    <a:pt x="26" y="72"/>
                  </a:moveTo>
                  <a:cubicBezTo>
                    <a:pt x="34" y="72"/>
                    <a:pt x="39" y="67"/>
                    <a:pt x="44" y="62"/>
                  </a:cubicBezTo>
                  <a:cubicBezTo>
                    <a:pt x="50" y="55"/>
                    <a:pt x="53" y="44"/>
                    <a:pt x="53" y="29"/>
                  </a:cubicBezTo>
                  <a:cubicBezTo>
                    <a:pt x="53" y="13"/>
                    <a:pt x="41" y="0"/>
                    <a:pt x="26" y="0"/>
                  </a:cubicBezTo>
                  <a:cubicBezTo>
                    <a:pt x="12" y="0"/>
                    <a:pt x="0" y="13"/>
                    <a:pt x="0" y="29"/>
                  </a:cubicBezTo>
                  <a:cubicBezTo>
                    <a:pt x="0" y="44"/>
                    <a:pt x="3" y="55"/>
                    <a:pt x="9" y="62"/>
                  </a:cubicBezTo>
                  <a:cubicBezTo>
                    <a:pt x="14" y="67"/>
                    <a:pt x="18" y="72"/>
                    <a:pt x="26" y="72"/>
                  </a:cubicBezTo>
                  <a:close/>
                  <a:moveTo>
                    <a:pt x="26" y="8"/>
                  </a:moveTo>
                  <a:cubicBezTo>
                    <a:pt x="36" y="8"/>
                    <a:pt x="44" y="18"/>
                    <a:pt x="44" y="29"/>
                  </a:cubicBezTo>
                  <a:cubicBezTo>
                    <a:pt x="44" y="42"/>
                    <a:pt x="42" y="52"/>
                    <a:pt x="38" y="56"/>
                  </a:cubicBezTo>
                  <a:cubicBezTo>
                    <a:pt x="33" y="62"/>
                    <a:pt x="30" y="63"/>
                    <a:pt x="26" y="63"/>
                  </a:cubicBezTo>
                  <a:cubicBezTo>
                    <a:pt x="22" y="63"/>
                    <a:pt x="20" y="62"/>
                    <a:pt x="15" y="56"/>
                  </a:cubicBezTo>
                  <a:cubicBezTo>
                    <a:pt x="11" y="52"/>
                    <a:pt x="8" y="42"/>
                    <a:pt x="8" y="29"/>
                  </a:cubicBezTo>
                  <a:cubicBezTo>
                    <a:pt x="8" y="18"/>
                    <a:pt x="16" y="8"/>
                    <a:pt x="26" y="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5"/>
            <p:cNvSpPr/>
            <p:nvPr/>
          </p:nvSpPr>
          <p:spPr>
            <a:xfrm>
              <a:off x="6615113" y="619125"/>
              <a:ext cx="298450" cy="298450"/>
            </a:xfrm>
            <a:custGeom>
              <a:avLst/>
              <a:gdLst/>
              <a:ahLst/>
              <a:cxnLst/>
              <a:rect l="l" t="t" r="r" b="b"/>
              <a:pathLst>
                <a:path w="192" h="192" extrusionOk="0">
                  <a:moveTo>
                    <a:pt x="50" y="184"/>
                  </a:moveTo>
                  <a:cubicBezTo>
                    <a:pt x="8" y="184"/>
                    <a:pt x="8" y="184"/>
                    <a:pt x="8" y="18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83" y="8"/>
                    <a:pt x="183" y="8"/>
                    <a:pt x="183" y="8"/>
                  </a:cubicBezTo>
                  <a:cubicBezTo>
                    <a:pt x="183" y="184"/>
                    <a:pt x="183" y="184"/>
                    <a:pt x="183" y="184"/>
                  </a:cubicBezTo>
                  <a:cubicBezTo>
                    <a:pt x="144" y="184"/>
                    <a:pt x="144" y="184"/>
                    <a:pt x="144" y="184"/>
                  </a:cubicBezTo>
                  <a:cubicBezTo>
                    <a:pt x="142" y="129"/>
                    <a:pt x="142" y="129"/>
                    <a:pt x="142" y="129"/>
                  </a:cubicBezTo>
                  <a:cubicBezTo>
                    <a:pt x="174" y="53"/>
                    <a:pt x="174" y="53"/>
                    <a:pt x="174" y="53"/>
                  </a:cubicBezTo>
                  <a:cubicBezTo>
                    <a:pt x="174" y="53"/>
                    <a:pt x="175" y="53"/>
                    <a:pt x="175" y="52"/>
                  </a:cubicBezTo>
                  <a:cubicBezTo>
                    <a:pt x="176" y="49"/>
                    <a:pt x="176" y="49"/>
                    <a:pt x="176" y="49"/>
                  </a:cubicBezTo>
                  <a:cubicBezTo>
                    <a:pt x="177" y="47"/>
                    <a:pt x="177" y="44"/>
                    <a:pt x="176" y="42"/>
                  </a:cubicBezTo>
                  <a:cubicBezTo>
                    <a:pt x="175" y="40"/>
                    <a:pt x="173" y="39"/>
                    <a:pt x="171" y="38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59" y="33"/>
                    <a:pt x="156" y="33"/>
                    <a:pt x="154" y="34"/>
                  </a:cubicBezTo>
                  <a:cubicBezTo>
                    <a:pt x="152" y="35"/>
                    <a:pt x="151" y="37"/>
                    <a:pt x="150" y="39"/>
                  </a:cubicBezTo>
                  <a:cubicBezTo>
                    <a:pt x="149" y="42"/>
                    <a:pt x="149" y="42"/>
                    <a:pt x="149" y="42"/>
                  </a:cubicBezTo>
                  <a:cubicBezTo>
                    <a:pt x="149" y="42"/>
                    <a:pt x="149" y="43"/>
                    <a:pt x="148" y="43"/>
                  </a:cubicBezTo>
                  <a:cubicBezTo>
                    <a:pt x="120" y="113"/>
                    <a:pt x="120" y="113"/>
                    <a:pt x="120" y="113"/>
                  </a:cubicBezTo>
                  <a:cubicBezTo>
                    <a:pt x="101" y="126"/>
                    <a:pt x="82" y="115"/>
                    <a:pt x="77" y="113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5" y="35"/>
                    <a:pt x="40" y="32"/>
                    <a:pt x="36" y="34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3" y="38"/>
                    <a:pt x="21" y="40"/>
                    <a:pt x="20" y="42"/>
                  </a:cubicBezTo>
                  <a:cubicBezTo>
                    <a:pt x="19" y="44"/>
                    <a:pt x="19" y="46"/>
                    <a:pt x="20" y="48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49" y="127"/>
                    <a:pt x="49" y="127"/>
                    <a:pt x="49" y="127"/>
                  </a:cubicBezTo>
                  <a:moveTo>
                    <a:pt x="58" y="192"/>
                  </a:moveTo>
                  <a:cubicBezTo>
                    <a:pt x="57" y="126"/>
                    <a:pt x="57" y="126"/>
                    <a:pt x="57" y="126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45"/>
                    <a:pt x="27" y="45"/>
                    <a:pt x="28" y="45"/>
                  </a:cubicBezTo>
                  <a:cubicBezTo>
                    <a:pt x="38" y="41"/>
                    <a:pt x="38" y="41"/>
                    <a:pt x="38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71" y="117"/>
                    <a:pt x="71" y="117"/>
                    <a:pt x="71" y="117"/>
                  </a:cubicBezTo>
                  <a:cubicBezTo>
                    <a:pt x="71" y="117"/>
                    <a:pt x="71" y="117"/>
                    <a:pt x="71" y="117"/>
                  </a:cubicBezTo>
                  <a:cubicBezTo>
                    <a:pt x="71" y="117"/>
                    <a:pt x="71" y="117"/>
                    <a:pt x="71" y="117"/>
                  </a:cubicBezTo>
                  <a:cubicBezTo>
                    <a:pt x="71" y="117"/>
                    <a:pt x="71" y="117"/>
                    <a:pt x="71" y="117"/>
                  </a:cubicBezTo>
                  <a:cubicBezTo>
                    <a:pt x="71" y="117"/>
                    <a:pt x="71" y="118"/>
                    <a:pt x="72" y="119"/>
                  </a:cubicBezTo>
                  <a:cubicBezTo>
                    <a:pt x="72" y="119"/>
                    <a:pt x="74" y="120"/>
                    <a:pt x="77" y="121"/>
                  </a:cubicBezTo>
                  <a:cubicBezTo>
                    <a:pt x="89" y="142"/>
                    <a:pt x="89" y="142"/>
                    <a:pt x="89" y="142"/>
                  </a:cubicBezTo>
                  <a:cubicBezTo>
                    <a:pt x="87" y="145"/>
                    <a:pt x="87" y="147"/>
                    <a:pt x="87" y="149"/>
                  </a:cubicBezTo>
                  <a:cubicBezTo>
                    <a:pt x="87" y="155"/>
                    <a:pt x="92" y="161"/>
                    <a:pt x="98" y="161"/>
                  </a:cubicBezTo>
                  <a:cubicBezTo>
                    <a:pt x="105" y="161"/>
                    <a:pt x="110" y="155"/>
                    <a:pt x="110" y="149"/>
                  </a:cubicBezTo>
                  <a:cubicBezTo>
                    <a:pt x="110" y="147"/>
                    <a:pt x="109" y="144"/>
                    <a:pt x="108" y="142"/>
                  </a:cubicBezTo>
                  <a:cubicBezTo>
                    <a:pt x="119" y="122"/>
                    <a:pt x="119" y="122"/>
                    <a:pt x="119" y="122"/>
                  </a:cubicBezTo>
                  <a:cubicBezTo>
                    <a:pt x="121" y="121"/>
                    <a:pt x="123" y="120"/>
                    <a:pt x="125" y="118"/>
                  </a:cubicBezTo>
                  <a:cubicBezTo>
                    <a:pt x="125" y="118"/>
                    <a:pt x="126" y="117"/>
                    <a:pt x="126" y="117"/>
                  </a:cubicBezTo>
                  <a:cubicBezTo>
                    <a:pt x="126" y="117"/>
                    <a:pt x="126" y="117"/>
                    <a:pt x="126" y="117"/>
                  </a:cubicBezTo>
                  <a:cubicBezTo>
                    <a:pt x="155" y="46"/>
                    <a:pt x="155" y="46"/>
                    <a:pt x="155" y="46"/>
                  </a:cubicBezTo>
                  <a:cubicBezTo>
                    <a:pt x="156" y="45"/>
                    <a:pt x="156" y="45"/>
                    <a:pt x="156" y="45"/>
                  </a:cubicBezTo>
                  <a:cubicBezTo>
                    <a:pt x="156" y="45"/>
                    <a:pt x="156" y="45"/>
                    <a:pt x="156" y="45"/>
                  </a:cubicBezTo>
                  <a:cubicBezTo>
                    <a:pt x="157" y="41"/>
                    <a:pt x="157" y="41"/>
                    <a:pt x="157" y="41"/>
                  </a:cubicBezTo>
                  <a:cubicBezTo>
                    <a:pt x="157" y="41"/>
                    <a:pt x="158" y="41"/>
                    <a:pt x="158" y="41"/>
                  </a:cubicBezTo>
                  <a:cubicBezTo>
                    <a:pt x="169" y="45"/>
                    <a:pt x="169" y="45"/>
                    <a:pt x="169" y="45"/>
                  </a:cubicBezTo>
                  <a:cubicBezTo>
                    <a:pt x="169" y="45"/>
                    <a:pt x="169" y="45"/>
                    <a:pt x="169" y="45"/>
                  </a:cubicBezTo>
                  <a:cubicBezTo>
                    <a:pt x="169" y="46"/>
                    <a:pt x="169" y="46"/>
                    <a:pt x="169" y="46"/>
                  </a:cubicBezTo>
                  <a:cubicBezTo>
                    <a:pt x="168" y="49"/>
                    <a:pt x="168" y="49"/>
                    <a:pt x="168" y="49"/>
                  </a:cubicBezTo>
                  <a:cubicBezTo>
                    <a:pt x="168" y="50"/>
                    <a:pt x="168" y="50"/>
                    <a:pt x="168" y="50"/>
                  </a:cubicBezTo>
                  <a:cubicBezTo>
                    <a:pt x="135" y="127"/>
                    <a:pt x="135" y="127"/>
                    <a:pt x="135" y="127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44" y="192"/>
                    <a:pt x="144" y="192"/>
                    <a:pt x="144" y="192"/>
                  </a:cubicBezTo>
                  <a:cubicBezTo>
                    <a:pt x="192" y="192"/>
                    <a:pt x="192" y="192"/>
                    <a:pt x="192" y="192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2"/>
                    <a:pt x="0" y="192"/>
                    <a:pt x="0" y="192"/>
                  </a:cubicBezTo>
                  <a:lnTo>
                    <a:pt x="58" y="192"/>
                  </a:lnTo>
                  <a:close/>
                  <a:moveTo>
                    <a:pt x="98" y="153"/>
                  </a:moveTo>
                  <a:cubicBezTo>
                    <a:pt x="96" y="153"/>
                    <a:pt x="94" y="151"/>
                    <a:pt x="94" y="149"/>
                  </a:cubicBezTo>
                  <a:cubicBezTo>
                    <a:pt x="94" y="147"/>
                    <a:pt x="96" y="145"/>
                    <a:pt x="98" y="145"/>
                  </a:cubicBezTo>
                  <a:cubicBezTo>
                    <a:pt x="101" y="145"/>
                    <a:pt x="103" y="147"/>
                    <a:pt x="103" y="149"/>
                  </a:cubicBezTo>
                  <a:cubicBezTo>
                    <a:pt x="103" y="151"/>
                    <a:pt x="101" y="153"/>
                    <a:pt x="98" y="153"/>
                  </a:cubicBezTo>
                  <a:close/>
                  <a:moveTo>
                    <a:pt x="99" y="139"/>
                  </a:moveTo>
                  <a:cubicBezTo>
                    <a:pt x="91" y="126"/>
                    <a:pt x="91" y="126"/>
                    <a:pt x="91" y="126"/>
                  </a:cubicBezTo>
                  <a:cubicBezTo>
                    <a:pt x="94" y="126"/>
                    <a:pt x="97" y="127"/>
                    <a:pt x="100" y="127"/>
                  </a:cubicBezTo>
                  <a:cubicBezTo>
                    <a:pt x="102" y="127"/>
                    <a:pt x="104" y="127"/>
                    <a:pt x="106" y="126"/>
                  </a:cubicBezTo>
                  <a:lnTo>
                    <a:pt x="99" y="13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5" name="Google Shape;855;p5"/>
          <p:cNvGrpSpPr/>
          <p:nvPr/>
        </p:nvGrpSpPr>
        <p:grpSpPr>
          <a:xfrm>
            <a:off x="350769" y="3246760"/>
            <a:ext cx="757595" cy="757595"/>
            <a:chOff x="3298" y="971"/>
            <a:chExt cx="298" cy="298"/>
          </a:xfrm>
        </p:grpSpPr>
        <p:sp>
          <p:nvSpPr>
            <p:cNvPr id="856" name="Google Shape;856;p5"/>
            <p:cNvSpPr/>
            <p:nvPr/>
          </p:nvSpPr>
          <p:spPr>
            <a:xfrm>
              <a:off x="3365" y="1039"/>
              <a:ext cx="144" cy="230"/>
            </a:xfrm>
            <a:custGeom>
              <a:avLst/>
              <a:gdLst/>
              <a:ahLst/>
              <a:cxnLst/>
              <a:rect l="l" t="t" r="r" b="b"/>
              <a:pathLst>
                <a:path w="278" h="444" extrusionOk="0">
                  <a:moveTo>
                    <a:pt x="137" y="444"/>
                  </a:moveTo>
                  <a:cubicBezTo>
                    <a:pt x="70" y="444"/>
                    <a:pt x="70" y="444"/>
                    <a:pt x="70" y="444"/>
                  </a:cubicBezTo>
                  <a:cubicBezTo>
                    <a:pt x="70" y="276"/>
                    <a:pt x="70" y="276"/>
                    <a:pt x="70" y="276"/>
                  </a:cubicBezTo>
                  <a:cubicBezTo>
                    <a:pt x="70" y="268"/>
                    <a:pt x="67" y="265"/>
                    <a:pt x="66" y="264"/>
                  </a:cubicBezTo>
                  <a:cubicBezTo>
                    <a:pt x="65" y="264"/>
                    <a:pt x="65" y="264"/>
                    <a:pt x="65" y="264"/>
                  </a:cubicBezTo>
                  <a:cubicBezTo>
                    <a:pt x="65" y="264"/>
                    <a:pt x="65" y="264"/>
                    <a:pt x="65" y="264"/>
                  </a:cubicBezTo>
                  <a:cubicBezTo>
                    <a:pt x="19" y="237"/>
                    <a:pt x="0" y="194"/>
                    <a:pt x="0" y="134"/>
                  </a:cubicBezTo>
                  <a:cubicBezTo>
                    <a:pt x="0" y="63"/>
                    <a:pt x="60" y="0"/>
                    <a:pt x="151" y="0"/>
                  </a:cubicBezTo>
                  <a:cubicBezTo>
                    <a:pt x="222" y="0"/>
                    <a:pt x="252" y="35"/>
                    <a:pt x="268" y="67"/>
                  </a:cubicBezTo>
                  <a:cubicBezTo>
                    <a:pt x="274" y="82"/>
                    <a:pt x="278" y="114"/>
                    <a:pt x="230" y="122"/>
                  </a:cubicBezTo>
                  <a:cubicBezTo>
                    <a:pt x="196" y="128"/>
                    <a:pt x="158" y="153"/>
                    <a:pt x="147" y="193"/>
                  </a:cubicBezTo>
                  <a:cubicBezTo>
                    <a:pt x="146" y="196"/>
                    <a:pt x="137" y="238"/>
                    <a:pt x="137" y="316"/>
                  </a:cubicBezTo>
                  <a:lnTo>
                    <a:pt x="137" y="444"/>
                  </a:lnTo>
                  <a:close/>
                  <a:moveTo>
                    <a:pt x="95" y="419"/>
                  </a:moveTo>
                  <a:cubicBezTo>
                    <a:pt x="112" y="419"/>
                    <a:pt x="112" y="419"/>
                    <a:pt x="112" y="419"/>
                  </a:cubicBezTo>
                  <a:cubicBezTo>
                    <a:pt x="112" y="316"/>
                    <a:pt x="112" y="316"/>
                    <a:pt x="112" y="316"/>
                  </a:cubicBezTo>
                  <a:cubicBezTo>
                    <a:pt x="112" y="232"/>
                    <a:pt x="123" y="189"/>
                    <a:pt x="123" y="187"/>
                  </a:cubicBezTo>
                  <a:cubicBezTo>
                    <a:pt x="123" y="186"/>
                    <a:pt x="123" y="186"/>
                    <a:pt x="123" y="186"/>
                  </a:cubicBezTo>
                  <a:cubicBezTo>
                    <a:pt x="137" y="137"/>
                    <a:pt x="182" y="104"/>
                    <a:pt x="226" y="98"/>
                  </a:cubicBezTo>
                  <a:cubicBezTo>
                    <a:pt x="240" y="96"/>
                    <a:pt x="250" y="86"/>
                    <a:pt x="243" y="73"/>
                  </a:cubicBezTo>
                  <a:cubicBezTo>
                    <a:pt x="224" y="39"/>
                    <a:pt x="198" y="24"/>
                    <a:pt x="145" y="24"/>
                  </a:cubicBezTo>
                  <a:cubicBezTo>
                    <a:pt x="76" y="24"/>
                    <a:pt x="24" y="82"/>
                    <a:pt x="24" y="134"/>
                  </a:cubicBezTo>
                  <a:cubicBezTo>
                    <a:pt x="24" y="184"/>
                    <a:pt x="39" y="225"/>
                    <a:pt x="75" y="241"/>
                  </a:cubicBezTo>
                  <a:cubicBezTo>
                    <a:pt x="88" y="247"/>
                    <a:pt x="95" y="255"/>
                    <a:pt x="95" y="276"/>
                  </a:cubicBezTo>
                  <a:lnTo>
                    <a:pt x="95" y="41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5"/>
            <p:cNvSpPr/>
            <p:nvPr/>
          </p:nvSpPr>
          <p:spPr>
            <a:xfrm>
              <a:off x="3298" y="971"/>
              <a:ext cx="298" cy="298"/>
            </a:xfrm>
            <a:custGeom>
              <a:avLst/>
              <a:gdLst/>
              <a:ahLst/>
              <a:cxnLst/>
              <a:rect l="l" t="t" r="r" b="b"/>
              <a:pathLst>
                <a:path w="576" h="576" extrusionOk="0">
                  <a:moveTo>
                    <a:pt x="329" y="105"/>
                  </a:moveTo>
                  <a:cubicBezTo>
                    <a:pt x="420" y="126"/>
                    <a:pt x="448" y="216"/>
                    <a:pt x="478" y="311"/>
                  </a:cubicBezTo>
                  <a:cubicBezTo>
                    <a:pt x="481" y="320"/>
                    <a:pt x="484" y="329"/>
                    <a:pt x="486" y="338"/>
                  </a:cubicBezTo>
                  <a:cubicBezTo>
                    <a:pt x="435" y="338"/>
                    <a:pt x="435" y="338"/>
                    <a:pt x="435" y="338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30"/>
                    <a:pt x="415" y="450"/>
                    <a:pt x="391" y="450"/>
                  </a:cubicBezTo>
                  <a:cubicBezTo>
                    <a:pt x="341" y="450"/>
                    <a:pt x="341" y="450"/>
                    <a:pt x="341" y="450"/>
                  </a:cubicBezTo>
                  <a:cubicBezTo>
                    <a:pt x="341" y="576"/>
                    <a:pt x="341" y="576"/>
                    <a:pt x="341" y="576"/>
                  </a:cubicBezTo>
                  <a:cubicBezTo>
                    <a:pt x="576" y="576"/>
                    <a:pt x="576" y="576"/>
                    <a:pt x="576" y="576"/>
                  </a:cubicBezTo>
                  <a:cubicBezTo>
                    <a:pt x="576" y="0"/>
                    <a:pt x="576" y="0"/>
                    <a:pt x="57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411"/>
                    <a:pt x="179" y="411"/>
                    <a:pt x="179" y="411"/>
                  </a:cubicBezTo>
                  <a:cubicBezTo>
                    <a:pt x="174" y="408"/>
                    <a:pt x="174" y="408"/>
                    <a:pt x="174" y="408"/>
                  </a:cubicBezTo>
                  <a:cubicBezTo>
                    <a:pt x="130" y="376"/>
                    <a:pt x="104" y="324"/>
                    <a:pt x="104" y="270"/>
                  </a:cubicBezTo>
                  <a:cubicBezTo>
                    <a:pt x="104" y="191"/>
                    <a:pt x="166" y="121"/>
                    <a:pt x="248" y="104"/>
                  </a:cubicBezTo>
                  <a:cubicBezTo>
                    <a:pt x="248" y="104"/>
                    <a:pt x="263" y="100"/>
                    <a:pt x="285" y="100"/>
                  </a:cubicBezTo>
                  <a:cubicBezTo>
                    <a:pt x="311" y="100"/>
                    <a:pt x="329" y="105"/>
                    <a:pt x="329" y="105"/>
                  </a:cubicBezTo>
                  <a:close/>
                  <a:moveTo>
                    <a:pt x="290" y="75"/>
                  </a:moveTo>
                  <a:cubicBezTo>
                    <a:pt x="269" y="75"/>
                    <a:pt x="248" y="79"/>
                    <a:pt x="248" y="79"/>
                  </a:cubicBezTo>
                  <a:cubicBezTo>
                    <a:pt x="153" y="96"/>
                    <a:pt x="80" y="178"/>
                    <a:pt x="80" y="270"/>
                  </a:cubicBezTo>
                  <a:cubicBezTo>
                    <a:pt x="80" y="330"/>
                    <a:pt x="107" y="387"/>
                    <a:pt x="154" y="424"/>
                  </a:cubicBezTo>
                  <a:cubicBezTo>
                    <a:pt x="154" y="551"/>
                    <a:pt x="154" y="551"/>
                    <a:pt x="154" y="551"/>
                  </a:cubicBezTo>
                  <a:cubicBezTo>
                    <a:pt x="25" y="551"/>
                    <a:pt x="25" y="551"/>
                    <a:pt x="25" y="551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551" y="24"/>
                    <a:pt x="551" y="24"/>
                    <a:pt x="551" y="24"/>
                  </a:cubicBezTo>
                  <a:cubicBezTo>
                    <a:pt x="551" y="551"/>
                    <a:pt x="551" y="551"/>
                    <a:pt x="551" y="551"/>
                  </a:cubicBezTo>
                  <a:cubicBezTo>
                    <a:pt x="366" y="551"/>
                    <a:pt x="366" y="551"/>
                    <a:pt x="366" y="551"/>
                  </a:cubicBezTo>
                  <a:cubicBezTo>
                    <a:pt x="366" y="474"/>
                    <a:pt x="366" y="474"/>
                    <a:pt x="366" y="474"/>
                  </a:cubicBezTo>
                  <a:cubicBezTo>
                    <a:pt x="391" y="474"/>
                    <a:pt x="391" y="474"/>
                    <a:pt x="391" y="474"/>
                  </a:cubicBezTo>
                  <a:cubicBezTo>
                    <a:pt x="429" y="474"/>
                    <a:pt x="460" y="444"/>
                    <a:pt x="460" y="406"/>
                  </a:cubicBezTo>
                  <a:cubicBezTo>
                    <a:pt x="460" y="362"/>
                    <a:pt x="460" y="362"/>
                    <a:pt x="460" y="362"/>
                  </a:cubicBezTo>
                  <a:cubicBezTo>
                    <a:pt x="490" y="362"/>
                    <a:pt x="490" y="362"/>
                    <a:pt x="490" y="362"/>
                  </a:cubicBezTo>
                  <a:cubicBezTo>
                    <a:pt x="497" y="362"/>
                    <a:pt x="504" y="359"/>
                    <a:pt x="508" y="353"/>
                  </a:cubicBezTo>
                  <a:cubicBezTo>
                    <a:pt x="512" y="348"/>
                    <a:pt x="513" y="340"/>
                    <a:pt x="511" y="334"/>
                  </a:cubicBezTo>
                  <a:cubicBezTo>
                    <a:pt x="508" y="324"/>
                    <a:pt x="505" y="314"/>
                    <a:pt x="502" y="304"/>
                  </a:cubicBezTo>
                  <a:cubicBezTo>
                    <a:pt x="470" y="204"/>
                    <a:pt x="438" y="102"/>
                    <a:pt x="329" y="80"/>
                  </a:cubicBezTo>
                  <a:cubicBezTo>
                    <a:pt x="329" y="80"/>
                    <a:pt x="310" y="75"/>
                    <a:pt x="290" y="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8" name="Google Shape;858;p5"/>
          <p:cNvGrpSpPr/>
          <p:nvPr/>
        </p:nvGrpSpPr>
        <p:grpSpPr>
          <a:xfrm>
            <a:off x="350769" y="2214099"/>
            <a:ext cx="757595" cy="765655"/>
            <a:chOff x="7354888" y="617538"/>
            <a:chExt cx="298450" cy="301625"/>
          </a:xfrm>
        </p:grpSpPr>
        <p:sp>
          <p:nvSpPr>
            <p:cNvPr id="859" name="Google Shape;859;p5"/>
            <p:cNvSpPr/>
            <p:nvPr/>
          </p:nvSpPr>
          <p:spPr>
            <a:xfrm>
              <a:off x="7354888" y="617538"/>
              <a:ext cx="298450" cy="301625"/>
            </a:xfrm>
            <a:custGeom>
              <a:avLst/>
              <a:gdLst/>
              <a:ahLst/>
              <a:cxnLst/>
              <a:rect l="l" t="t" r="r" b="b"/>
              <a:pathLst>
                <a:path w="192" h="194" extrusionOk="0">
                  <a:moveTo>
                    <a:pt x="184" y="185"/>
                  </a:moveTo>
                  <a:cubicBezTo>
                    <a:pt x="146" y="185"/>
                    <a:pt x="146" y="185"/>
                    <a:pt x="146" y="185"/>
                  </a:cubicBezTo>
                  <a:cubicBezTo>
                    <a:pt x="146" y="157"/>
                    <a:pt x="146" y="157"/>
                    <a:pt x="146" y="157"/>
                  </a:cubicBezTo>
                  <a:cubicBezTo>
                    <a:pt x="173" y="131"/>
                    <a:pt x="173" y="131"/>
                    <a:pt x="173" y="131"/>
                  </a:cubicBezTo>
                  <a:cubicBezTo>
                    <a:pt x="175" y="128"/>
                    <a:pt x="176" y="125"/>
                    <a:pt x="176" y="122"/>
                  </a:cubicBezTo>
                  <a:cubicBezTo>
                    <a:pt x="176" y="58"/>
                    <a:pt x="176" y="58"/>
                    <a:pt x="176" y="58"/>
                  </a:cubicBezTo>
                  <a:cubicBezTo>
                    <a:pt x="176" y="54"/>
                    <a:pt x="175" y="51"/>
                    <a:pt x="172" y="49"/>
                  </a:cubicBezTo>
                  <a:cubicBezTo>
                    <a:pt x="170" y="46"/>
                    <a:pt x="166" y="45"/>
                    <a:pt x="163" y="45"/>
                  </a:cubicBezTo>
                  <a:cubicBezTo>
                    <a:pt x="156" y="45"/>
                    <a:pt x="151" y="51"/>
                    <a:pt x="151" y="58"/>
                  </a:cubicBezTo>
                  <a:cubicBezTo>
                    <a:pt x="151" y="101"/>
                    <a:pt x="151" y="101"/>
                    <a:pt x="151" y="101"/>
                  </a:cubicBezTo>
                  <a:cubicBezTo>
                    <a:pt x="146" y="98"/>
                    <a:pt x="139" y="98"/>
                    <a:pt x="135" y="103"/>
                  </a:cubicBezTo>
                  <a:cubicBezTo>
                    <a:pt x="105" y="132"/>
                    <a:pt x="105" y="132"/>
                    <a:pt x="105" y="132"/>
                  </a:cubicBezTo>
                  <a:cubicBezTo>
                    <a:pt x="103" y="135"/>
                    <a:pt x="102" y="138"/>
                    <a:pt x="102" y="141"/>
                  </a:cubicBezTo>
                  <a:cubicBezTo>
                    <a:pt x="102" y="185"/>
                    <a:pt x="102" y="185"/>
                    <a:pt x="102" y="185"/>
                  </a:cubicBezTo>
                  <a:cubicBezTo>
                    <a:pt x="91" y="185"/>
                    <a:pt x="91" y="185"/>
                    <a:pt x="91" y="185"/>
                  </a:cubicBezTo>
                  <a:cubicBezTo>
                    <a:pt x="91" y="141"/>
                    <a:pt x="91" y="141"/>
                    <a:pt x="91" y="141"/>
                  </a:cubicBezTo>
                  <a:cubicBezTo>
                    <a:pt x="91" y="138"/>
                    <a:pt x="90" y="135"/>
                    <a:pt x="87" y="132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3" y="98"/>
                    <a:pt x="47" y="98"/>
                    <a:pt x="42" y="10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51"/>
                    <a:pt x="36" y="45"/>
                    <a:pt x="30" y="45"/>
                  </a:cubicBezTo>
                  <a:cubicBezTo>
                    <a:pt x="26" y="45"/>
                    <a:pt x="23" y="46"/>
                    <a:pt x="20" y="49"/>
                  </a:cubicBezTo>
                  <a:cubicBezTo>
                    <a:pt x="18" y="51"/>
                    <a:pt x="16" y="54"/>
                    <a:pt x="16" y="58"/>
                  </a:cubicBezTo>
                  <a:cubicBezTo>
                    <a:pt x="16" y="122"/>
                    <a:pt x="16" y="122"/>
                    <a:pt x="16" y="122"/>
                  </a:cubicBezTo>
                  <a:cubicBezTo>
                    <a:pt x="16" y="125"/>
                    <a:pt x="18" y="128"/>
                    <a:pt x="20" y="131"/>
                  </a:cubicBezTo>
                  <a:cubicBezTo>
                    <a:pt x="46" y="157"/>
                    <a:pt x="46" y="157"/>
                    <a:pt x="46" y="157"/>
                  </a:cubicBezTo>
                  <a:cubicBezTo>
                    <a:pt x="46" y="185"/>
                    <a:pt x="46" y="185"/>
                    <a:pt x="46" y="185"/>
                  </a:cubicBezTo>
                  <a:cubicBezTo>
                    <a:pt x="9" y="185"/>
                    <a:pt x="9" y="185"/>
                    <a:pt x="9" y="185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184" y="9"/>
                    <a:pt x="184" y="9"/>
                    <a:pt x="184" y="9"/>
                  </a:cubicBezTo>
                  <a:lnTo>
                    <a:pt x="184" y="185"/>
                  </a:lnTo>
                  <a:close/>
                  <a:moveTo>
                    <a:pt x="110" y="167"/>
                  </a:moveTo>
                  <a:cubicBezTo>
                    <a:pt x="110" y="141"/>
                    <a:pt x="110" y="141"/>
                    <a:pt x="110" y="141"/>
                  </a:cubicBezTo>
                  <a:cubicBezTo>
                    <a:pt x="110" y="140"/>
                    <a:pt x="110" y="139"/>
                    <a:pt x="111" y="138"/>
                  </a:cubicBezTo>
                  <a:cubicBezTo>
                    <a:pt x="141" y="108"/>
                    <a:pt x="141" y="108"/>
                    <a:pt x="141" y="108"/>
                  </a:cubicBezTo>
                  <a:cubicBezTo>
                    <a:pt x="142" y="107"/>
                    <a:pt x="143" y="107"/>
                    <a:pt x="144" y="107"/>
                  </a:cubicBezTo>
                  <a:cubicBezTo>
                    <a:pt x="144" y="107"/>
                    <a:pt x="144" y="107"/>
                    <a:pt x="144" y="107"/>
                  </a:cubicBezTo>
                  <a:cubicBezTo>
                    <a:pt x="145" y="107"/>
                    <a:pt x="146" y="107"/>
                    <a:pt x="147" y="108"/>
                  </a:cubicBezTo>
                  <a:cubicBezTo>
                    <a:pt x="149" y="110"/>
                    <a:pt x="149" y="113"/>
                    <a:pt x="147" y="115"/>
                  </a:cubicBezTo>
                  <a:cubicBezTo>
                    <a:pt x="120" y="142"/>
                    <a:pt x="120" y="142"/>
                    <a:pt x="120" y="142"/>
                  </a:cubicBezTo>
                  <a:cubicBezTo>
                    <a:pt x="120" y="142"/>
                    <a:pt x="120" y="142"/>
                    <a:pt x="120" y="142"/>
                  </a:cubicBezTo>
                  <a:cubicBezTo>
                    <a:pt x="126" y="148"/>
                    <a:pt x="126" y="148"/>
                    <a:pt x="126" y="148"/>
                  </a:cubicBezTo>
                  <a:cubicBezTo>
                    <a:pt x="153" y="120"/>
                    <a:pt x="153" y="120"/>
                    <a:pt x="153" y="120"/>
                  </a:cubicBezTo>
                  <a:cubicBezTo>
                    <a:pt x="155" y="118"/>
                    <a:pt x="159" y="112"/>
                    <a:pt x="159" y="108"/>
                  </a:cubicBezTo>
                  <a:cubicBezTo>
                    <a:pt x="159" y="58"/>
                    <a:pt x="159" y="58"/>
                    <a:pt x="159" y="58"/>
                  </a:cubicBezTo>
                  <a:cubicBezTo>
                    <a:pt x="159" y="56"/>
                    <a:pt x="161" y="53"/>
                    <a:pt x="163" y="53"/>
                  </a:cubicBezTo>
                  <a:cubicBezTo>
                    <a:pt x="165" y="53"/>
                    <a:pt x="166" y="54"/>
                    <a:pt x="167" y="54"/>
                  </a:cubicBezTo>
                  <a:cubicBezTo>
                    <a:pt x="168" y="55"/>
                    <a:pt x="168" y="56"/>
                    <a:pt x="168" y="58"/>
                  </a:cubicBezTo>
                  <a:cubicBezTo>
                    <a:pt x="168" y="122"/>
                    <a:pt x="168" y="122"/>
                    <a:pt x="168" y="122"/>
                  </a:cubicBezTo>
                  <a:cubicBezTo>
                    <a:pt x="168" y="123"/>
                    <a:pt x="168" y="124"/>
                    <a:pt x="167" y="125"/>
                  </a:cubicBezTo>
                  <a:cubicBezTo>
                    <a:pt x="138" y="154"/>
                    <a:pt x="138" y="154"/>
                    <a:pt x="138" y="154"/>
                  </a:cubicBezTo>
                  <a:cubicBezTo>
                    <a:pt x="138" y="154"/>
                    <a:pt x="138" y="154"/>
                    <a:pt x="138" y="154"/>
                  </a:cubicBezTo>
                  <a:cubicBezTo>
                    <a:pt x="138" y="185"/>
                    <a:pt x="138" y="185"/>
                    <a:pt x="138" y="185"/>
                  </a:cubicBezTo>
                  <a:cubicBezTo>
                    <a:pt x="110" y="185"/>
                    <a:pt x="110" y="185"/>
                    <a:pt x="110" y="185"/>
                  </a:cubicBezTo>
                  <a:lnTo>
                    <a:pt x="110" y="167"/>
                  </a:lnTo>
                  <a:close/>
                  <a:moveTo>
                    <a:pt x="26" y="125"/>
                  </a:moveTo>
                  <a:cubicBezTo>
                    <a:pt x="25" y="124"/>
                    <a:pt x="24" y="123"/>
                    <a:pt x="24" y="122"/>
                  </a:cubicBezTo>
                  <a:cubicBezTo>
                    <a:pt x="25" y="58"/>
                    <a:pt x="25" y="58"/>
                    <a:pt x="25" y="58"/>
                  </a:cubicBezTo>
                  <a:cubicBezTo>
                    <a:pt x="25" y="56"/>
                    <a:pt x="25" y="55"/>
                    <a:pt x="26" y="54"/>
                  </a:cubicBezTo>
                  <a:cubicBezTo>
                    <a:pt x="27" y="54"/>
                    <a:pt x="28" y="53"/>
                    <a:pt x="29" y="53"/>
                  </a:cubicBezTo>
                  <a:cubicBezTo>
                    <a:pt x="32" y="53"/>
                    <a:pt x="34" y="56"/>
                    <a:pt x="34" y="58"/>
                  </a:cubicBezTo>
                  <a:cubicBezTo>
                    <a:pt x="34" y="108"/>
                    <a:pt x="34" y="108"/>
                    <a:pt x="34" y="108"/>
                  </a:cubicBezTo>
                  <a:cubicBezTo>
                    <a:pt x="34" y="112"/>
                    <a:pt x="37" y="118"/>
                    <a:pt x="40" y="120"/>
                  </a:cubicBezTo>
                  <a:cubicBezTo>
                    <a:pt x="67" y="148"/>
                    <a:pt x="67" y="148"/>
                    <a:pt x="67" y="148"/>
                  </a:cubicBezTo>
                  <a:cubicBezTo>
                    <a:pt x="67" y="148"/>
                    <a:pt x="67" y="148"/>
                    <a:pt x="67" y="148"/>
                  </a:cubicBezTo>
                  <a:cubicBezTo>
                    <a:pt x="73" y="142"/>
                    <a:pt x="73" y="142"/>
                    <a:pt x="73" y="142"/>
                  </a:cubicBezTo>
                  <a:cubicBezTo>
                    <a:pt x="46" y="115"/>
                    <a:pt x="46" y="115"/>
                    <a:pt x="46" y="115"/>
                  </a:cubicBezTo>
                  <a:cubicBezTo>
                    <a:pt x="44" y="113"/>
                    <a:pt x="44" y="110"/>
                    <a:pt x="46" y="108"/>
                  </a:cubicBezTo>
                  <a:cubicBezTo>
                    <a:pt x="46" y="107"/>
                    <a:pt x="48" y="107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50" y="107"/>
                    <a:pt x="51" y="107"/>
                    <a:pt x="52" y="108"/>
                  </a:cubicBezTo>
                  <a:cubicBezTo>
                    <a:pt x="81" y="138"/>
                    <a:pt x="81" y="138"/>
                    <a:pt x="81" y="138"/>
                  </a:cubicBezTo>
                  <a:cubicBezTo>
                    <a:pt x="82" y="139"/>
                    <a:pt x="83" y="140"/>
                    <a:pt x="83" y="141"/>
                  </a:cubicBezTo>
                  <a:cubicBezTo>
                    <a:pt x="83" y="167"/>
                    <a:pt x="83" y="167"/>
                    <a:pt x="83" y="167"/>
                  </a:cubicBezTo>
                  <a:cubicBezTo>
                    <a:pt x="83" y="185"/>
                    <a:pt x="83" y="185"/>
                    <a:pt x="83" y="185"/>
                  </a:cubicBezTo>
                  <a:cubicBezTo>
                    <a:pt x="54" y="185"/>
                    <a:pt x="54" y="185"/>
                    <a:pt x="54" y="185"/>
                  </a:cubicBezTo>
                  <a:cubicBezTo>
                    <a:pt x="54" y="154"/>
                    <a:pt x="54" y="154"/>
                    <a:pt x="54" y="154"/>
                  </a:cubicBezTo>
                  <a:cubicBezTo>
                    <a:pt x="54" y="154"/>
                    <a:pt x="54" y="154"/>
                    <a:pt x="54" y="154"/>
                  </a:cubicBezTo>
                  <a:lnTo>
                    <a:pt x="26" y="125"/>
                  </a:lnTo>
                  <a:close/>
                  <a:moveTo>
                    <a:pt x="0" y="1"/>
                  </a:moveTo>
                  <a:cubicBezTo>
                    <a:pt x="0" y="194"/>
                    <a:pt x="0" y="193"/>
                    <a:pt x="0" y="193"/>
                  </a:cubicBezTo>
                  <a:cubicBezTo>
                    <a:pt x="192" y="193"/>
                    <a:pt x="192" y="193"/>
                    <a:pt x="192" y="193"/>
                  </a:cubicBezTo>
                  <a:cubicBezTo>
                    <a:pt x="192" y="0"/>
                    <a:pt x="192" y="1"/>
                    <a:pt x="192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5"/>
            <p:cNvSpPr/>
            <p:nvPr/>
          </p:nvSpPr>
          <p:spPr>
            <a:xfrm>
              <a:off x="7451725" y="671513"/>
              <a:ext cx="106363" cy="100013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49" y="0"/>
                  </a:moveTo>
                  <a:cubicBezTo>
                    <a:pt x="43" y="0"/>
                    <a:pt x="38" y="2"/>
                    <a:pt x="34" y="6"/>
                  </a:cubicBezTo>
                  <a:cubicBezTo>
                    <a:pt x="31" y="2"/>
                    <a:pt x="26" y="0"/>
                    <a:pt x="20" y="0"/>
                  </a:cubicBezTo>
                  <a:cubicBezTo>
                    <a:pt x="9" y="0"/>
                    <a:pt x="0" y="8"/>
                    <a:pt x="0" y="19"/>
                  </a:cubicBezTo>
                  <a:cubicBezTo>
                    <a:pt x="0" y="24"/>
                    <a:pt x="2" y="29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32" y="61"/>
                    <a:pt x="32" y="61"/>
                    <a:pt x="32" y="61"/>
                  </a:cubicBezTo>
                  <a:cubicBezTo>
                    <a:pt x="34" y="64"/>
                    <a:pt x="34" y="64"/>
                    <a:pt x="34" y="64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64" y="33"/>
                    <a:pt x="64" y="33"/>
                    <a:pt x="64" y="33"/>
                  </a:cubicBezTo>
                  <a:cubicBezTo>
                    <a:pt x="64" y="33"/>
                    <a:pt x="64" y="33"/>
                    <a:pt x="64" y="33"/>
                  </a:cubicBezTo>
                  <a:cubicBezTo>
                    <a:pt x="67" y="29"/>
                    <a:pt x="69" y="24"/>
                    <a:pt x="69" y="20"/>
                  </a:cubicBezTo>
                  <a:cubicBezTo>
                    <a:pt x="69" y="9"/>
                    <a:pt x="60" y="0"/>
                    <a:pt x="49" y="0"/>
                  </a:cubicBezTo>
                  <a:close/>
                  <a:moveTo>
                    <a:pt x="56" y="30"/>
                  </a:moveTo>
                  <a:cubicBezTo>
                    <a:pt x="34" y="52"/>
                    <a:pt x="34" y="52"/>
                    <a:pt x="34" y="52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1" y="27"/>
                    <a:pt x="8" y="24"/>
                    <a:pt x="8" y="21"/>
                  </a:cubicBezTo>
                  <a:cubicBezTo>
                    <a:pt x="8" y="12"/>
                    <a:pt x="15" y="8"/>
                    <a:pt x="23" y="8"/>
                  </a:cubicBezTo>
                  <a:cubicBezTo>
                    <a:pt x="27" y="8"/>
                    <a:pt x="30" y="10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5" y="14"/>
                    <a:pt x="36" y="14"/>
                    <a:pt x="36" y="13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8" y="10"/>
                    <a:pt x="42" y="8"/>
                    <a:pt x="46" y="8"/>
                  </a:cubicBezTo>
                  <a:cubicBezTo>
                    <a:pt x="55" y="8"/>
                    <a:pt x="61" y="14"/>
                    <a:pt x="61" y="21"/>
                  </a:cubicBezTo>
                  <a:cubicBezTo>
                    <a:pt x="61" y="24"/>
                    <a:pt x="58" y="27"/>
                    <a:pt x="56" y="3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61" name="Google Shape;861;p5"/>
          <p:cNvGrpSpPr/>
          <p:nvPr/>
        </p:nvGrpSpPr>
        <p:grpSpPr>
          <a:xfrm>
            <a:off x="350769" y="4269847"/>
            <a:ext cx="757595" cy="757595"/>
            <a:chOff x="11055999" y="762001"/>
            <a:chExt cx="426447" cy="426447"/>
          </a:xfrm>
        </p:grpSpPr>
        <p:sp>
          <p:nvSpPr>
            <p:cNvPr id="862" name="Google Shape;862;p5"/>
            <p:cNvSpPr/>
            <p:nvPr/>
          </p:nvSpPr>
          <p:spPr>
            <a:xfrm>
              <a:off x="11055999" y="762001"/>
              <a:ext cx="426447" cy="426447"/>
            </a:xfrm>
            <a:custGeom>
              <a:avLst/>
              <a:gdLst/>
              <a:ahLst/>
              <a:cxnLst/>
              <a:rect l="l" t="t" r="r" b="b"/>
              <a:pathLst>
                <a:path w="61" h="61" extrusionOk="0">
                  <a:moveTo>
                    <a:pt x="0" y="0"/>
                  </a:moveTo>
                  <a:lnTo>
                    <a:pt x="0" y="61"/>
                  </a:lnTo>
                  <a:lnTo>
                    <a:pt x="61" y="61"/>
                  </a:lnTo>
                  <a:lnTo>
                    <a:pt x="61" y="0"/>
                  </a:lnTo>
                  <a:lnTo>
                    <a:pt x="0" y="0"/>
                  </a:lnTo>
                  <a:close/>
                  <a:moveTo>
                    <a:pt x="58" y="58"/>
                  </a:moveTo>
                  <a:lnTo>
                    <a:pt x="3" y="58"/>
                  </a:lnTo>
                  <a:lnTo>
                    <a:pt x="3" y="3"/>
                  </a:lnTo>
                  <a:lnTo>
                    <a:pt x="58" y="3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endPara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5"/>
            <p:cNvSpPr/>
            <p:nvPr/>
          </p:nvSpPr>
          <p:spPr>
            <a:xfrm>
              <a:off x="11090956" y="796958"/>
              <a:ext cx="356538" cy="356538"/>
            </a:xfrm>
            <a:custGeom>
              <a:avLst/>
              <a:gdLst/>
              <a:ahLst/>
              <a:cxnLst/>
              <a:rect l="l" t="t" r="r" b="b"/>
              <a:pathLst>
                <a:path w="160" h="160" extrusionOk="0">
                  <a:moveTo>
                    <a:pt x="80" y="160"/>
                  </a:moveTo>
                  <a:cubicBezTo>
                    <a:pt x="124" y="160"/>
                    <a:pt x="160" y="124"/>
                    <a:pt x="160" y="80"/>
                  </a:cubicBezTo>
                  <a:cubicBezTo>
                    <a:pt x="160" y="36"/>
                    <a:pt x="124" y="0"/>
                    <a:pt x="80" y="0"/>
                  </a:cubicBezTo>
                  <a:cubicBezTo>
                    <a:pt x="36" y="0"/>
                    <a:pt x="0" y="36"/>
                    <a:pt x="0" y="80"/>
                  </a:cubicBezTo>
                  <a:cubicBezTo>
                    <a:pt x="0" y="124"/>
                    <a:pt x="36" y="160"/>
                    <a:pt x="80" y="160"/>
                  </a:cubicBezTo>
                  <a:close/>
                  <a:moveTo>
                    <a:pt x="80" y="8"/>
                  </a:moveTo>
                  <a:cubicBezTo>
                    <a:pt x="120" y="8"/>
                    <a:pt x="152" y="40"/>
                    <a:pt x="152" y="80"/>
                  </a:cubicBezTo>
                  <a:cubicBezTo>
                    <a:pt x="152" y="120"/>
                    <a:pt x="120" y="152"/>
                    <a:pt x="80" y="152"/>
                  </a:cubicBezTo>
                  <a:cubicBezTo>
                    <a:pt x="40" y="152"/>
                    <a:pt x="8" y="120"/>
                    <a:pt x="8" y="80"/>
                  </a:cubicBezTo>
                  <a:cubicBezTo>
                    <a:pt x="8" y="40"/>
                    <a:pt x="40" y="8"/>
                    <a:pt x="80" y="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endPara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5"/>
            <p:cNvSpPr/>
            <p:nvPr/>
          </p:nvSpPr>
          <p:spPr>
            <a:xfrm>
              <a:off x="11258737" y="838903"/>
              <a:ext cx="20975" cy="4194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endPara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5"/>
            <p:cNvSpPr/>
            <p:nvPr/>
          </p:nvSpPr>
          <p:spPr>
            <a:xfrm>
              <a:off x="11258737" y="1069600"/>
              <a:ext cx="20975" cy="4194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endPara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5"/>
            <p:cNvSpPr/>
            <p:nvPr/>
          </p:nvSpPr>
          <p:spPr>
            <a:xfrm>
              <a:off x="11363599" y="964739"/>
              <a:ext cx="41945" cy="2097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endPara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5"/>
            <p:cNvSpPr/>
            <p:nvPr/>
          </p:nvSpPr>
          <p:spPr>
            <a:xfrm>
              <a:off x="11132901" y="964739"/>
              <a:ext cx="41945" cy="2097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endPara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5"/>
            <p:cNvSpPr/>
            <p:nvPr/>
          </p:nvSpPr>
          <p:spPr>
            <a:xfrm>
              <a:off x="11174847" y="873855"/>
              <a:ext cx="188756" cy="195745"/>
            </a:xfrm>
            <a:custGeom>
              <a:avLst/>
              <a:gdLst/>
              <a:ahLst/>
              <a:cxnLst/>
              <a:rect l="l" t="t" r="r" b="b"/>
              <a:pathLst>
                <a:path w="88" h="88" extrusionOk="0">
                  <a:moveTo>
                    <a:pt x="1" y="87"/>
                  </a:moveTo>
                  <a:cubicBezTo>
                    <a:pt x="2" y="88"/>
                    <a:pt x="3" y="88"/>
                    <a:pt x="4" y="88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58" y="60"/>
                    <a:pt x="58" y="60"/>
                    <a:pt x="58" y="60"/>
                  </a:cubicBezTo>
                  <a:cubicBezTo>
                    <a:pt x="58" y="59"/>
                    <a:pt x="58" y="59"/>
                    <a:pt x="59" y="59"/>
                  </a:cubicBezTo>
                  <a:cubicBezTo>
                    <a:pt x="59" y="59"/>
                    <a:pt x="59" y="58"/>
                    <a:pt x="59" y="58"/>
                  </a:cubicBezTo>
                  <a:cubicBezTo>
                    <a:pt x="87" y="6"/>
                    <a:pt x="87" y="6"/>
                    <a:pt x="87" y="6"/>
                  </a:cubicBezTo>
                  <a:cubicBezTo>
                    <a:pt x="88" y="5"/>
                    <a:pt x="88" y="3"/>
                    <a:pt x="87" y="1"/>
                  </a:cubicBezTo>
                  <a:cubicBezTo>
                    <a:pt x="85" y="0"/>
                    <a:pt x="84" y="0"/>
                    <a:pt x="82" y="1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0" y="29"/>
                    <a:pt x="30" y="29"/>
                    <a:pt x="29" y="30"/>
                  </a:cubicBezTo>
                  <a:cubicBezTo>
                    <a:pt x="29" y="30"/>
                    <a:pt x="29" y="30"/>
                    <a:pt x="29" y="31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0" y="84"/>
                    <a:pt x="0" y="86"/>
                    <a:pt x="1" y="87"/>
                  </a:cubicBezTo>
                  <a:close/>
                  <a:moveTo>
                    <a:pt x="74" y="15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39" y="33"/>
                    <a:pt x="39" y="33"/>
                    <a:pt x="39" y="33"/>
                  </a:cubicBezTo>
                  <a:lnTo>
                    <a:pt x="74" y="15"/>
                  </a:lnTo>
                  <a:close/>
                  <a:moveTo>
                    <a:pt x="33" y="39"/>
                  </a:moveTo>
                  <a:cubicBezTo>
                    <a:pt x="49" y="55"/>
                    <a:pt x="49" y="55"/>
                    <a:pt x="49" y="55"/>
                  </a:cubicBezTo>
                  <a:cubicBezTo>
                    <a:pt x="14" y="74"/>
                    <a:pt x="14" y="74"/>
                    <a:pt x="14" y="74"/>
                  </a:cubicBezTo>
                  <a:lnTo>
                    <a:pt x="33" y="3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endPara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69" name="Google Shape;869;p5"/>
          <p:cNvSpPr txBox="1"/>
          <p:nvPr/>
        </p:nvSpPr>
        <p:spPr>
          <a:xfrm>
            <a:off x="350769" y="150557"/>
            <a:ext cx="8606195" cy="104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</a:pPr>
            <a:r>
              <a:rPr lang="ru-RU" sz="296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Комплексный подход к благополучию: все сферы жизни значимы и требуют гармоничного развития </a:t>
            </a:r>
            <a:endParaRPr sz="1665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70" name="Google Shape;870;p5"/>
          <p:cNvSpPr/>
          <p:nvPr/>
        </p:nvSpPr>
        <p:spPr>
          <a:xfrm>
            <a:off x="1456267" y="1191013"/>
            <a:ext cx="7154333" cy="757595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rgbClr val="AB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Физическое здоровье – наш основной источник энергии, основа долгой и счастливой жизни. Дыхание, обменные процессы, сон,  питание, движение, красота.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1" name="Google Shape;871;p5"/>
          <p:cNvSpPr/>
          <p:nvPr/>
        </p:nvSpPr>
        <p:spPr>
          <a:xfrm>
            <a:off x="1456267" y="2202256"/>
            <a:ext cx="7154333" cy="757595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rgbClr val="9F3C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Эмоциональное благополучие – наша психологическая устойчивость и жизнестойкость. Настроение, умение управлять стрессом и пользоваться инструментами саморегуляции, эмоциональный интеллект, творчество.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5"/>
          <p:cNvSpPr/>
          <p:nvPr/>
        </p:nvSpPr>
        <p:spPr>
          <a:xfrm>
            <a:off x="1456267" y="3246760"/>
            <a:ext cx="7154333" cy="757595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9736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Разум – развитие когнитивных способностей. Память, внимание, критическое мышление, умение учиться, креативность и создание инноваций, планирование и достижение, личная финансовая грамотность.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3" name="Google Shape;873;p5"/>
          <p:cNvSpPr/>
          <p:nvPr/>
        </p:nvSpPr>
        <p:spPr>
          <a:xfrm>
            <a:off x="1456267" y="4251219"/>
            <a:ext cx="7154333" cy="757595"/>
          </a:xfrm>
          <a:prstGeom prst="rect">
            <a:avLst/>
          </a:prstGeom>
          <a:solidFill>
            <a:srgbClr val="BB2740"/>
          </a:solidFill>
          <a:ln w="25400" cap="flat" cmpd="sng">
            <a:solidFill>
              <a:srgbClr val="9736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Дух – осознанность в отношении личных целей и ценностей. Долгосрочная персональная стратегия, смыслы деятельности, ответственное отношение к окружающей среде, благотворительность и волонтерство.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6"/>
          <p:cNvSpPr/>
          <p:nvPr/>
        </p:nvSpPr>
        <p:spPr>
          <a:xfrm>
            <a:off x="0" y="0"/>
            <a:ext cx="9144000" cy="5147241"/>
          </a:xfrm>
          <a:prstGeom prst="rect">
            <a:avLst/>
          </a:prstGeom>
          <a:solidFill>
            <a:srgbClr val="4646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9" name="Google Shape;879;p6"/>
          <p:cNvSpPr/>
          <p:nvPr/>
        </p:nvSpPr>
        <p:spPr>
          <a:xfrm>
            <a:off x="1468483" y="1236463"/>
            <a:ext cx="2559412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Физическое здоровье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80" name="Google Shape;880;p6"/>
          <p:cNvGrpSpPr/>
          <p:nvPr/>
        </p:nvGrpSpPr>
        <p:grpSpPr>
          <a:xfrm>
            <a:off x="2298189" y="313528"/>
            <a:ext cx="900000" cy="900000"/>
            <a:chOff x="6615113" y="619125"/>
            <a:chExt cx="298450" cy="298450"/>
          </a:xfrm>
        </p:grpSpPr>
        <p:sp>
          <p:nvSpPr>
            <p:cNvPr id="881" name="Google Shape;881;p6"/>
            <p:cNvSpPr/>
            <p:nvPr/>
          </p:nvSpPr>
          <p:spPr>
            <a:xfrm>
              <a:off x="6727825" y="676275"/>
              <a:ext cx="80963" cy="111125"/>
            </a:xfrm>
            <a:custGeom>
              <a:avLst/>
              <a:gdLst/>
              <a:ahLst/>
              <a:cxnLst/>
              <a:rect l="l" t="t" r="r" b="b"/>
              <a:pathLst>
                <a:path w="53" h="72" extrusionOk="0">
                  <a:moveTo>
                    <a:pt x="26" y="72"/>
                  </a:moveTo>
                  <a:cubicBezTo>
                    <a:pt x="34" y="72"/>
                    <a:pt x="39" y="67"/>
                    <a:pt x="44" y="62"/>
                  </a:cubicBezTo>
                  <a:cubicBezTo>
                    <a:pt x="50" y="55"/>
                    <a:pt x="53" y="44"/>
                    <a:pt x="53" y="29"/>
                  </a:cubicBezTo>
                  <a:cubicBezTo>
                    <a:pt x="53" y="13"/>
                    <a:pt x="41" y="0"/>
                    <a:pt x="26" y="0"/>
                  </a:cubicBezTo>
                  <a:cubicBezTo>
                    <a:pt x="12" y="0"/>
                    <a:pt x="0" y="13"/>
                    <a:pt x="0" y="29"/>
                  </a:cubicBezTo>
                  <a:cubicBezTo>
                    <a:pt x="0" y="44"/>
                    <a:pt x="3" y="55"/>
                    <a:pt x="9" y="62"/>
                  </a:cubicBezTo>
                  <a:cubicBezTo>
                    <a:pt x="14" y="67"/>
                    <a:pt x="18" y="72"/>
                    <a:pt x="26" y="72"/>
                  </a:cubicBezTo>
                  <a:close/>
                  <a:moveTo>
                    <a:pt x="26" y="8"/>
                  </a:moveTo>
                  <a:cubicBezTo>
                    <a:pt x="36" y="8"/>
                    <a:pt x="44" y="18"/>
                    <a:pt x="44" y="29"/>
                  </a:cubicBezTo>
                  <a:cubicBezTo>
                    <a:pt x="44" y="42"/>
                    <a:pt x="42" y="52"/>
                    <a:pt x="38" y="56"/>
                  </a:cubicBezTo>
                  <a:cubicBezTo>
                    <a:pt x="33" y="62"/>
                    <a:pt x="30" y="63"/>
                    <a:pt x="26" y="63"/>
                  </a:cubicBezTo>
                  <a:cubicBezTo>
                    <a:pt x="22" y="63"/>
                    <a:pt x="20" y="62"/>
                    <a:pt x="15" y="56"/>
                  </a:cubicBezTo>
                  <a:cubicBezTo>
                    <a:pt x="11" y="52"/>
                    <a:pt x="8" y="42"/>
                    <a:pt x="8" y="29"/>
                  </a:cubicBezTo>
                  <a:cubicBezTo>
                    <a:pt x="8" y="18"/>
                    <a:pt x="16" y="8"/>
                    <a:pt x="26" y="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6"/>
            <p:cNvSpPr/>
            <p:nvPr/>
          </p:nvSpPr>
          <p:spPr>
            <a:xfrm>
              <a:off x="6615113" y="619125"/>
              <a:ext cx="298450" cy="298450"/>
            </a:xfrm>
            <a:custGeom>
              <a:avLst/>
              <a:gdLst/>
              <a:ahLst/>
              <a:cxnLst/>
              <a:rect l="l" t="t" r="r" b="b"/>
              <a:pathLst>
                <a:path w="192" h="192" extrusionOk="0">
                  <a:moveTo>
                    <a:pt x="50" y="184"/>
                  </a:moveTo>
                  <a:cubicBezTo>
                    <a:pt x="8" y="184"/>
                    <a:pt x="8" y="184"/>
                    <a:pt x="8" y="18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83" y="8"/>
                    <a:pt x="183" y="8"/>
                    <a:pt x="183" y="8"/>
                  </a:cubicBezTo>
                  <a:cubicBezTo>
                    <a:pt x="183" y="184"/>
                    <a:pt x="183" y="184"/>
                    <a:pt x="183" y="184"/>
                  </a:cubicBezTo>
                  <a:cubicBezTo>
                    <a:pt x="144" y="184"/>
                    <a:pt x="144" y="184"/>
                    <a:pt x="144" y="184"/>
                  </a:cubicBezTo>
                  <a:cubicBezTo>
                    <a:pt x="142" y="129"/>
                    <a:pt x="142" y="129"/>
                    <a:pt x="142" y="129"/>
                  </a:cubicBezTo>
                  <a:cubicBezTo>
                    <a:pt x="174" y="53"/>
                    <a:pt x="174" y="53"/>
                    <a:pt x="174" y="53"/>
                  </a:cubicBezTo>
                  <a:cubicBezTo>
                    <a:pt x="174" y="53"/>
                    <a:pt x="175" y="53"/>
                    <a:pt x="175" y="52"/>
                  </a:cubicBezTo>
                  <a:cubicBezTo>
                    <a:pt x="176" y="49"/>
                    <a:pt x="176" y="49"/>
                    <a:pt x="176" y="49"/>
                  </a:cubicBezTo>
                  <a:cubicBezTo>
                    <a:pt x="177" y="47"/>
                    <a:pt x="177" y="44"/>
                    <a:pt x="176" y="42"/>
                  </a:cubicBezTo>
                  <a:cubicBezTo>
                    <a:pt x="175" y="40"/>
                    <a:pt x="173" y="39"/>
                    <a:pt x="171" y="38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59" y="33"/>
                    <a:pt x="156" y="33"/>
                    <a:pt x="154" y="34"/>
                  </a:cubicBezTo>
                  <a:cubicBezTo>
                    <a:pt x="152" y="35"/>
                    <a:pt x="151" y="37"/>
                    <a:pt x="150" y="39"/>
                  </a:cubicBezTo>
                  <a:cubicBezTo>
                    <a:pt x="149" y="42"/>
                    <a:pt x="149" y="42"/>
                    <a:pt x="149" y="42"/>
                  </a:cubicBezTo>
                  <a:cubicBezTo>
                    <a:pt x="149" y="42"/>
                    <a:pt x="149" y="43"/>
                    <a:pt x="148" y="43"/>
                  </a:cubicBezTo>
                  <a:cubicBezTo>
                    <a:pt x="120" y="113"/>
                    <a:pt x="120" y="113"/>
                    <a:pt x="120" y="113"/>
                  </a:cubicBezTo>
                  <a:cubicBezTo>
                    <a:pt x="101" y="126"/>
                    <a:pt x="82" y="115"/>
                    <a:pt x="77" y="113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5" y="35"/>
                    <a:pt x="40" y="32"/>
                    <a:pt x="36" y="34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3" y="38"/>
                    <a:pt x="21" y="40"/>
                    <a:pt x="20" y="42"/>
                  </a:cubicBezTo>
                  <a:cubicBezTo>
                    <a:pt x="19" y="44"/>
                    <a:pt x="19" y="46"/>
                    <a:pt x="20" y="48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49" y="127"/>
                    <a:pt x="49" y="127"/>
                    <a:pt x="49" y="127"/>
                  </a:cubicBezTo>
                  <a:moveTo>
                    <a:pt x="58" y="192"/>
                  </a:moveTo>
                  <a:cubicBezTo>
                    <a:pt x="57" y="126"/>
                    <a:pt x="57" y="126"/>
                    <a:pt x="57" y="126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45"/>
                    <a:pt x="27" y="45"/>
                    <a:pt x="28" y="45"/>
                  </a:cubicBezTo>
                  <a:cubicBezTo>
                    <a:pt x="38" y="41"/>
                    <a:pt x="38" y="41"/>
                    <a:pt x="38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71" y="117"/>
                    <a:pt x="71" y="117"/>
                    <a:pt x="71" y="117"/>
                  </a:cubicBezTo>
                  <a:cubicBezTo>
                    <a:pt x="71" y="117"/>
                    <a:pt x="71" y="117"/>
                    <a:pt x="71" y="117"/>
                  </a:cubicBezTo>
                  <a:cubicBezTo>
                    <a:pt x="71" y="117"/>
                    <a:pt x="71" y="117"/>
                    <a:pt x="71" y="117"/>
                  </a:cubicBezTo>
                  <a:cubicBezTo>
                    <a:pt x="71" y="117"/>
                    <a:pt x="71" y="117"/>
                    <a:pt x="71" y="117"/>
                  </a:cubicBezTo>
                  <a:cubicBezTo>
                    <a:pt x="71" y="117"/>
                    <a:pt x="71" y="118"/>
                    <a:pt x="72" y="119"/>
                  </a:cubicBezTo>
                  <a:cubicBezTo>
                    <a:pt x="72" y="119"/>
                    <a:pt x="74" y="120"/>
                    <a:pt x="77" y="121"/>
                  </a:cubicBezTo>
                  <a:cubicBezTo>
                    <a:pt x="89" y="142"/>
                    <a:pt x="89" y="142"/>
                    <a:pt x="89" y="142"/>
                  </a:cubicBezTo>
                  <a:cubicBezTo>
                    <a:pt x="87" y="145"/>
                    <a:pt x="87" y="147"/>
                    <a:pt x="87" y="149"/>
                  </a:cubicBezTo>
                  <a:cubicBezTo>
                    <a:pt x="87" y="155"/>
                    <a:pt x="92" y="161"/>
                    <a:pt x="98" y="161"/>
                  </a:cubicBezTo>
                  <a:cubicBezTo>
                    <a:pt x="105" y="161"/>
                    <a:pt x="110" y="155"/>
                    <a:pt x="110" y="149"/>
                  </a:cubicBezTo>
                  <a:cubicBezTo>
                    <a:pt x="110" y="147"/>
                    <a:pt x="109" y="144"/>
                    <a:pt x="108" y="142"/>
                  </a:cubicBezTo>
                  <a:cubicBezTo>
                    <a:pt x="119" y="122"/>
                    <a:pt x="119" y="122"/>
                    <a:pt x="119" y="122"/>
                  </a:cubicBezTo>
                  <a:cubicBezTo>
                    <a:pt x="121" y="121"/>
                    <a:pt x="123" y="120"/>
                    <a:pt x="125" y="118"/>
                  </a:cubicBezTo>
                  <a:cubicBezTo>
                    <a:pt x="125" y="118"/>
                    <a:pt x="126" y="117"/>
                    <a:pt x="126" y="117"/>
                  </a:cubicBezTo>
                  <a:cubicBezTo>
                    <a:pt x="126" y="117"/>
                    <a:pt x="126" y="117"/>
                    <a:pt x="126" y="117"/>
                  </a:cubicBezTo>
                  <a:cubicBezTo>
                    <a:pt x="155" y="46"/>
                    <a:pt x="155" y="46"/>
                    <a:pt x="155" y="46"/>
                  </a:cubicBezTo>
                  <a:cubicBezTo>
                    <a:pt x="156" y="45"/>
                    <a:pt x="156" y="45"/>
                    <a:pt x="156" y="45"/>
                  </a:cubicBezTo>
                  <a:cubicBezTo>
                    <a:pt x="156" y="45"/>
                    <a:pt x="156" y="45"/>
                    <a:pt x="156" y="45"/>
                  </a:cubicBezTo>
                  <a:cubicBezTo>
                    <a:pt x="157" y="41"/>
                    <a:pt x="157" y="41"/>
                    <a:pt x="157" y="41"/>
                  </a:cubicBezTo>
                  <a:cubicBezTo>
                    <a:pt x="157" y="41"/>
                    <a:pt x="158" y="41"/>
                    <a:pt x="158" y="41"/>
                  </a:cubicBezTo>
                  <a:cubicBezTo>
                    <a:pt x="169" y="45"/>
                    <a:pt x="169" y="45"/>
                    <a:pt x="169" y="45"/>
                  </a:cubicBezTo>
                  <a:cubicBezTo>
                    <a:pt x="169" y="45"/>
                    <a:pt x="169" y="45"/>
                    <a:pt x="169" y="45"/>
                  </a:cubicBezTo>
                  <a:cubicBezTo>
                    <a:pt x="169" y="46"/>
                    <a:pt x="169" y="46"/>
                    <a:pt x="169" y="46"/>
                  </a:cubicBezTo>
                  <a:cubicBezTo>
                    <a:pt x="168" y="49"/>
                    <a:pt x="168" y="49"/>
                    <a:pt x="168" y="49"/>
                  </a:cubicBezTo>
                  <a:cubicBezTo>
                    <a:pt x="168" y="50"/>
                    <a:pt x="168" y="50"/>
                    <a:pt x="168" y="50"/>
                  </a:cubicBezTo>
                  <a:cubicBezTo>
                    <a:pt x="135" y="127"/>
                    <a:pt x="135" y="127"/>
                    <a:pt x="135" y="127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44" y="192"/>
                    <a:pt x="144" y="192"/>
                    <a:pt x="144" y="192"/>
                  </a:cubicBezTo>
                  <a:cubicBezTo>
                    <a:pt x="192" y="192"/>
                    <a:pt x="192" y="192"/>
                    <a:pt x="192" y="192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2"/>
                    <a:pt x="0" y="192"/>
                    <a:pt x="0" y="192"/>
                  </a:cubicBezTo>
                  <a:lnTo>
                    <a:pt x="58" y="192"/>
                  </a:lnTo>
                  <a:close/>
                  <a:moveTo>
                    <a:pt x="98" y="153"/>
                  </a:moveTo>
                  <a:cubicBezTo>
                    <a:pt x="96" y="153"/>
                    <a:pt x="94" y="151"/>
                    <a:pt x="94" y="149"/>
                  </a:cubicBezTo>
                  <a:cubicBezTo>
                    <a:pt x="94" y="147"/>
                    <a:pt x="96" y="145"/>
                    <a:pt x="98" y="145"/>
                  </a:cubicBezTo>
                  <a:cubicBezTo>
                    <a:pt x="101" y="145"/>
                    <a:pt x="103" y="147"/>
                    <a:pt x="103" y="149"/>
                  </a:cubicBezTo>
                  <a:cubicBezTo>
                    <a:pt x="103" y="151"/>
                    <a:pt x="101" y="153"/>
                    <a:pt x="98" y="153"/>
                  </a:cubicBezTo>
                  <a:close/>
                  <a:moveTo>
                    <a:pt x="99" y="139"/>
                  </a:moveTo>
                  <a:cubicBezTo>
                    <a:pt x="91" y="126"/>
                    <a:pt x="91" y="126"/>
                    <a:pt x="91" y="126"/>
                  </a:cubicBezTo>
                  <a:cubicBezTo>
                    <a:pt x="94" y="126"/>
                    <a:pt x="97" y="127"/>
                    <a:pt x="100" y="127"/>
                  </a:cubicBezTo>
                  <a:cubicBezTo>
                    <a:pt x="102" y="127"/>
                    <a:pt x="104" y="127"/>
                    <a:pt x="106" y="126"/>
                  </a:cubicBezTo>
                  <a:lnTo>
                    <a:pt x="99" y="13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83" name="Google Shape;883;p6"/>
          <p:cNvGrpSpPr/>
          <p:nvPr/>
        </p:nvGrpSpPr>
        <p:grpSpPr>
          <a:xfrm>
            <a:off x="6118230" y="313528"/>
            <a:ext cx="900000" cy="900000"/>
            <a:chOff x="3298" y="971"/>
            <a:chExt cx="298" cy="298"/>
          </a:xfrm>
        </p:grpSpPr>
        <p:sp>
          <p:nvSpPr>
            <p:cNvPr id="884" name="Google Shape;884;p6"/>
            <p:cNvSpPr/>
            <p:nvPr/>
          </p:nvSpPr>
          <p:spPr>
            <a:xfrm>
              <a:off x="3365" y="1039"/>
              <a:ext cx="144" cy="230"/>
            </a:xfrm>
            <a:custGeom>
              <a:avLst/>
              <a:gdLst/>
              <a:ahLst/>
              <a:cxnLst/>
              <a:rect l="l" t="t" r="r" b="b"/>
              <a:pathLst>
                <a:path w="278" h="444" extrusionOk="0">
                  <a:moveTo>
                    <a:pt x="137" y="444"/>
                  </a:moveTo>
                  <a:cubicBezTo>
                    <a:pt x="70" y="444"/>
                    <a:pt x="70" y="444"/>
                    <a:pt x="70" y="444"/>
                  </a:cubicBezTo>
                  <a:cubicBezTo>
                    <a:pt x="70" y="276"/>
                    <a:pt x="70" y="276"/>
                    <a:pt x="70" y="276"/>
                  </a:cubicBezTo>
                  <a:cubicBezTo>
                    <a:pt x="70" y="268"/>
                    <a:pt x="67" y="265"/>
                    <a:pt x="66" y="264"/>
                  </a:cubicBezTo>
                  <a:cubicBezTo>
                    <a:pt x="65" y="264"/>
                    <a:pt x="65" y="264"/>
                    <a:pt x="65" y="264"/>
                  </a:cubicBezTo>
                  <a:cubicBezTo>
                    <a:pt x="65" y="264"/>
                    <a:pt x="65" y="264"/>
                    <a:pt x="65" y="264"/>
                  </a:cubicBezTo>
                  <a:cubicBezTo>
                    <a:pt x="19" y="237"/>
                    <a:pt x="0" y="194"/>
                    <a:pt x="0" y="134"/>
                  </a:cubicBezTo>
                  <a:cubicBezTo>
                    <a:pt x="0" y="63"/>
                    <a:pt x="60" y="0"/>
                    <a:pt x="151" y="0"/>
                  </a:cubicBezTo>
                  <a:cubicBezTo>
                    <a:pt x="222" y="0"/>
                    <a:pt x="252" y="35"/>
                    <a:pt x="268" y="67"/>
                  </a:cubicBezTo>
                  <a:cubicBezTo>
                    <a:pt x="274" y="82"/>
                    <a:pt x="278" y="114"/>
                    <a:pt x="230" y="122"/>
                  </a:cubicBezTo>
                  <a:cubicBezTo>
                    <a:pt x="196" y="128"/>
                    <a:pt x="158" y="153"/>
                    <a:pt x="147" y="193"/>
                  </a:cubicBezTo>
                  <a:cubicBezTo>
                    <a:pt x="146" y="196"/>
                    <a:pt x="137" y="238"/>
                    <a:pt x="137" y="316"/>
                  </a:cubicBezTo>
                  <a:lnTo>
                    <a:pt x="137" y="444"/>
                  </a:lnTo>
                  <a:close/>
                  <a:moveTo>
                    <a:pt x="95" y="419"/>
                  </a:moveTo>
                  <a:cubicBezTo>
                    <a:pt x="112" y="419"/>
                    <a:pt x="112" y="419"/>
                    <a:pt x="112" y="419"/>
                  </a:cubicBezTo>
                  <a:cubicBezTo>
                    <a:pt x="112" y="316"/>
                    <a:pt x="112" y="316"/>
                    <a:pt x="112" y="316"/>
                  </a:cubicBezTo>
                  <a:cubicBezTo>
                    <a:pt x="112" y="232"/>
                    <a:pt x="123" y="189"/>
                    <a:pt x="123" y="187"/>
                  </a:cubicBezTo>
                  <a:cubicBezTo>
                    <a:pt x="123" y="186"/>
                    <a:pt x="123" y="186"/>
                    <a:pt x="123" y="186"/>
                  </a:cubicBezTo>
                  <a:cubicBezTo>
                    <a:pt x="137" y="137"/>
                    <a:pt x="182" y="104"/>
                    <a:pt x="226" y="98"/>
                  </a:cubicBezTo>
                  <a:cubicBezTo>
                    <a:pt x="240" y="96"/>
                    <a:pt x="250" y="86"/>
                    <a:pt x="243" y="73"/>
                  </a:cubicBezTo>
                  <a:cubicBezTo>
                    <a:pt x="224" y="39"/>
                    <a:pt x="198" y="24"/>
                    <a:pt x="145" y="24"/>
                  </a:cubicBezTo>
                  <a:cubicBezTo>
                    <a:pt x="76" y="24"/>
                    <a:pt x="24" y="82"/>
                    <a:pt x="24" y="134"/>
                  </a:cubicBezTo>
                  <a:cubicBezTo>
                    <a:pt x="24" y="184"/>
                    <a:pt x="39" y="225"/>
                    <a:pt x="75" y="241"/>
                  </a:cubicBezTo>
                  <a:cubicBezTo>
                    <a:pt x="88" y="247"/>
                    <a:pt x="95" y="255"/>
                    <a:pt x="95" y="276"/>
                  </a:cubicBezTo>
                  <a:lnTo>
                    <a:pt x="95" y="41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6"/>
            <p:cNvSpPr/>
            <p:nvPr/>
          </p:nvSpPr>
          <p:spPr>
            <a:xfrm>
              <a:off x="3298" y="971"/>
              <a:ext cx="298" cy="298"/>
            </a:xfrm>
            <a:custGeom>
              <a:avLst/>
              <a:gdLst/>
              <a:ahLst/>
              <a:cxnLst/>
              <a:rect l="l" t="t" r="r" b="b"/>
              <a:pathLst>
                <a:path w="576" h="576" extrusionOk="0">
                  <a:moveTo>
                    <a:pt x="329" y="105"/>
                  </a:moveTo>
                  <a:cubicBezTo>
                    <a:pt x="420" y="126"/>
                    <a:pt x="448" y="216"/>
                    <a:pt x="478" y="311"/>
                  </a:cubicBezTo>
                  <a:cubicBezTo>
                    <a:pt x="481" y="320"/>
                    <a:pt x="484" y="329"/>
                    <a:pt x="486" y="338"/>
                  </a:cubicBezTo>
                  <a:cubicBezTo>
                    <a:pt x="435" y="338"/>
                    <a:pt x="435" y="338"/>
                    <a:pt x="435" y="338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30"/>
                    <a:pt x="415" y="450"/>
                    <a:pt x="391" y="450"/>
                  </a:cubicBezTo>
                  <a:cubicBezTo>
                    <a:pt x="341" y="450"/>
                    <a:pt x="341" y="450"/>
                    <a:pt x="341" y="450"/>
                  </a:cubicBezTo>
                  <a:cubicBezTo>
                    <a:pt x="341" y="576"/>
                    <a:pt x="341" y="576"/>
                    <a:pt x="341" y="576"/>
                  </a:cubicBezTo>
                  <a:cubicBezTo>
                    <a:pt x="576" y="576"/>
                    <a:pt x="576" y="576"/>
                    <a:pt x="576" y="576"/>
                  </a:cubicBezTo>
                  <a:cubicBezTo>
                    <a:pt x="576" y="0"/>
                    <a:pt x="576" y="0"/>
                    <a:pt x="57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411"/>
                    <a:pt x="179" y="411"/>
                    <a:pt x="179" y="411"/>
                  </a:cubicBezTo>
                  <a:cubicBezTo>
                    <a:pt x="174" y="408"/>
                    <a:pt x="174" y="408"/>
                    <a:pt x="174" y="408"/>
                  </a:cubicBezTo>
                  <a:cubicBezTo>
                    <a:pt x="130" y="376"/>
                    <a:pt x="104" y="324"/>
                    <a:pt x="104" y="270"/>
                  </a:cubicBezTo>
                  <a:cubicBezTo>
                    <a:pt x="104" y="191"/>
                    <a:pt x="166" y="121"/>
                    <a:pt x="248" y="104"/>
                  </a:cubicBezTo>
                  <a:cubicBezTo>
                    <a:pt x="248" y="104"/>
                    <a:pt x="263" y="100"/>
                    <a:pt x="285" y="100"/>
                  </a:cubicBezTo>
                  <a:cubicBezTo>
                    <a:pt x="311" y="100"/>
                    <a:pt x="329" y="105"/>
                    <a:pt x="329" y="105"/>
                  </a:cubicBezTo>
                  <a:close/>
                  <a:moveTo>
                    <a:pt x="290" y="75"/>
                  </a:moveTo>
                  <a:cubicBezTo>
                    <a:pt x="269" y="75"/>
                    <a:pt x="248" y="79"/>
                    <a:pt x="248" y="79"/>
                  </a:cubicBezTo>
                  <a:cubicBezTo>
                    <a:pt x="153" y="96"/>
                    <a:pt x="80" y="178"/>
                    <a:pt x="80" y="270"/>
                  </a:cubicBezTo>
                  <a:cubicBezTo>
                    <a:pt x="80" y="330"/>
                    <a:pt x="107" y="387"/>
                    <a:pt x="154" y="424"/>
                  </a:cubicBezTo>
                  <a:cubicBezTo>
                    <a:pt x="154" y="551"/>
                    <a:pt x="154" y="551"/>
                    <a:pt x="154" y="551"/>
                  </a:cubicBezTo>
                  <a:cubicBezTo>
                    <a:pt x="25" y="551"/>
                    <a:pt x="25" y="551"/>
                    <a:pt x="25" y="551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551" y="24"/>
                    <a:pt x="551" y="24"/>
                    <a:pt x="551" y="24"/>
                  </a:cubicBezTo>
                  <a:cubicBezTo>
                    <a:pt x="551" y="551"/>
                    <a:pt x="551" y="551"/>
                    <a:pt x="551" y="551"/>
                  </a:cubicBezTo>
                  <a:cubicBezTo>
                    <a:pt x="366" y="551"/>
                    <a:pt x="366" y="551"/>
                    <a:pt x="366" y="551"/>
                  </a:cubicBezTo>
                  <a:cubicBezTo>
                    <a:pt x="366" y="474"/>
                    <a:pt x="366" y="474"/>
                    <a:pt x="366" y="474"/>
                  </a:cubicBezTo>
                  <a:cubicBezTo>
                    <a:pt x="391" y="474"/>
                    <a:pt x="391" y="474"/>
                    <a:pt x="391" y="474"/>
                  </a:cubicBezTo>
                  <a:cubicBezTo>
                    <a:pt x="429" y="474"/>
                    <a:pt x="460" y="444"/>
                    <a:pt x="460" y="406"/>
                  </a:cubicBezTo>
                  <a:cubicBezTo>
                    <a:pt x="460" y="362"/>
                    <a:pt x="460" y="362"/>
                    <a:pt x="460" y="362"/>
                  </a:cubicBezTo>
                  <a:cubicBezTo>
                    <a:pt x="490" y="362"/>
                    <a:pt x="490" y="362"/>
                    <a:pt x="490" y="362"/>
                  </a:cubicBezTo>
                  <a:cubicBezTo>
                    <a:pt x="497" y="362"/>
                    <a:pt x="504" y="359"/>
                    <a:pt x="508" y="353"/>
                  </a:cubicBezTo>
                  <a:cubicBezTo>
                    <a:pt x="512" y="348"/>
                    <a:pt x="513" y="340"/>
                    <a:pt x="511" y="334"/>
                  </a:cubicBezTo>
                  <a:cubicBezTo>
                    <a:pt x="508" y="324"/>
                    <a:pt x="505" y="314"/>
                    <a:pt x="502" y="304"/>
                  </a:cubicBezTo>
                  <a:cubicBezTo>
                    <a:pt x="470" y="204"/>
                    <a:pt x="438" y="102"/>
                    <a:pt x="329" y="80"/>
                  </a:cubicBezTo>
                  <a:cubicBezTo>
                    <a:pt x="329" y="80"/>
                    <a:pt x="310" y="75"/>
                    <a:pt x="290" y="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86" name="Google Shape;886;p6"/>
          <p:cNvGrpSpPr/>
          <p:nvPr/>
        </p:nvGrpSpPr>
        <p:grpSpPr>
          <a:xfrm>
            <a:off x="4172070" y="330444"/>
            <a:ext cx="900000" cy="909575"/>
            <a:chOff x="7354888" y="617538"/>
            <a:chExt cx="298450" cy="301625"/>
          </a:xfrm>
        </p:grpSpPr>
        <p:sp>
          <p:nvSpPr>
            <p:cNvPr id="887" name="Google Shape;887;p6"/>
            <p:cNvSpPr/>
            <p:nvPr/>
          </p:nvSpPr>
          <p:spPr>
            <a:xfrm>
              <a:off x="7354888" y="617538"/>
              <a:ext cx="298450" cy="301625"/>
            </a:xfrm>
            <a:custGeom>
              <a:avLst/>
              <a:gdLst/>
              <a:ahLst/>
              <a:cxnLst/>
              <a:rect l="l" t="t" r="r" b="b"/>
              <a:pathLst>
                <a:path w="192" h="194" extrusionOk="0">
                  <a:moveTo>
                    <a:pt x="184" y="185"/>
                  </a:moveTo>
                  <a:cubicBezTo>
                    <a:pt x="146" y="185"/>
                    <a:pt x="146" y="185"/>
                    <a:pt x="146" y="185"/>
                  </a:cubicBezTo>
                  <a:cubicBezTo>
                    <a:pt x="146" y="157"/>
                    <a:pt x="146" y="157"/>
                    <a:pt x="146" y="157"/>
                  </a:cubicBezTo>
                  <a:cubicBezTo>
                    <a:pt x="173" y="131"/>
                    <a:pt x="173" y="131"/>
                    <a:pt x="173" y="131"/>
                  </a:cubicBezTo>
                  <a:cubicBezTo>
                    <a:pt x="175" y="128"/>
                    <a:pt x="176" y="125"/>
                    <a:pt x="176" y="122"/>
                  </a:cubicBezTo>
                  <a:cubicBezTo>
                    <a:pt x="176" y="58"/>
                    <a:pt x="176" y="58"/>
                    <a:pt x="176" y="58"/>
                  </a:cubicBezTo>
                  <a:cubicBezTo>
                    <a:pt x="176" y="54"/>
                    <a:pt x="175" y="51"/>
                    <a:pt x="172" y="49"/>
                  </a:cubicBezTo>
                  <a:cubicBezTo>
                    <a:pt x="170" y="46"/>
                    <a:pt x="166" y="45"/>
                    <a:pt x="163" y="45"/>
                  </a:cubicBezTo>
                  <a:cubicBezTo>
                    <a:pt x="156" y="45"/>
                    <a:pt x="151" y="51"/>
                    <a:pt x="151" y="58"/>
                  </a:cubicBezTo>
                  <a:cubicBezTo>
                    <a:pt x="151" y="101"/>
                    <a:pt x="151" y="101"/>
                    <a:pt x="151" y="101"/>
                  </a:cubicBezTo>
                  <a:cubicBezTo>
                    <a:pt x="146" y="98"/>
                    <a:pt x="139" y="98"/>
                    <a:pt x="135" y="103"/>
                  </a:cubicBezTo>
                  <a:cubicBezTo>
                    <a:pt x="105" y="132"/>
                    <a:pt x="105" y="132"/>
                    <a:pt x="105" y="132"/>
                  </a:cubicBezTo>
                  <a:cubicBezTo>
                    <a:pt x="103" y="135"/>
                    <a:pt x="102" y="138"/>
                    <a:pt x="102" y="141"/>
                  </a:cubicBezTo>
                  <a:cubicBezTo>
                    <a:pt x="102" y="185"/>
                    <a:pt x="102" y="185"/>
                    <a:pt x="102" y="185"/>
                  </a:cubicBezTo>
                  <a:cubicBezTo>
                    <a:pt x="91" y="185"/>
                    <a:pt x="91" y="185"/>
                    <a:pt x="91" y="185"/>
                  </a:cubicBezTo>
                  <a:cubicBezTo>
                    <a:pt x="91" y="141"/>
                    <a:pt x="91" y="141"/>
                    <a:pt x="91" y="141"/>
                  </a:cubicBezTo>
                  <a:cubicBezTo>
                    <a:pt x="91" y="138"/>
                    <a:pt x="90" y="135"/>
                    <a:pt x="87" y="132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3" y="98"/>
                    <a:pt x="47" y="98"/>
                    <a:pt x="42" y="10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51"/>
                    <a:pt x="36" y="45"/>
                    <a:pt x="30" y="45"/>
                  </a:cubicBezTo>
                  <a:cubicBezTo>
                    <a:pt x="26" y="45"/>
                    <a:pt x="23" y="46"/>
                    <a:pt x="20" y="49"/>
                  </a:cubicBezTo>
                  <a:cubicBezTo>
                    <a:pt x="18" y="51"/>
                    <a:pt x="16" y="54"/>
                    <a:pt x="16" y="58"/>
                  </a:cubicBezTo>
                  <a:cubicBezTo>
                    <a:pt x="16" y="122"/>
                    <a:pt x="16" y="122"/>
                    <a:pt x="16" y="122"/>
                  </a:cubicBezTo>
                  <a:cubicBezTo>
                    <a:pt x="16" y="125"/>
                    <a:pt x="18" y="128"/>
                    <a:pt x="20" y="131"/>
                  </a:cubicBezTo>
                  <a:cubicBezTo>
                    <a:pt x="46" y="157"/>
                    <a:pt x="46" y="157"/>
                    <a:pt x="46" y="157"/>
                  </a:cubicBezTo>
                  <a:cubicBezTo>
                    <a:pt x="46" y="185"/>
                    <a:pt x="46" y="185"/>
                    <a:pt x="46" y="185"/>
                  </a:cubicBezTo>
                  <a:cubicBezTo>
                    <a:pt x="9" y="185"/>
                    <a:pt x="9" y="185"/>
                    <a:pt x="9" y="185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184" y="9"/>
                    <a:pt x="184" y="9"/>
                    <a:pt x="184" y="9"/>
                  </a:cubicBezTo>
                  <a:lnTo>
                    <a:pt x="184" y="185"/>
                  </a:lnTo>
                  <a:close/>
                  <a:moveTo>
                    <a:pt x="110" y="167"/>
                  </a:moveTo>
                  <a:cubicBezTo>
                    <a:pt x="110" y="141"/>
                    <a:pt x="110" y="141"/>
                    <a:pt x="110" y="141"/>
                  </a:cubicBezTo>
                  <a:cubicBezTo>
                    <a:pt x="110" y="140"/>
                    <a:pt x="110" y="139"/>
                    <a:pt x="111" y="138"/>
                  </a:cubicBezTo>
                  <a:cubicBezTo>
                    <a:pt x="141" y="108"/>
                    <a:pt x="141" y="108"/>
                    <a:pt x="141" y="108"/>
                  </a:cubicBezTo>
                  <a:cubicBezTo>
                    <a:pt x="142" y="107"/>
                    <a:pt x="143" y="107"/>
                    <a:pt x="144" y="107"/>
                  </a:cubicBezTo>
                  <a:cubicBezTo>
                    <a:pt x="144" y="107"/>
                    <a:pt x="144" y="107"/>
                    <a:pt x="144" y="107"/>
                  </a:cubicBezTo>
                  <a:cubicBezTo>
                    <a:pt x="145" y="107"/>
                    <a:pt x="146" y="107"/>
                    <a:pt x="147" y="108"/>
                  </a:cubicBezTo>
                  <a:cubicBezTo>
                    <a:pt x="149" y="110"/>
                    <a:pt x="149" y="113"/>
                    <a:pt x="147" y="115"/>
                  </a:cubicBezTo>
                  <a:cubicBezTo>
                    <a:pt x="120" y="142"/>
                    <a:pt x="120" y="142"/>
                    <a:pt x="120" y="142"/>
                  </a:cubicBezTo>
                  <a:cubicBezTo>
                    <a:pt x="120" y="142"/>
                    <a:pt x="120" y="142"/>
                    <a:pt x="120" y="142"/>
                  </a:cubicBezTo>
                  <a:cubicBezTo>
                    <a:pt x="126" y="148"/>
                    <a:pt x="126" y="148"/>
                    <a:pt x="126" y="148"/>
                  </a:cubicBezTo>
                  <a:cubicBezTo>
                    <a:pt x="153" y="120"/>
                    <a:pt x="153" y="120"/>
                    <a:pt x="153" y="120"/>
                  </a:cubicBezTo>
                  <a:cubicBezTo>
                    <a:pt x="155" y="118"/>
                    <a:pt x="159" y="112"/>
                    <a:pt x="159" y="108"/>
                  </a:cubicBezTo>
                  <a:cubicBezTo>
                    <a:pt x="159" y="58"/>
                    <a:pt x="159" y="58"/>
                    <a:pt x="159" y="58"/>
                  </a:cubicBezTo>
                  <a:cubicBezTo>
                    <a:pt x="159" y="56"/>
                    <a:pt x="161" y="53"/>
                    <a:pt x="163" y="53"/>
                  </a:cubicBezTo>
                  <a:cubicBezTo>
                    <a:pt x="165" y="53"/>
                    <a:pt x="166" y="54"/>
                    <a:pt x="167" y="54"/>
                  </a:cubicBezTo>
                  <a:cubicBezTo>
                    <a:pt x="168" y="55"/>
                    <a:pt x="168" y="56"/>
                    <a:pt x="168" y="58"/>
                  </a:cubicBezTo>
                  <a:cubicBezTo>
                    <a:pt x="168" y="122"/>
                    <a:pt x="168" y="122"/>
                    <a:pt x="168" y="122"/>
                  </a:cubicBezTo>
                  <a:cubicBezTo>
                    <a:pt x="168" y="123"/>
                    <a:pt x="168" y="124"/>
                    <a:pt x="167" y="125"/>
                  </a:cubicBezTo>
                  <a:cubicBezTo>
                    <a:pt x="138" y="154"/>
                    <a:pt x="138" y="154"/>
                    <a:pt x="138" y="154"/>
                  </a:cubicBezTo>
                  <a:cubicBezTo>
                    <a:pt x="138" y="154"/>
                    <a:pt x="138" y="154"/>
                    <a:pt x="138" y="154"/>
                  </a:cubicBezTo>
                  <a:cubicBezTo>
                    <a:pt x="138" y="185"/>
                    <a:pt x="138" y="185"/>
                    <a:pt x="138" y="185"/>
                  </a:cubicBezTo>
                  <a:cubicBezTo>
                    <a:pt x="110" y="185"/>
                    <a:pt x="110" y="185"/>
                    <a:pt x="110" y="185"/>
                  </a:cubicBezTo>
                  <a:lnTo>
                    <a:pt x="110" y="167"/>
                  </a:lnTo>
                  <a:close/>
                  <a:moveTo>
                    <a:pt x="26" y="125"/>
                  </a:moveTo>
                  <a:cubicBezTo>
                    <a:pt x="25" y="124"/>
                    <a:pt x="24" y="123"/>
                    <a:pt x="24" y="122"/>
                  </a:cubicBezTo>
                  <a:cubicBezTo>
                    <a:pt x="25" y="58"/>
                    <a:pt x="25" y="58"/>
                    <a:pt x="25" y="58"/>
                  </a:cubicBezTo>
                  <a:cubicBezTo>
                    <a:pt x="25" y="56"/>
                    <a:pt x="25" y="55"/>
                    <a:pt x="26" y="54"/>
                  </a:cubicBezTo>
                  <a:cubicBezTo>
                    <a:pt x="27" y="54"/>
                    <a:pt x="28" y="53"/>
                    <a:pt x="29" y="53"/>
                  </a:cubicBezTo>
                  <a:cubicBezTo>
                    <a:pt x="32" y="53"/>
                    <a:pt x="34" y="56"/>
                    <a:pt x="34" y="58"/>
                  </a:cubicBezTo>
                  <a:cubicBezTo>
                    <a:pt x="34" y="108"/>
                    <a:pt x="34" y="108"/>
                    <a:pt x="34" y="108"/>
                  </a:cubicBezTo>
                  <a:cubicBezTo>
                    <a:pt x="34" y="112"/>
                    <a:pt x="37" y="118"/>
                    <a:pt x="40" y="120"/>
                  </a:cubicBezTo>
                  <a:cubicBezTo>
                    <a:pt x="67" y="148"/>
                    <a:pt x="67" y="148"/>
                    <a:pt x="67" y="148"/>
                  </a:cubicBezTo>
                  <a:cubicBezTo>
                    <a:pt x="67" y="148"/>
                    <a:pt x="67" y="148"/>
                    <a:pt x="67" y="148"/>
                  </a:cubicBezTo>
                  <a:cubicBezTo>
                    <a:pt x="73" y="142"/>
                    <a:pt x="73" y="142"/>
                    <a:pt x="73" y="142"/>
                  </a:cubicBezTo>
                  <a:cubicBezTo>
                    <a:pt x="46" y="115"/>
                    <a:pt x="46" y="115"/>
                    <a:pt x="46" y="115"/>
                  </a:cubicBezTo>
                  <a:cubicBezTo>
                    <a:pt x="44" y="113"/>
                    <a:pt x="44" y="110"/>
                    <a:pt x="46" y="108"/>
                  </a:cubicBezTo>
                  <a:cubicBezTo>
                    <a:pt x="46" y="107"/>
                    <a:pt x="48" y="107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50" y="107"/>
                    <a:pt x="51" y="107"/>
                    <a:pt x="52" y="108"/>
                  </a:cubicBezTo>
                  <a:cubicBezTo>
                    <a:pt x="81" y="138"/>
                    <a:pt x="81" y="138"/>
                    <a:pt x="81" y="138"/>
                  </a:cubicBezTo>
                  <a:cubicBezTo>
                    <a:pt x="82" y="139"/>
                    <a:pt x="83" y="140"/>
                    <a:pt x="83" y="141"/>
                  </a:cubicBezTo>
                  <a:cubicBezTo>
                    <a:pt x="83" y="167"/>
                    <a:pt x="83" y="167"/>
                    <a:pt x="83" y="167"/>
                  </a:cubicBezTo>
                  <a:cubicBezTo>
                    <a:pt x="83" y="185"/>
                    <a:pt x="83" y="185"/>
                    <a:pt x="83" y="185"/>
                  </a:cubicBezTo>
                  <a:cubicBezTo>
                    <a:pt x="54" y="185"/>
                    <a:pt x="54" y="185"/>
                    <a:pt x="54" y="185"/>
                  </a:cubicBezTo>
                  <a:cubicBezTo>
                    <a:pt x="54" y="154"/>
                    <a:pt x="54" y="154"/>
                    <a:pt x="54" y="154"/>
                  </a:cubicBezTo>
                  <a:cubicBezTo>
                    <a:pt x="54" y="154"/>
                    <a:pt x="54" y="154"/>
                    <a:pt x="54" y="154"/>
                  </a:cubicBezTo>
                  <a:lnTo>
                    <a:pt x="26" y="125"/>
                  </a:lnTo>
                  <a:close/>
                  <a:moveTo>
                    <a:pt x="0" y="1"/>
                  </a:moveTo>
                  <a:cubicBezTo>
                    <a:pt x="0" y="194"/>
                    <a:pt x="0" y="193"/>
                    <a:pt x="0" y="193"/>
                  </a:cubicBezTo>
                  <a:cubicBezTo>
                    <a:pt x="192" y="193"/>
                    <a:pt x="192" y="193"/>
                    <a:pt x="192" y="193"/>
                  </a:cubicBezTo>
                  <a:cubicBezTo>
                    <a:pt x="192" y="0"/>
                    <a:pt x="192" y="1"/>
                    <a:pt x="192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6"/>
            <p:cNvSpPr/>
            <p:nvPr/>
          </p:nvSpPr>
          <p:spPr>
            <a:xfrm>
              <a:off x="7451725" y="671513"/>
              <a:ext cx="106363" cy="100013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49" y="0"/>
                  </a:moveTo>
                  <a:cubicBezTo>
                    <a:pt x="43" y="0"/>
                    <a:pt x="38" y="2"/>
                    <a:pt x="34" y="6"/>
                  </a:cubicBezTo>
                  <a:cubicBezTo>
                    <a:pt x="31" y="2"/>
                    <a:pt x="26" y="0"/>
                    <a:pt x="20" y="0"/>
                  </a:cubicBezTo>
                  <a:cubicBezTo>
                    <a:pt x="9" y="0"/>
                    <a:pt x="0" y="8"/>
                    <a:pt x="0" y="19"/>
                  </a:cubicBezTo>
                  <a:cubicBezTo>
                    <a:pt x="0" y="24"/>
                    <a:pt x="2" y="29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32" y="61"/>
                    <a:pt x="32" y="61"/>
                    <a:pt x="32" y="61"/>
                  </a:cubicBezTo>
                  <a:cubicBezTo>
                    <a:pt x="34" y="64"/>
                    <a:pt x="34" y="64"/>
                    <a:pt x="34" y="64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64" y="33"/>
                    <a:pt x="64" y="33"/>
                    <a:pt x="64" y="33"/>
                  </a:cubicBezTo>
                  <a:cubicBezTo>
                    <a:pt x="64" y="33"/>
                    <a:pt x="64" y="33"/>
                    <a:pt x="64" y="33"/>
                  </a:cubicBezTo>
                  <a:cubicBezTo>
                    <a:pt x="67" y="29"/>
                    <a:pt x="69" y="24"/>
                    <a:pt x="69" y="20"/>
                  </a:cubicBezTo>
                  <a:cubicBezTo>
                    <a:pt x="69" y="9"/>
                    <a:pt x="60" y="0"/>
                    <a:pt x="49" y="0"/>
                  </a:cubicBezTo>
                  <a:close/>
                  <a:moveTo>
                    <a:pt x="56" y="30"/>
                  </a:moveTo>
                  <a:cubicBezTo>
                    <a:pt x="34" y="52"/>
                    <a:pt x="34" y="52"/>
                    <a:pt x="34" y="52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1" y="27"/>
                    <a:pt x="8" y="24"/>
                    <a:pt x="8" y="21"/>
                  </a:cubicBezTo>
                  <a:cubicBezTo>
                    <a:pt x="8" y="12"/>
                    <a:pt x="15" y="8"/>
                    <a:pt x="23" y="8"/>
                  </a:cubicBezTo>
                  <a:cubicBezTo>
                    <a:pt x="27" y="8"/>
                    <a:pt x="30" y="10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5" y="14"/>
                    <a:pt x="36" y="14"/>
                    <a:pt x="36" y="13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8" y="10"/>
                    <a:pt x="42" y="8"/>
                    <a:pt x="46" y="8"/>
                  </a:cubicBezTo>
                  <a:cubicBezTo>
                    <a:pt x="55" y="8"/>
                    <a:pt x="61" y="14"/>
                    <a:pt x="61" y="21"/>
                  </a:cubicBezTo>
                  <a:cubicBezTo>
                    <a:pt x="61" y="24"/>
                    <a:pt x="58" y="27"/>
                    <a:pt x="56" y="3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89" name="Google Shape;889;p6"/>
          <p:cNvGrpSpPr/>
          <p:nvPr/>
        </p:nvGrpSpPr>
        <p:grpSpPr>
          <a:xfrm>
            <a:off x="7889248" y="313528"/>
            <a:ext cx="900000" cy="900000"/>
            <a:chOff x="11055999" y="762001"/>
            <a:chExt cx="426447" cy="426447"/>
          </a:xfrm>
        </p:grpSpPr>
        <p:sp>
          <p:nvSpPr>
            <p:cNvPr id="890" name="Google Shape;890;p6"/>
            <p:cNvSpPr/>
            <p:nvPr/>
          </p:nvSpPr>
          <p:spPr>
            <a:xfrm>
              <a:off x="11055999" y="762001"/>
              <a:ext cx="426447" cy="426447"/>
            </a:xfrm>
            <a:custGeom>
              <a:avLst/>
              <a:gdLst/>
              <a:ahLst/>
              <a:cxnLst/>
              <a:rect l="l" t="t" r="r" b="b"/>
              <a:pathLst>
                <a:path w="61" h="61" extrusionOk="0">
                  <a:moveTo>
                    <a:pt x="0" y="0"/>
                  </a:moveTo>
                  <a:lnTo>
                    <a:pt x="0" y="61"/>
                  </a:lnTo>
                  <a:lnTo>
                    <a:pt x="61" y="61"/>
                  </a:lnTo>
                  <a:lnTo>
                    <a:pt x="61" y="0"/>
                  </a:lnTo>
                  <a:lnTo>
                    <a:pt x="0" y="0"/>
                  </a:lnTo>
                  <a:close/>
                  <a:moveTo>
                    <a:pt x="58" y="58"/>
                  </a:moveTo>
                  <a:lnTo>
                    <a:pt x="3" y="58"/>
                  </a:lnTo>
                  <a:lnTo>
                    <a:pt x="3" y="3"/>
                  </a:lnTo>
                  <a:lnTo>
                    <a:pt x="58" y="3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endPara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6"/>
            <p:cNvSpPr/>
            <p:nvPr/>
          </p:nvSpPr>
          <p:spPr>
            <a:xfrm>
              <a:off x="11090956" y="796958"/>
              <a:ext cx="356538" cy="356538"/>
            </a:xfrm>
            <a:custGeom>
              <a:avLst/>
              <a:gdLst/>
              <a:ahLst/>
              <a:cxnLst/>
              <a:rect l="l" t="t" r="r" b="b"/>
              <a:pathLst>
                <a:path w="160" h="160" extrusionOk="0">
                  <a:moveTo>
                    <a:pt x="80" y="160"/>
                  </a:moveTo>
                  <a:cubicBezTo>
                    <a:pt x="124" y="160"/>
                    <a:pt x="160" y="124"/>
                    <a:pt x="160" y="80"/>
                  </a:cubicBezTo>
                  <a:cubicBezTo>
                    <a:pt x="160" y="36"/>
                    <a:pt x="124" y="0"/>
                    <a:pt x="80" y="0"/>
                  </a:cubicBezTo>
                  <a:cubicBezTo>
                    <a:pt x="36" y="0"/>
                    <a:pt x="0" y="36"/>
                    <a:pt x="0" y="80"/>
                  </a:cubicBezTo>
                  <a:cubicBezTo>
                    <a:pt x="0" y="124"/>
                    <a:pt x="36" y="160"/>
                    <a:pt x="80" y="160"/>
                  </a:cubicBezTo>
                  <a:close/>
                  <a:moveTo>
                    <a:pt x="80" y="8"/>
                  </a:moveTo>
                  <a:cubicBezTo>
                    <a:pt x="120" y="8"/>
                    <a:pt x="152" y="40"/>
                    <a:pt x="152" y="80"/>
                  </a:cubicBezTo>
                  <a:cubicBezTo>
                    <a:pt x="152" y="120"/>
                    <a:pt x="120" y="152"/>
                    <a:pt x="80" y="152"/>
                  </a:cubicBezTo>
                  <a:cubicBezTo>
                    <a:pt x="40" y="152"/>
                    <a:pt x="8" y="120"/>
                    <a:pt x="8" y="80"/>
                  </a:cubicBezTo>
                  <a:cubicBezTo>
                    <a:pt x="8" y="40"/>
                    <a:pt x="40" y="8"/>
                    <a:pt x="80" y="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endPara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6"/>
            <p:cNvSpPr/>
            <p:nvPr/>
          </p:nvSpPr>
          <p:spPr>
            <a:xfrm>
              <a:off x="11258737" y="838903"/>
              <a:ext cx="20975" cy="4194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endPara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6"/>
            <p:cNvSpPr/>
            <p:nvPr/>
          </p:nvSpPr>
          <p:spPr>
            <a:xfrm>
              <a:off x="11258737" y="1069600"/>
              <a:ext cx="20975" cy="4194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endPara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6"/>
            <p:cNvSpPr/>
            <p:nvPr/>
          </p:nvSpPr>
          <p:spPr>
            <a:xfrm>
              <a:off x="11363599" y="964739"/>
              <a:ext cx="41945" cy="2097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endPara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6"/>
            <p:cNvSpPr/>
            <p:nvPr/>
          </p:nvSpPr>
          <p:spPr>
            <a:xfrm>
              <a:off x="11132901" y="964739"/>
              <a:ext cx="41945" cy="2097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endPara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6"/>
            <p:cNvSpPr/>
            <p:nvPr/>
          </p:nvSpPr>
          <p:spPr>
            <a:xfrm>
              <a:off x="11174847" y="873855"/>
              <a:ext cx="188756" cy="195745"/>
            </a:xfrm>
            <a:custGeom>
              <a:avLst/>
              <a:gdLst/>
              <a:ahLst/>
              <a:cxnLst/>
              <a:rect l="l" t="t" r="r" b="b"/>
              <a:pathLst>
                <a:path w="88" h="88" extrusionOk="0">
                  <a:moveTo>
                    <a:pt x="1" y="87"/>
                  </a:moveTo>
                  <a:cubicBezTo>
                    <a:pt x="2" y="88"/>
                    <a:pt x="3" y="88"/>
                    <a:pt x="4" y="88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58" y="60"/>
                    <a:pt x="58" y="60"/>
                    <a:pt x="58" y="60"/>
                  </a:cubicBezTo>
                  <a:cubicBezTo>
                    <a:pt x="58" y="59"/>
                    <a:pt x="58" y="59"/>
                    <a:pt x="59" y="59"/>
                  </a:cubicBezTo>
                  <a:cubicBezTo>
                    <a:pt x="59" y="59"/>
                    <a:pt x="59" y="58"/>
                    <a:pt x="59" y="58"/>
                  </a:cubicBezTo>
                  <a:cubicBezTo>
                    <a:pt x="87" y="6"/>
                    <a:pt x="87" y="6"/>
                    <a:pt x="87" y="6"/>
                  </a:cubicBezTo>
                  <a:cubicBezTo>
                    <a:pt x="88" y="5"/>
                    <a:pt x="88" y="3"/>
                    <a:pt x="87" y="1"/>
                  </a:cubicBezTo>
                  <a:cubicBezTo>
                    <a:pt x="85" y="0"/>
                    <a:pt x="84" y="0"/>
                    <a:pt x="82" y="1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0" y="29"/>
                    <a:pt x="30" y="29"/>
                    <a:pt x="29" y="30"/>
                  </a:cubicBezTo>
                  <a:cubicBezTo>
                    <a:pt x="29" y="30"/>
                    <a:pt x="29" y="30"/>
                    <a:pt x="29" y="31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0" y="84"/>
                    <a:pt x="0" y="86"/>
                    <a:pt x="1" y="87"/>
                  </a:cubicBezTo>
                  <a:close/>
                  <a:moveTo>
                    <a:pt x="74" y="15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39" y="33"/>
                    <a:pt x="39" y="33"/>
                    <a:pt x="39" y="33"/>
                  </a:cubicBezTo>
                  <a:lnTo>
                    <a:pt x="74" y="15"/>
                  </a:lnTo>
                  <a:close/>
                  <a:moveTo>
                    <a:pt x="33" y="39"/>
                  </a:moveTo>
                  <a:cubicBezTo>
                    <a:pt x="49" y="55"/>
                    <a:pt x="49" y="55"/>
                    <a:pt x="49" y="55"/>
                  </a:cubicBezTo>
                  <a:cubicBezTo>
                    <a:pt x="14" y="74"/>
                    <a:pt x="14" y="74"/>
                    <a:pt x="14" y="74"/>
                  </a:cubicBezTo>
                  <a:lnTo>
                    <a:pt x="33" y="3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endPara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97" name="Google Shape;897;p6"/>
          <p:cNvSpPr/>
          <p:nvPr/>
        </p:nvSpPr>
        <p:spPr>
          <a:xfrm>
            <a:off x="3363490" y="1249414"/>
            <a:ext cx="2559412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Эмоциональное благополучие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8" name="Google Shape;898;p6"/>
          <p:cNvSpPr/>
          <p:nvPr/>
        </p:nvSpPr>
        <p:spPr>
          <a:xfrm>
            <a:off x="5295744" y="1254200"/>
            <a:ext cx="2559412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Разум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9" name="Google Shape;899;p6"/>
          <p:cNvSpPr/>
          <p:nvPr/>
        </p:nvSpPr>
        <p:spPr>
          <a:xfrm>
            <a:off x="7067166" y="1240019"/>
            <a:ext cx="2559412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Дух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0" name="Google Shape;900;p6"/>
          <p:cNvSpPr/>
          <p:nvPr/>
        </p:nvSpPr>
        <p:spPr>
          <a:xfrm>
            <a:off x="1" y="1952759"/>
            <a:ext cx="1662544" cy="599571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FD894B"/>
          </a:solidFill>
          <a:ln>
            <a:noFill/>
          </a:ln>
        </p:spPr>
        <p:txBody>
          <a:bodyPr spcFirstLastPara="1" wrap="square" lIns="97200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1" name="Google Shape;901;p6"/>
          <p:cNvSpPr/>
          <p:nvPr/>
        </p:nvSpPr>
        <p:spPr>
          <a:xfrm>
            <a:off x="1" y="2992636"/>
            <a:ext cx="1686907" cy="599571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7200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2" name="Google Shape;902;p6"/>
          <p:cNvSpPr/>
          <p:nvPr/>
        </p:nvSpPr>
        <p:spPr>
          <a:xfrm>
            <a:off x="0" y="4023763"/>
            <a:ext cx="1686907" cy="580971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9C3701"/>
          </a:solidFill>
          <a:ln>
            <a:noFill/>
          </a:ln>
        </p:spPr>
        <p:txBody>
          <a:bodyPr spcFirstLastPara="1" wrap="square" lIns="97200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3" name="Google Shape;903;p6"/>
          <p:cNvSpPr/>
          <p:nvPr/>
        </p:nvSpPr>
        <p:spPr>
          <a:xfrm>
            <a:off x="-516387" y="2114044"/>
            <a:ext cx="255941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Обучение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4" name="Google Shape;904;p6"/>
          <p:cNvSpPr/>
          <p:nvPr/>
        </p:nvSpPr>
        <p:spPr>
          <a:xfrm>
            <a:off x="-516387" y="3153921"/>
            <a:ext cx="255941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Среда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p6"/>
          <p:cNvSpPr/>
          <p:nvPr/>
        </p:nvSpPr>
        <p:spPr>
          <a:xfrm>
            <a:off x="-436253" y="4150581"/>
            <a:ext cx="255941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Сообщество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06" name="Google Shape;906;p6"/>
          <p:cNvCxnSpPr/>
          <p:nvPr/>
        </p:nvCxnSpPr>
        <p:spPr>
          <a:xfrm rot="10800000" flipH="1">
            <a:off x="3659127" y="1605939"/>
            <a:ext cx="6928" cy="3308685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907" name="Google Shape;907;p6"/>
          <p:cNvCxnSpPr/>
          <p:nvPr/>
        </p:nvCxnSpPr>
        <p:spPr>
          <a:xfrm rot="10800000" flipH="1">
            <a:off x="5613048" y="1622292"/>
            <a:ext cx="6928" cy="3308685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908" name="Google Shape;908;p6"/>
          <p:cNvCxnSpPr/>
          <p:nvPr/>
        </p:nvCxnSpPr>
        <p:spPr>
          <a:xfrm rot="10800000" flipH="1">
            <a:off x="7508823" y="1565702"/>
            <a:ext cx="6928" cy="3308685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909" name="Google Shape;909;p6"/>
          <p:cNvSpPr/>
          <p:nvPr/>
        </p:nvSpPr>
        <p:spPr>
          <a:xfrm>
            <a:off x="1857791" y="1857188"/>
            <a:ext cx="1669331" cy="78197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Цикл образовательных встреч с врачами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0" name="Google Shape;910;p6"/>
          <p:cNvSpPr/>
          <p:nvPr/>
        </p:nvSpPr>
        <p:spPr>
          <a:xfrm>
            <a:off x="1857791" y="2891979"/>
            <a:ext cx="1669331" cy="78197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Расширенный пакет ДМС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Спорт онлайн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Дополнительная поддержка сотрудникам с ОВЗ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6"/>
          <p:cNvSpPr/>
          <p:nvPr/>
        </p:nvSpPr>
        <p:spPr>
          <a:xfrm>
            <a:off x="1864719" y="3923261"/>
            <a:ext cx="1662404" cy="78197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Спортивные челленджи онлайн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Спортивные команды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Турниры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p6"/>
          <p:cNvSpPr/>
          <p:nvPr/>
        </p:nvSpPr>
        <p:spPr>
          <a:xfrm>
            <a:off x="3843866" y="1857188"/>
            <a:ext cx="1605189" cy="78197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Семинары с психологами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3" name="Google Shape;913;p6"/>
          <p:cNvSpPr/>
          <p:nvPr/>
        </p:nvSpPr>
        <p:spPr>
          <a:xfrm>
            <a:off x="3836976" y="2891979"/>
            <a:ext cx="1605189" cy="78197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Коучинг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Психологическая поддержка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«Горячая линия»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4" name="Google Shape;914;p6"/>
          <p:cNvSpPr/>
          <p:nvPr/>
        </p:nvSpPr>
        <p:spPr>
          <a:xfrm>
            <a:off x="3843866" y="3914548"/>
            <a:ext cx="1605189" cy="78197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Марафоны осознанности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Творческие и культурные объединения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5" name="Google Shape;915;p6"/>
          <p:cNvSpPr/>
          <p:nvPr/>
        </p:nvSpPr>
        <p:spPr>
          <a:xfrm>
            <a:off x="5746932" y="1857188"/>
            <a:ext cx="1667226" cy="78197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Тренинги и мастер-классы с экспертами по развитию когнитивных способностей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6" name="Google Shape;916;p6"/>
          <p:cNvSpPr/>
          <p:nvPr/>
        </p:nvSpPr>
        <p:spPr>
          <a:xfrm>
            <a:off x="5735618" y="2901433"/>
            <a:ext cx="1679665" cy="78197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Гибкость в организации пространства и правил жизни офисов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7" name="Google Shape;917;p6"/>
          <p:cNvSpPr/>
          <p:nvPr/>
        </p:nvSpPr>
        <p:spPr>
          <a:xfrm>
            <a:off x="5762048" y="3898093"/>
            <a:ext cx="1605189" cy="78197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Участие в международной программе инноваций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8" name="Google Shape;918;p6"/>
          <p:cNvSpPr/>
          <p:nvPr/>
        </p:nvSpPr>
        <p:spPr>
          <a:xfrm>
            <a:off x="7602230" y="1848475"/>
            <a:ext cx="1474038" cy="78197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Мероприятия, повышающие вовлеченность в стратегию и культуру организации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9" name="Google Shape;919;p6"/>
          <p:cNvSpPr/>
          <p:nvPr/>
        </p:nvSpPr>
        <p:spPr>
          <a:xfrm>
            <a:off x="7609291" y="2901433"/>
            <a:ext cx="1475163" cy="78197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Оценка по ценностям и компетенциям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Индивидуальные планы развития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Мониторинг вовлеченности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p6"/>
          <p:cNvSpPr/>
          <p:nvPr/>
        </p:nvSpPr>
        <p:spPr>
          <a:xfrm>
            <a:off x="7602230" y="3898093"/>
            <a:ext cx="1474038" cy="78197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Волонтерство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Тренерство и наставничество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Эко-сообщество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Сообщество работающих родителей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7"/>
          <p:cNvSpPr txBox="1">
            <a:spLocks noGrp="1"/>
          </p:cNvSpPr>
          <p:nvPr>
            <p:ph type="body" idx="1"/>
          </p:nvPr>
        </p:nvSpPr>
        <p:spPr>
          <a:xfrm>
            <a:off x="461025" y="1037550"/>
            <a:ext cx="3630000" cy="24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195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165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1850" b="0"/>
              <a:t>Футбол</a:t>
            </a:r>
            <a:endParaRPr sz="1850" b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1850" b="0"/>
              <a:t>Баскетбол</a:t>
            </a:r>
            <a:endParaRPr sz="1850" b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1850" b="0"/>
              <a:t>Волейбол</a:t>
            </a:r>
            <a:endParaRPr sz="1850" b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1850" b="0"/>
              <a:t>Сальса</a:t>
            </a:r>
            <a:endParaRPr sz="1850" b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1850" b="0"/>
              <a:t>Сквош</a:t>
            </a:r>
            <a:endParaRPr sz="1850" b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ru-RU" sz="1850" b="0"/>
              <a:t>Йога</a:t>
            </a:r>
            <a:endParaRPr sz="1850" b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50" b="0"/>
              <a:t>Женский американский футбол</a:t>
            </a:r>
            <a:endParaRPr sz="1850" b="0"/>
          </a:p>
        </p:txBody>
      </p:sp>
      <p:sp>
        <p:nvSpPr>
          <p:cNvPr id="926" name="Google Shape;926;p7"/>
          <p:cNvSpPr txBox="1">
            <a:spLocks noGrp="1"/>
          </p:cNvSpPr>
          <p:nvPr>
            <p:ph type="sldNum" idx="12"/>
          </p:nvPr>
        </p:nvSpPr>
        <p:spPr>
          <a:xfrm>
            <a:off x="7406640" y="4869180"/>
            <a:ext cx="1280100" cy="1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  <p:sp>
        <p:nvSpPr>
          <p:cNvPr id="927" name="Google Shape;927;p7"/>
          <p:cNvSpPr txBox="1">
            <a:spLocks noGrp="1"/>
          </p:cNvSpPr>
          <p:nvPr>
            <p:ph type="title"/>
          </p:nvPr>
        </p:nvSpPr>
        <p:spPr>
          <a:xfrm>
            <a:off x="1316325" y="321150"/>
            <a:ext cx="8229600" cy="8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-RU"/>
              <a:t>Спорт в PwC</a:t>
            </a:r>
            <a:endParaRPr/>
          </a:p>
        </p:txBody>
      </p:sp>
      <p:sp>
        <p:nvSpPr>
          <p:cNvPr id="928" name="Google Shape;928;p7"/>
          <p:cNvSpPr/>
          <p:nvPr/>
        </p:nvSpPr>
        <p:spPr>
          <a:xfrm>
            <a:off x="457200" y="4311375"/>
            <a:ext cx="8332800" cy="53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9" name="Google Shape;929;p7"/>
          <p:cNvSpPr txBox="1"/>
          <p:nvPr/>
        </p:nvSpPr>
        <p:spPr>
          <a:xfrm>
            <a:off x="1083850" y="4310175"/>
            <a:ext cx="1999200" cy="5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Дайвинг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Кайтсерфинг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p7"/>
          <p:cNvSpPr txBox="1"/>
          <p:nvPr/>
        </p:nvSpPr>
        <p:spPr>
          <a:xfrm>
            <a:off x="3750700" y="4310175"/>
            <a:ext cx="1999200" cy="5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Скалолазание</a:t>
            </a:r>
            <a:endParaRPr sz="13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ru-RU"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Теннис</a:t>
            </a:r>
            <a:endParaRPr sz="13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7"/>
          <p:cNvSpPr txBox="1"/>
          <p:nvPr/>
        </p:nvSpPr>
        <p:spPr>
          <a:xfrm>
            <a:off x="6275400" y="4310175"/>
            <a:ext cx="1999200" cy="5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ru-RU"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Лыжи </a:t>
            </a:r>
            <a:endParaRPr sz="13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ru-RU"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Сноубординг</a:t>
            </a:r>
            <a:endParaRPr sz="13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7"/>
          <p:cNvSpPr/>
          <p:nvPr/>
        </p:nvSpPr>
        <p:spPr>
          <a:xfrm flipH="1">
            <a:off x="460925" y="4079025"/>
            <a:ext cx="8332800" cy="343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6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Клубы по интересам</a:t>
            </a: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3" name="Google Shape;933;p7"/>
          <p:cNvSpPr/>
          <p:nvPr/>
        </p:nvSpPr>
        <p:spPr>
          <a:xfrm>
            <a:off x="276525" y="4037375"/>
            <a:ext cx="184500" cy="808500"/>
          </a:xfrm>
          <a:prstGeom prst="rect">
            <a:avLst/>
          </a:prstGeom>
          <a:solidFill>
            <a:srgbClr val="464646"/>
          </a:solidFill>
          <a:ln w="9525" cap="flat" cmpd="sng">
            <a:solidFill>
              <a:srgbClr val="4646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4" name="Google Shape;93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73146" y="1037550"/>
            <a:ext cx="4213604" cy="2934050"/>
          </a:xfrm>
          <a:prstGeom prst="rect">
            <a:avLst/>
          </a:prstGeom>
          <a:noFill/>
          <a:ln>
            <a:noFill/>
          </a:ln>
        </p:spPr>
      </p:pic>
      <p:sp>
        <p:nvSpPr>
          <p:cNvPr id="935" name="Google Shape;935;p7"/>
          <p:cNvSpPr/>
          <p:nvPr/>
        </p:nvSpPr>
        <p:spPr>
          <a:xfrm flipH="1">
            <a:off x="405750" y="1037550"/>
            <a:ext cx="4067400" cy="343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9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Спортивные команды P</a:t>
            </a:r>
            <a:r>
              <a:rPr lang="ru-RU" sz="16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ru-RU" sz="19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</a:t>
            </a: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36" name="Google Shape;936;p7"/>
          <p:cNvGrpSpPr/>
          <p:nvPr/>
        </p:nvGrpSpPr>
        <p:grpSpPr>
          <a:xfrm>
            <a:off x="412716" y="122474"/>
            <a:ext cx="734874" cy="684913"/>
            <a:chOff x="6615113" y="619125"/>
            <a:chExt cx="298450" cy="298450"/>
          </a:xfrm>
        </p:grpSpPr>
        <p:sp>
          <p:nvSpPr>
            <p:cNvPr id="937" name="Google Shape;937;p7"/>
            <p:cNvSpPr/>
            <p:nvPr/>
          </p:nvSpPr>
          <p:spPr>
            <a:xfrm>
              <a:off x="6727825" y="676275"/>
              <a:ext cx="80963" cy="111125"/>
            </a:xfrm>
            <a:custGeom>
              <a:avLst/>
              <a:gdLst/>
              <a:ahLst/>
              <a:cxnLst/>
              <a:rect l="l" t="t" r="r" b="b"/>
              <a:pathLst>
                <a:path w="53" h="72" extrusionOk="0">
                  <a:moveTo>
                    <a:pt x="26" y="72"/>
                  </a:moveTo>
                  <a:cubicBezTo>
                    <a:pt x="34" y="72"/>
                    <a:pt x="39" y="67"/>
                    <a:pt x="44" y="62"/>
                  </a:cubicBezTo>
                  <a:cubicBezTo>
                    <a:pt x="50" y="55"/>
                    <a:pt x="53" y="44"/>
                    <a:pt x="53" y="29"/>
                  </a:cubicBezTo>
                  <a:cubicBezTo>
                    <a:pt x="53" y="13"/>
                    <a:pt x="41" y="0"/>
                    <a:pt x="26" y="0"/>
                  </a:cubicBezTo>
                  <a:cubicBezTo>
                    <a:pt x="12" y="0"/>
                    <a:pt x="0" y="13"/>
                    <a:pt x="0" y="29"/>
                  </a:cubicBezTo>
                  <a:cubicBezTo>
                    <a:pt x="0" y="44"/>
                    <a:pt x="3" y="55"/>
                    <a:pt x="9" y="62"/>
                  </a:cubicBezTo>
                  <a:cubicBezTo>
                    <a:pt x="14" y="67"/>
                    <a:pt x="18" y="72"/>
                    <a:pt x="26" y="72"/>
                  </a:cubicBezTo>
                  <a:close/>
                  <a:moveTo>
                    <a:pt x="26" y="8"/>
                  </a:moveTo>
                  <a:cubicBezTo>
                    <a:pt x="36" y="8"/>
                    <a:pt x="44" y="18"/>
                    <a:pt x="44" y="29"/>
                  </a:cubicBezTo>
                  <a:cubicBezTo>
                    <a:pt x="44" y="42"/>
                    <a:pt x="42" y="52"/>
                    <a:pt x="38" y="56"/>
                  </a:cubicBezTo>
                  <a:cubicBezTo>
                    <a:pt x="33" y="62"/>
                    <a:pt x="30" y="63"/>
                    <a:pt x="26" y="63"/>
                  </a:cubicBezTo>
                  <a:cubicBezTo>
                    <a:pt x="22" y="63"/>
                    <a:pt x="20" y="62"/>
                    <a:pt x="15" y="56"/>
                  </a:cubicBezTo>
                  <a:cubicBezTo>
                    <a:pt x="11" y="52"/>
                    <a:pt x="8" y="42"/>
                    <a:pt x="8" y="29"/>
                  </a:cubicBezTo>
                  <a:cubicBezTo>
                    <a:pt x="8" y="18"/>
                    <a:pt x="16" y="8"/>
                    <a:pt x="26" y="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7"/>
            <p:cNvSpPr/>
            <p:nvPr/>
          </p:nvSpPr>
          <p:spPr>
            <a:xfrm>
              <a:off x="6615113" y="619125"/>
              <a:ext cx="298450" cy="298450"/>
            </a:xfrm>
            <a:custGeom>
              <a:avLst/>
              <a:gdLst/>
              <a:ahLst/>
              <a:cxnLst/>
              <a:rect l="l" t="t" r="r" b="b"/>
              <a:pathLst>
                <a:path w="192" h="192" extrusionOk="0">
                  <a:moveTo>
                    <a:pt x="50" y="184"/>
                  </a:moveTo>
                  <a:cubicBezTo>
                    <a:pt x="8" y="184"/>
                    <a:pt x="8" y="184"/>
                    <a:pt x="8" y="18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83" y="8"/>
                    <a:pt x="183" y="8"/>
                    <a:pt x="183" y="8"/>
                  </a:cubicBezTo>
                  <a:cubicBezTo>
                    <a:pt x="183" y="184"/>
                    <a:pt x="183" y="184"/>
                    <a:pt x="183" y="184"/>
                  </a:cubicBezTo>
                  <a:cubicBezTo>
                    <a:pt x="144" y="184"/>
                    <a:pt x="144" y="184"/>
                    <a:pt x="144" y="184"/>
                  </a:cubicBezTo>
                  <a:cubicBezTo>
                    <a:pt x="142" y="129"/>
                    <a:pt x="142" y="129"/>
                    <a:pt x="142" y="129"/>
                  </a:cubicBezTo>
                  <a:cubicBezTo>
                    <a:pt x="174" y="53"/>
                    <a:pt x="174" y="53"/>
                    <a:pt x="174" y="53"/>
                  </a:cubicBezTo>
                  <a:cubicBezTo>
                    <a:pt x="174" y="53"/>
                    <a:pt x="175" y="53"/>
                    <a:pt x="175" y="52"/>
                  </a:cubicBezTo>
                  <a:cubicBezTo>
                    <a:pt x="176" y="49"/>
                    <a:pt x="176" y="49"/>
                    <a:pt x="176" y="49"/>
                  </a:cubicBezTo>
                  <a:cubicBezTo>
                    <a:pt x="177" y="47"/>
                    <a:pt x="177" y="44"/>
                    <a:pt x="176" y="42"/>
                  </a:cubicBezTo>
                  <a:cubicBezTo>
                    <a:pt x="175" y="40"/>
                    <a:pt x="173" y="39"/>
                    <a:pt x="171" y="38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59" y="33"/>
                    <a:pt x="156" y="33"/>
                    <a:pt x="154" y="34"/>
                  </a:cubicBezTo>
                  <a:cubicBezTo>
                    <a:pt x="152" y="35"/>
                    <a:pt x="151" y="37"/>
                    <a:pt x="150" y="39"/>
                  </a:cubicBezTo>
                  <a:cubicBezTo>
                    <a:pt x="149" y="42"/>
                    <a:pt x="149" y="42"/>
                    <a:pt x="149" y="42"/>
                  </a:cubicBezTo>
                  <a:cubicBezTo>
                    <a:pt x="149" y="42"/>
                    <a:pt x="149" y="43"/>
                    <a:pt x="148" y="43"/>
                  </a:cubicBezTo>
                  <a:cubicBezTo>
                    <a:pt x="120" y="113"/>
                    <a:pt x="120" y="113"/>
                    <a:pt x="120" y="113"/>
                  </a:cubicBezTo>
                  <a:cubicBezTo>
                    <a:pt x="101" y="126"/>
                    <a:pt x="82" y="115"/>
                    <a:pt x="77" y="113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5" y="35"/>
                    <a:pt x="40" y="32"/>
                    <a:pt x="36" y="34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3" y="38"/>
                    <a:pt x="21" y="40"/>
                    <a:pt x="20" y="42"/>
                  </a:cubicBezTo>
                  <a:cubicBezTo>
                    <a:pt x="19" y="44"/>
                    <a:pt x="19" y="46"/>
                    <a:pt x="20" y="48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49" y="127"/>
                    <a:pt x="49" y="127"/>
                    <a:pt x="49" y="127"/>
                  </a:cubicBezTo>
                  <a:moveTo>
                    <a:pt x="58" y="192"/>
                  </a:moveTo>
                  <a:cubicBezTo>
                    <a:pt x="57" y="126"/>
                    <a:pt x="57" y="126"/>
                    <a:pt x="57" y="126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45"/>
                    <a:pt x="27" y="45"/>
                    <a:pt x="28" y="45"/>
                  </a:cubicBezTo>
                  <a:cubicBezTo>
                    <a:pt x="38" y="41"/>
                    <a:pt x="38" y="41"/>
                    <a:pt x="38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71" y="117"/>
                    <a:pt x="71" y="117"/>
                    <a:pt x="71" y="117"/>
                  </a:cubicBezTo>
                  <a:cubicBezTo>
                    <a:pt x="71" y="117"/>
                    <a:pt x="71" y="117"/>
                    <a:pt x="71" y="117"/>
                  </a:cubicBezTo>
                  <a:cubicBezTo>
                    <a:pt x="71" y="117"/>
                    <a:pt x="71" y="117"/>
                    <a:pt x="71" y="117"/>
                  </a:cubicBezTo>
                  <a:cubicBezTo>
                    <a:pt x="71" y="117"/>
                    <a:pt x="71" y="117"/>
                    <a:pt x="71" y="117"/>
                  </a:cubicBezTo>
                  <a:cubicBezTo>
                    <a:pt x="71" y="117"/>
                    <a:pt x="71" y="118"/>
                    <a:pt x="72" y="119"/>
                  </a:cubicBezTo>
                  <a:cubicBezTo>
                    <a:pt x="72" y="119"/>
                    <a:pt x="74" y="120"/>
                    <a:pt x="77" y="121"/>
                  </a:cubicBezTo>
                  <a:cubicBezTo>
                    <a:pt x="89" y="142"/>
                    <a:pt x="89" y="142"/>
                    <a:pt x="89" y="142"/>
                  </a:cubicBezTo>
                  <a:cubicBezTo>
                    <a:pt x="87" y="145"/>
                    <a:pt x="87" y="147"/>
                    <a:pt x="87" y="149"/>
                  </a:cubicBezTo>
                  <a:cubicBezTo>
                    <a:pt x="87" y="155"/>
                    <a:pt x="92" y="161"/>
                    <a:pt x="98" y="161"/>
                  </a:cubicBezTo>
                  <a:cubicBezTo>
                    <a:pt x="105" y="161"/>
                    <a:pt x="110" y="155"/>
                    <a:pt x="110" y="149"/>
                  </a:cubicBezTo>
                  <a:cubicBezTo>
                    <a:pt x="110" y="147"/>
                    <a:pt x="109" y="144"/>
                    <a:pt x="108" y="142"/>
                  </a:cubicBezTo>
                  <a:cubicBezTo>
                    <a:pt x="119" y="122"/>
                    <a:pt x="119" y="122"/>
                    <a:pt x="119" y="122"/>
                  </a:cubicBezTo>
                  <a:cubicBezTo>
                    <a:pt x="121" y="121"/>
                    <a:pt x="123" y="120"/>
                    <a:pt x="125" y="118"/>
                  </a:cubicBezTo>
                  <a:cubicBezTo>
                    <a:pt x="125" y="118"/>
                    <a:pt x="126" y="117"/>
                    <a:pt x="126" y="117"/>
                  </a:cubicBezTo>
                  <a:cubicBezTo>
                    <a:pt x="126" y="117"/>
                    <a:pt x="126" y="117"/>
                    <a:pt x="126" y="117"/>
                  </a:cubicBezTo>
                  <a:cubicBezTo>
                    <a:pt x="155" y="46"/>
                    <a:pt x="155" y="46"/>
                    <a:pt x="155" y="46"/>
                  </a:cubicBezTo>
                  <a:cubicBezTo>
                    <a:pt x="156" y="45"/>
                    <a:pt x="156" y="45"/>
                    <a:pt x="156" y="45"/>
                  </a:cubicBezTo>
                  <a:cubicBezTo>
                    <a:pt x="156" y="45"/>
                    <a:pt x="156" y="45"/>
                    <a:pt x="156" y="45"/>
                  </a:cubicBezTo>
                  <a:cubicBezTo>
                    <a:pt x="157" y="41"/>
                    <a:pt x="157" y="41"/>
                    <a:pt x="157" y="41"/>
                  </a:cubicBezTo>
                  <a:cubicBezTo>
                    <a:pt x="157" y="41"/>
                    <a:pt x="158" y="41"/>
                    <a:pt x="158" y="41"/>
                  </a:cubicBezTo>
                  <a:cubicBezTo>
                    <a:pt x="169" y="45"/>
                    <a:pt x="169" y="45"/>
                    <a:pt x="169" y="45"/>
                  </a:cubicBezTo>
                  <a:cubicBezTo>
                    <a:pt x="169" y="45"/>
                    <a:pt x="169" y="45"/>
                    <a:pt x="169" y="45"/>
                  </a:cubicBezTo>
                  <a:cubicBezTo>
                    <a:pt x="169" y="46"/>
                    <a:pt x="169" y="46"/>
                    <a:pt x="169" y="46"/>
                  </a:cubicBezTo>
                  <a:cubicBezTo>
                    <a:pt x="168" y="49"/>
                    <a:pt x="168" y="49"/>
                    <a:pt x="168" y="49"/>
                  </a:cubicBezTo>
                  <a:cubicBezTo>
                    <a:pt x="168" y="50"/>
                    <a:pt x="168" y="50"/>
                    <a:pt x="168" y="50"/>
                  </a:cubicBezTo>
                  <a:cubicBezTo>
                    <a:pt x="135" y="127"/>
                    <a:pt x="135" y="127"/>
                    <a:pt x="135" y="127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44" y="192"/>
                    <a:pt x="144" y="192"/>
                    <a:pt x="144" y="192"/>
                  </a:cubicBezTo>
                  <a:cubicBezTo>
                    <a:pt x="192" y="192"/>
                    <a:pt x="192" y="192"/>
                    <a:pt x="192" y="192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2"/>
                    <a:pt x="0" y="192"/>
                    <a:pt x="0" y="192"/>
                  </a:cubicBezTo>
                  <a:lnTo>
                    <a:pt x="58" y="192"/>
                  </a:lnTo>
                  <a:close/>
                  <a:moveTo>
                    <a:pt x="98" y="153"/>
                  </a:moveTo>
                  <a:cubicBezTo>
                    <a:pt x="96" y="153"/>
                    <a:pt x="94" y="151"/>
                    <a:pt x="94" y="149"/>
                  </a:cubicBezTo>
                  <a:cubicBezTo>
                    <a:pt x="94" y="147"/>
                    <a:pt x="96" y="145"/>
                    <a:pt x="98" y="145"/>
                  </a:cubicBezTo>
                  <a:cubicBezTo>
                    <a:pt x="101" y="145"/>
                    <a:pt x="103" y="147"/>
                    <a:pt x="103" y="149"/>
                  </a:cubicBezTo>
                  <a:cubicBezTo>
                    <a:pt x="103" y="151"/>
                    <a:pt x="101" y="153"/>
                    <a:pt x="98" y="153"/>
                  </a:cubicBezTo>
                  <a:close/>
                  <a:moveTo>
                    <a:pt x="99" y="139"/>
                  </a:moveTo>
                  <a:cubicBezTo>
                    <a:pt x="91" y="126"/>
                    <a:pt x="91" y="126"/>
                    <a:pt x="91" y="126"/>
                  </a:cubicBezTo>
                  <a:cubicBezTo>
                    <a:pt x="94" y="126"/>
                    <a:pt x="97" y="127"/>
                    <a:pt x="100" y="127"/>
                  </a:cubicBezTo>
                  <a:cubicBezTo>
                    <a:pt x="102" y="127"/>
                    <a:pt x="104" y="127"/>
                    <a:pt x="106" y="126"/>
                  </a:cubicBezTo>
                  <a:lnTo>
                    <a:pt x="99" y="13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8"/>
          <p:cNvSpPr txBox="1">
            <a:spLocks noGrp="1"/>
          </p:cNvSpPr>
          <p:nvPr>
            <p:ph type="body" idx="1"/>
          </p:nvPr>
        </p:nvSpPr>
        <p:spPr>
          <a:xfrm>
            <a:off x="457200" y="1439825"/>
            <a:ext cx="5880300" cy="26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</a:pPr>
            <a:endParaRPr sz="105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/>
          </a:p>
        </p:txBody>
      </p:sp>
      <p:sp>
        <p:nvSpPr>
          <p:cNvPr id="944" name="Google Shape;944;p8"/>
          <p:cNvSpPr txBox="1">
            <a:spLocks noGrp="1"/>
          </p:cNvSpPr>
          <p:nvPr>
            <p:ph type="sldNum" idx="12"/>
          </p:nvPr>
        </p:nvSpPr>
        <p:spPr>
          <a:xfrm>
            <a:off x="7406640" y="4869180"/>
            <a:ext cx="1280100" cy="1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  <p:sp>
        <p:nvSpPr>
          <p:cNvPr id="945" name="Google Shape;945;p8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82296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-RU"/>
              <a:t>PwC поддерживает организацию свободного времени сотрудников для их развития и взаимодействия по интересующим их направлениям</a:t>
            </a:r>
            <a:endParaRPr/>
          </a:p>
        </p:txBody>
      </p:sp>
      <p:pic>
        <p:nvPicPr>
          <p:cNvPr id="946" name="Google Shape;94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13700" y="1219200"/>
            <a:ext cx="2505775" cy="3513291"/>
          </a:xfrm>
          <a:prstGeom prst="rect">
            <a:avLst/>
          </a:prstGeom>
          <a:noFill/>
          <a:ln>
            <a:noFill/>
          </a:ln>
        </p:spPr>
      </p:pic>
      <p:sp>
        <p:nvSpPr>
          <p:cNvPr id="947" name="Google Shape;947;p8"/>
          <p:cNvSpPr/>
          <p:nvPr/>
        </p:nvSpPr>
        <p:spPr>
          <a:xfrm>
            <a:off x="457200" y="1211225"/>
            <a:ext cx="5880300" cy="2217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ru-RU" sz="1350" b="1" i="0" u="none" strike="noStrike" cap="none">
                <a:solidFill>
                  <a:srgbClr val="E06666"/>
                </a:solidFill>
                <a:latin typeface="Arial"/>
                <a:ea typeface="Arial"/>
                <a:cs typeface="Arial"/>
                <a:sym typeface="Arial"/>
              </a:rPr>
              <a:t>Как организовать клуб?</a:t>
            </a:r>
            <a:endParaRPr sz="1350" b="1" i="0" u="none" strike="noStrike" cap="none">
              <a:solidFill>
                <a:srgbClr val="E0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16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Char char="●"/>
            </a:pPr>
            <a:r>
              <a:rPr lang="ru-RU" sz="11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При возникновении интереса в создании нового клуба инициатор – сотрудник PwC – заполняет специальную форму и получает одобрение внутренних служб.</a:t>
            </a:r>
            <a:endParaRPr sz="11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16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Char char="●"/>
            </a:pPr>
            <a:r>
              <a:rPr lang="ru-RU" sz="11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Направление деятельности клуба должно быть доступно для большинства сотрудников фирмы.</a:t>
            </a:r>
            <a:endParaRPr sz="11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16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Char char="●"/>
            </a:pPr>
            <a:r>
              <a:rPr lang="ru-RU" sz="11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Занятия клуба могут проходить только в нерабочее время (после 18.00).</a:t>
            </a:r>
            <a:endParaRPr sz="11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16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Char char="●"/>
            </a:pPr>
            <a:r>
              <a:rPr lang="ru-RU" sz="11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Минимальное количество участников клуба – 10 человек.</a:t>
            </a:r>
            <a:endParaRPr sz="11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16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Char char="●"/>
            </a:pPr>
            <a:r>
              <a:rPr lang="ru-RU" sz="11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Клуб функционирует при поддержке одного куратора – сотрудника PwC.</a:t>
            </a:r>
            <a:endParaRPr sz="11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16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Char char="●"/>
            </a:pPr>
            <a:r>
              <a:rPr lang="ru-RU" sz="11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Ответственность куратора: запись участников, информирование о расписании занятий и всех изменениях, формирование и защита бюджета.</a:t>
            </a:r>
            <a:endParaRPr sz="11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p8"/>
          <p:cNvSpPr/>
          <p:nvPr/>
        </p:nvSpPr>
        <p:spPr>
          <a:xfrm>
            <a:off x="457200" y="3429125"/>
            <a:ext cx="5880300" cy="1332900"/>
          </a:xfrm>
          <a:prstGeom prst="rect">
            <a:avLst/>
          </a:prstGeom>
          <a:solidFill>
            <a:srgbClr val="EA999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ru-RU" sz="13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Переход неформального объединения сотрудников в спонсируемую команду:</a:t>
            </a:r>
            <a:endParaRPr sz="135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7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50"/>
              <a:buFont typeface="Arial"/>
              <a:buChar char="●"/>
            </a:pPr>
            <a:r>
              <a:rPr lang="ru-RU" sz="12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стабильные тренировки и сложившийся состав участников;</a:t>
            </a:r>
            <a:endParaRPr sz="12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7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50"/>
              <a:buFont typeface="Arial"/>
              <a:buChar char="●"/>
            </a:pPr>
            <a:r>
              <a:rPr lang="ru-RU" sz="12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налаженная коммуникация;</a:t>
            </a:r>
            <a:endParaRPr sz="12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7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50"/>
              <a:buFont typeface="Arial"/>
              <a:buChar char="●"/>
            </a:pPr>
            <a:r>
              <a:rPr lang="ru-RU" sz="12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положительная обратная связь;</a:t>
            </a:r>
            <a:endParaRPr sz="12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●"/>
            </a:pPr>
            <a:r>
              <a:rPr lang="ru-RU" sz="12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план дальнейшего развития</a:t>
            </a:r>
            <a:r>
              <a:rPr lang="ru-RU" sz="13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35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9"/>
          <p:cNvSpPr txBox="1">
            <a:spLocks noGrp="1"/>
          </p:cNvSpPr>
          <p:nvPr>
            <p:ph type="sldNum" idx="12"/>
          </p:nvPr>
        </p:nvSpPr>
        <p:spPr>
          <a:xfrm>
            <a:off x="7406640" y="4869180"/>
            <a:ext cx="1280100" cy="1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fld id="{00000000-1234-1234-1234-123412341234}" type="slidenum">
              <a:rPr lang="ru-RU"/>
              <a:t>9</a:t>
            </a:fld>
            <a:endParaRPr/>
          </a:p>
        </p:txBody>
      </p:sp>
      <p:sp>
        <p:nvSpPr>
          <p:cNvPr id="954" name="Google Shape;954;p9"/>
          <p:cNvSpPr/>
          <p:nvPr/>
        </p:nvSpPr>
        <p:spPr>
          <a:xfrm>
            <a:off x="0" y="213774"/>
            <a:ext cx="2559300" cy="5364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9C3701"/>
          </a:solidFill>
          <a:ln>
            <a:noFill/>
          </a:ln>
        </p:spPr>
        <p:txBody>
          <a:bodyPr spcFirstLastPara="1" wrap="square" lIns="97200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5" name="Google Shape;955;p9"/>
          <p:cNvSpPr/>
          <p:nvPr/>
        </p:nvSpPr>
        <p:spPr>
          <a:xfrm>
            <a:off x="173347" y="264381"/>
            <a:ext cx="2559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Сообщество</a:t>
            </a: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6" name="Google Shape;95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6626" y="620928"/>
            <a:ext cx="2861949" cy="1394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7" name="Google Shape;957;p9"/>
          <p:cNvPicPr preferRelativeResize="0"/>
          <p:nvPr/>
        </p:nvPicPr>
        <p:blipFill rotWithShape="1">
          <a:blip r:embed="rId4">
            <a:alphaModFix/>
          </a:blip>
          <a:srcRect b="980"/>
          <a:stretch/>
        </p:blipFill>
        <p:spPr>
          <a:xfrm>
            <a:off x="192100" y="3235448"/>
            <a:ext cx="2970401" cy="1574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Google Shape;958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16625" y="2579275"/>
            <a:ext cx="2861950" cy="2190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9" name="Google Shape;959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65350" y="2365411"/>
            <a:ext cx="1705138" cy="2473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0" name="Google Shape;960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4063" y="1148851"/>
            <a:ext cx="2970419" cy="151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p9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71925" y="711500"/>
            <a:ext cx="1225825" cy="122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PwC">
  <a:themeElements>
    <a:clrScheme name="PwC Colors">
      <a:dk1>
        <a:srgbClr val="000000"/>
      </a:dk1>
      <a:lt1>
        <a:srgbClr val="FFFFFF"/>
      </a:lt1>
      <a:dk2>
        <a:srgbClr val="7D7D7D"/>
      </a:dk2>
      <a:lt2>
        <a:srgbClr val="DEDEDE"/>
      </a:lt2>
      <a:accent1>
        <a:srgbClr val="D04A02"/>
      </a:accent1>
      <a:accent2>
        <a:srgbClr val="FFB600"/>
      </a:accent2>
      <a:accent3>
        <a:srgbClr val="E0301E"/>
      </a:accent3>
      <a:accent4>
        <a:srgbClr val="EB8C00"/>
      </a:accent4>
      <a:accent5>
        <a:srgbClr val="DB536A"/>
      </a:accent5>
      <a:accent6>
        <a:srgbClr val="464646"/>
      </a:accent6>
      <a:hlink>
        <a:srgbClr val="D04A02"/>
      </a:hlink>
      <a:folHlink>
        <a:srgbClr val="DB536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PwC">
  <a:themeElements>
    <a:clrScheme name="PwC Colors">
      <a:dk1>
        <a:srgbClr val="000000"/>
      </a:dk1>
      <a:lt1>
        <a:srgbClr val="FFFFFF"/>
      </a:lt1>
      <a:dk2>
        <a:srgbClr val="7D7D7D"/>
      </a:dk2>
      <a:lt2>
        <a:srgbClr val="DEDEDE"/>
      </a:lt2>
      <a:accent1>
        <a:srgbClr val="D04A02"/>
      </a:accent1>
      <a:accent2>
        <a:srgbClr val="FFB600"/>
      </a:accent2>
      <a:accent3>
        <a:srgbClr val="E0301E"/>
      </a:accent3>
      <a:accent4>
        <a:srgbClr val="EB8C00"/>
      </a:accent4>
      <a:accent5>
        <a:srgbClr val="DB536A"/>
      </a:accent5>
      <a:accent6>
        <a:srgbClr val="464646"/>
      </a:accent6>
      <a:hlink>
        <a:srgbClr val="D04A02"/>
      </a:hlink>
      <a:folHlink>
        <a:srgbClr val="DB536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881</Words>
  <Application>Microsoft Office PowerPoint</Application>
  <PresentationFormat>On-screen Show (16:9)</PresentationFormat>
  <Paragraphs>139</Paragraphs>
  <Slides>15</Slides>
  <Notes>14</Notes>
  <HiddenSlides>1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Georgia</vt:lpstr>
      <vt:lpstr>PwC</vt:lpstr>
      <vt:lpstr>3_PwC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Спорт в PwC</vt:lpstr>
      <vt:lpstr>PwC поддерживает организацию свободного времени сотрудников для их развития и взаимодействия по интересующим их направлениям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 A. Shanina</dc:creator>
  <cp:lastModifiedBy>Irina A Shanina</cp:lastModifiedBy>
  <cp:revision>2</cp:revision>
  <dcterms:modified xsi:type="dcterms:W3CDTF">2020-10-21T17:51:38Z</dcterms:modified>
</cp:coreProperties>
</file>