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73" r:id="rId7"/>
    <p:sldId id="260" r:id="rId8"/>
    <p:sldId id="261" r:id="rId9"/>
    <p:sldId id="262" r:id="rId10"/>
    <p:sldId id="263" r:id="rId11"/>
    <p:sldId id="272" r:id="rId12"/>
    <p:sldId id="266" r:id="rId13"/>
    <p:sldId id="264" r:id="rId14"/>
    <p:sldId id="274" r:id="rId15"/>
    <p:sldId id="267" r:id="rId16"/>
    <p:sldId id="269" r:id="rId17"/>
  </p:sldIdLst>
  <p:sldSz cx="9906000" cy="691197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Ульяна Попова" initials="УП" lastIdx="38" clrIdx="0">
    <p:extLst>
      <p:ext uri="{19B8F6BF-5375-455C-9EA6-DF929625EA0E}">
        <p15:presenceInfo xmlns:p15="http://schemas.microsoft.com/office/powerpoint/2012/main" userId="a63788c2511cb51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7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815DC-4BE1-4C37-B330-B58F57D75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31197"/>
            <a:ext cx="7429500" cy="2406391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EA0382-B38E-4461-8150-93FAA6664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30388"/>
            <a:ext cx="7429500" cy="1668793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9F9F88-B4F0-4924-9AEB-BAE581E7E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2F3D-462D-40B4-BBA0-C18DD2D08765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DD0E08-C3DE-4A79-9DAF-1B73E19EE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6BB3D7-6911-472C-9702-D065EF668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5E1E-550F-4BAB-9DEC-C40742FB5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74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E6350-EB0D-4068-9486-F417E4467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ADCFFA-B6B4-426D-8E80-E02CC8314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473437-A0A0-4949-BA2D-AB74DA252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2F3D-462D-40B4-BBA0-C18DD2D08765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C2036A-9BAE-4A9E-A810-70018C4FB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73FDBA-BB6A-4FEA-9042-E778FF11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5E1E-550F-4BAB-9DEC-C40742FB5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18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0DF56E4-A677-42FC-89AC-1B1A68A08E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7999"/>
            <a:ext cx="2135981" cy="58575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E107E5-1689-4319-A54B-B2EB409F5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7999"/>
            <a:ext cx="6284119" cy="58575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9C8E65-DFD6-4D9B-931A-603EE3105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2F3D-462D-40B4-BBA0-C18DD2D08765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F88A3-B548-40B2-B41F-2D13A9C9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1F22D-E0F8-4DBE-A137-41E203B28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5E1E-550F-4BAB-9DEC-C40742FB5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758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73694-C374-4F28-8E58-2E39CD874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CEBF5C-5605-4F9F-8691-AE2D86E8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5CEA4C-5203-4863-BC3E-62E98806E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2F3D-462D-40B4-BBA0-C18DD2D08765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5D6186-E136-4114-9E64-0DE414E7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6A2C94-6EB3-4DFB-8BE7-722588188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5E1E-550F-4BAB-9DEC-C40742FB5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73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3ED286-787E-47C1-A843-91D669ED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23195"/>
            <a:ext cx="8543925" cy="2875189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07FCF-173F-4033-BC81-E8218E62D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625584"/>
            <a:ext cx="8543925" cy="1511994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A92E0F-5AD4-4183-9746-9741BB08A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2F3D-462D-40B4-BBA0-C18DD2D08765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E95DE7-FF01-466D-B419-0295D14B7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0D343-B5BA-4F50-9D99-8469B4699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5E1E-550F-4BAB-9DEC-C40742FB5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637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6E36-499C-4D91-89B6-D35EF7BBF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779A7-043A-48FA-8C31-BBAF05FA8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39993"/>
            <a:ext cx="4210050" cy="4385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AE03B8-06DA-475B-87C7-BD26CF7ED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39993"/>
            <a:ext cx="4210050" cy="4385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57CF7C-96A5-44B8-89D1-64E82F9FE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2F3D-462D-40B4-BBA0-C18DD2D08765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81FE4D-DCF7-4BAB-89A7-9FB9B0E7E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D129AA-7304-4CAA-ABF1-BE75FA43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5E1E-550F-4BAB-9DEC-C40742FB5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00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239BF-553C-427D-AB86-97964DB9D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7999"/>
            <a:ext cx="8543925" cy="133599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CF8E3-395F-47E6-B138-2445F2EDF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94395"/>
            <a:ext cx="4190702" cy="830396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323303-1CDE-4F19-AF87-085DF3538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24791"/>
            <a:ext cx="4190702" cy="37135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7EE2B9D-9D1B-4CFB-90EA-C8F17D801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94395"/>
            <a:ext cx="4211340" cy="830396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3BC58E-649B-41D9-B169-0A88FF39C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24791"/>
            <a:ext cx="4211340" cy="37135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C20ACF-B9A3-4C26-B927-772942CCD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2F3D-462D-40B4-BBA0-C18DD2D08765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AC3092-DA1B-4356-ADF6-EA4F6C5AF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17DDB2A-DCFD-46B8-8E9D-FAD557379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5E1E-550F-4BAB-9DEC-C40742FB5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70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2C6F2-C1E1-4C66-B59A-957AEBA35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6163E75-C592-479B-83DC-BD4610BE0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2F3D-462D-40B4-BBA0-C18DD2D08765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7A78BC-DFC9-40F3-B914-27D9B67B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9EF39D-03DB-4E4A-B135-1145F2BD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5E1E-550F-4BAB-9DEC-C40742FB5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101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5518CB-03B9-45FE-9464-3BAB30151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2F3D-462D-40B4-BBA0-C18DD2D08765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BC752A-17FD-48FA-958D-0960C4B2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D8DECA-C0A9-449A-956B-64BF12B3E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5E1E-550F-4BAB-9DEC-C40742FB5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470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68855-5A2C-4649-888D-4ECC9AA31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60798"/>
            <a:ext cx="3194943" cy="1612794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9F4675-8D41-4A26-BB98-05034DB55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95197"/>
            <a:ext cx="5014913" cy="4911982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ADA33C-098C-4C1F-9B9E-3833FCDA8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73592"/>
            <a:ext cx="3194943" cy="3841587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0CF0D3-8E13-4534-A856-EF26D710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2F3D-462D-40B4-BBA0-C18DD2D08765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6D0498-4019-4685-A3B4-6016089DF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9E7D1C-8015-475D-B9D8-18348F824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5E1E-550F-4BAB-9DEC-C40742FB5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842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71FEA-0A46-47BE-A171-AF8528BD1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60798"/>
            <a:ext cx="3194943" cy="1612794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2D2F80F-875E-4172-88AA-06B3C8DF9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95197"/>
            <a:ext cx="5014913" cy="4911982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453DE4-C7A7-4A0E-AF08-894EA2E53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73592"/>
            <a:ext cx="3194943" cy="3841587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F58CED-F2B2-4F1B-9164-85DF1BA79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2F3D-462D-40B4-BBA0-C18DD2D08765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EEE81C-491F-4241-B27D-5B313CBE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AB3B2E-1CCE-4AF6-B584-ABFE1DD68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5E1E-550F-4BAB-9DEC-C40742FB5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40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D4664-B05F-4BC6-89F4-75FA6D35C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7999"/>
            <a:ext cx="8543925" cy="1335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374B43-16AE-4ABA-AE62-4AE20703E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39993"/>
            <a:ext cx="8543925" cy="4385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098331-2399-44D1-846D-A34921D2F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406377"/>
            <a:ext cx="2228850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E2F3D-462D-40B4-BBA0-C18DD2D08765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B1E0C-8F8F-4B8C-AEDF-3F8270974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406377"/>
            <a:ext cx="3343275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0830F7-ED77-4CB1-9D72-AA96D36E9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406377"/>
            <a:ext cx="2228850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A5E1E-550F-4BAB-9DEC-C40742FB5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15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идит, темный, лодк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9EFE0F70-E28A-4E3D-8C22-F6A7D3596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42"/>
            <a:ext cx="9906000" cy="700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42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нутренний, оранжевы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DE330AB0-B14B-4844-ABE6-E4BF8CBAC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42"/>
            <a:ext cx="9906000" cy="700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51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отолок, внутренний, стол, стул&#10;&#10;Автоматически созданное описание">
            <a:extLst>
              <a:ext uri="{FF2B5EF4-FFF2-40B4-BE49-F238E27FC236}">
                <a16:creationId xmlns:a16="http://schemas.microsoft.com/office/drawing/2014/main" id="{A2111460-F1B7-4CD7-820A-18FAD0D52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42"/>
            <a:ext cx="9906000" cy="700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0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текст, сид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85F81AFB-5486-4D63-AEB1-D4229B4FC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42"/>
            <a:ext cx="9906000" cy="700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38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знак, сидит, остановк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4E602B27-3984-42D2-93E7-1BCD6408E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42"/>
            <a:ext cx="9906000" cy="700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89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ег, сидит, закрытый&#10;&#10;Автоматически созданное описание">
            <a:extLst>
              <a:ext uri="{FF2B5EF4-FFF2-40B4-BE49-F238E27FC236}">
                <a16:creationId xmlns:a16="http://schemas.microsoft.com/office/drawing/2014/main" id="{DC2B2C8C-E0E9-4289-9DF2-13D3FB46A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5" y="0"/>
            <a:ext cx="9929945" cy="70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63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человек, книг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3795C3B6-9BA2-4134-8817-9FD335CAC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42"/>
            <a:ext cx="9906000" cy="700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13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знак, текст, внешний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2963D959-7F30-4902-AA98-1E2BCE409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42"/>
            <a:ext cx="9906000" cy="700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82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фотография, сидит, вода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id="{5563F713-6F1E-4076-9677-6166CB264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683"/>
            <a:ext cx="9906000" cy="700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13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здание, знак, остановка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C8D16F2A-A711-4C3D-83B5-6CBF25D94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700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22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мужчина, носит,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965CA704-DB6D-49C3-92DA-19D73B1A8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700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80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нига, текст, сиди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F60290F0-CE24-458C-90D0-CF2328FD6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42"/>
            <a:ext cx="9906000" cy="700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95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поезд, сидит, большой, знак&#10;&#10;Автоматически созданное описание">
            <a:extLst>
              <a:ext uri="{FF2B5EF4-FFF2-40B4-BE49-F238E27FC236}">
                <a16:creationId xmlns:a16="http://schemas.microsoft.com/office/drawing/2014/main" id="{6F9AF0F8-779A-4CE1-84A8-37ED4C622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700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81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текст, держит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2A98E833-B89F-4377-803D-BBF5C8C65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700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51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знак, иде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57AF3250-3670-487B-B380-F78CB38C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700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46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мужчина, костюм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504D6C32-4BAE-4B8E-A6E8-10BF434E1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42"/>
            <a:ext cx="9906000" cy="700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524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2450</TotalTime>
  <Words>0</Words>
  <Application>Microsoft Office PowerPoint</Application>
  <PresentationFormat>Произвольный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Ульяна Попова</dc:creator>
  <cp:lastModifiedBy>Ульяна Попова</cp:lastModifiedBy>
  <cp:revision>28</cp:revision>
  <dcterms:created xsi:type="dcterms:W3CDTF">2020-08-24T14:39:31Z</dcterms:created>
  <dcterms:modified xsi:type="dcterms:W3CDTF">2020-08-29T09:28:18Z</dcterms:modified>
</cp:coreProperties>
</file>