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5" r:id="rId2"/>
    <p:sldId id="257" r:id="rId3"/>
    <p:sldId id="381" r:id="rId4"/>
    <p:sldId id="368" r:id="rId5"/>
    <p:sldId id="369" r:id="rId6"/>
    <p:sldId id="371" r:id="rId7"/>
    <p:sldId id="377" r:id="rId8"/>
    <p:sldId id="259" r:id="rId9"/>
    <p:sldId id="260" r:id="rId10"/>
    <p:sldId id="277" r:id="rId11"/>
    <p:sldId id="370" r:id="rId12"/>
    <p:sldId id="268" r:id="rId13"/>
    <p:sldId id="265" r:id="rId14"/>
    <p:sldId id="273" r:id="rId15"/>
    <p:sldId id="2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8" autoAdjust="0"/>
    <p:restoredTop sz="83089"/>
  </p:normalViewPr>
  <p:slideViewPr>
    <p:cSldViewPr>
      <p:cViewPr varScale="1">
        <p:scale>
          <a:sx n="103" d="100"/>
          <a:sy n="103" d="100"/>
        </p:scale>
        <p:origin x="1672" y="184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B9A68-43FF-CB49-91B4-B1FA337B3EA1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B84A8-C3B7-F440-BC7A-29860031E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73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950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73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839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783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251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0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679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0C016-F710-F345-96B7-3F776C459B68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723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0C016-F710-F345-96B7-3F776C459B68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4072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72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38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62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84A8-C3B7-F440-BC7A-29860031E25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93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4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0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0409" y="255416"/>
            <a:ext cx="11243912" cy="15632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8"/>
          </p:nvPr>
        </p:nvSpPr>
        <p:spPr>
          <a:xfrm>
            <a:off x="8105217" y="1417773"/>
            <a:ext cx="3599105" cy="477308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>
                <a:latin typeface="FC BARCELONA"/>
                <a:cs typeface="FC BARCELONA"/>
              </a:defRPr>
            </a:lvl1pPr>
            <a:lvl2pPr marL="609585" indent="0">
              <a:buNone/>
              <a:defRPr sz="1200">
                <a:latin typeface="FC BARCELONA"/>
                <a:cs typeface="FC BARCELONA"/>
              </a:defRPr>
            </a:lvl2pPr>
            <a:lvl3pPr marL="1219170" indent="0">
              <a:buNone/>
              <a:defRPr sz="1200">
                <a:latin typeface="FC BARCELONA"/>
                <a:cs typeface="FC BARCELONA"/>
              </a:defRPr>
            </a:lvl3pPr>
            <a:lvl4pPr marL="1828754" indent="0">
              <a:buNone/>
              <a:defRPr sz="1200">
                <a:latin typeface="FC BARCELONA"/>
                <a:cs typeface="FC BARCELONA"/>
              </a:defRPr>
            </a:lvl4pPr>
            <a:lvl5pPr marL="2438339" indent="0">
              <a:buNone/>
              <a:defRPr sz="12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460410" y="544016"/>
            <a:ext cx="11244757" cy="71711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3733" baseline="0">
                <a:latin typeface="FC BARCELONA"/>
                <a:cs typeface="FC BARCELONA"/>
              </a:defRPr>
            </a:lvl1pPr>
            <a:lvl2pPr marL="609585" indent="0">
              <a:buNone/>
              <a:defRPr sz="1200">
                <a:latin typeface="FC BARCELONA"/>
                <a:cs typeface="FC BARCELONA"/>
              </a:defRPr>
            </a:lvl2pPr>
            <a:lvl3pPr marL="1219170" indent="0">
              <a:buNone/>
              <a:defRPr sz="1200">
                <a:latin typeface="FC BARCELONA"/>
                <a:cs typeface="FC BARCELONA"/>
              </a:defRPr>
            </a:lvl3pPr>
            <a:lvl4pPr marL="1828754" indent="0">
              <a:buNone/>
              <a:defRPr sz="1200">
                <a:latin typeface="FC BARCELONA"/>
                <a:cs typeface="FC BARCELONA"/>
              </a:defRPr>
            </a:lvl4pPr>
            <a:lvl5pPr marL="2438339" indent="0">
              <a:buNone/>
              <a:defRPr sz="12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460410" y="1401175"/>
            <a:ext cx="3599105" cy="477308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>
                <a:latin typeface="FC BARCELONA"/>
                <a:cs typeface="FC BARCELONA"/>
              </a:defRPr>
            </a:lvl1pPr>
            <a:lvl2pPr marL="609585" indent="0">
              <a:buNone/>
              <a:defRPr sz="1200">
                <a:latin typeface="FC BARCELONA"/>
                <a:cs typeface="FC BARCELONA"/>
              </a:defRPr>
            </a:lvl2pPr>
            <a:lvl3pPr marL="1219170" indent="0">
              <a:buNone/>
              <a:defRPr sz="1200">
                <a:latin typeface="FC BARCELONA"/>
                <a:cs typeface="FC BARCELONA"/>
              </a:defRPr>
            </a:lvl3pPr>
            <a:lvl4pPr marL="1828754" indent="0">
              <a:buNone/>
              <a:defRPr sz="1200">
                <a:latin typeface="FC BARCELONA"/>
                <a:cs typeface="FC BARCELONA"/>
              </a:defRPr>
            </a:lvl4pPr>
            <a:lvl5pPr marL="2438339" indent="0">
              <a:buNone/>
              <a:defRPr sz="12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4292021" y="1401175"/>
            <a:ext cx="3599105" cy="477308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>
                <a:latin typeface="FC BARCELONA"/>
                <a:cs typeface="FC BARCELONA"/>
              </a:defRPr>
            </a:lvl1pPr>
            <a:lvl2pPr marL="609585" indent="0">
              <a:buNone/>
              <a:defRPr sz="1200">
                <a:latin typeface="FC BARCELONA"/>
                <a:cs typeface="FC BARCELONA"/>
              </a:defRPr>
            </a:lvl2pPr>
            <a:lvl3pPr marL="1219170" indent="0">
              <a:buNone/>
              <a:defRPr sz="1200">
                <a:latin typeface="FC BARCELONA"/>
                <a:cs typeface="FC BARCELONA"/>
              </a:defRPr>
            </a:lvl3pPr>
            <a:lvl4pPr marL="1828754" indent="0">
              <a:buNone/>
              <a:defRPr sz="1200">
                <a:latin typeface="FC BARCELONA"/>
                <a:cs typeface="FC BARCELONA"/>
              </a:defRPr>
            </a:lvl4pPr>
            <a:lvl5pPr marL="2438339" indent="0">
              <a:buNone/>
              <a:defRPr sz="12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233612" y="6531998"/>
            <a:ext cx="3470709" cy="23369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60410" y="6538913"/>
            <a:ext cx="3599105" cy="226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9161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92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88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65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4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48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29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7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2440E-21E5-4793-8356-AEA762323B0F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6827-755C-4E33-A2EA-96A55F57A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8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BDDBE3-9784-4047-AE4F-BB1797342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2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7F0F27-DD1D-8044-8C47-C7897536E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39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CF7969-A07C-9E4B-B29C-89C17B659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2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9B9C9B-6114-0B4D-A77E-52AE44D64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59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541E6D-7F51-324B-8AC5-FD97FB905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descr="2019-10-09 12.52.15.MP4">
            <a:hlinkClick r:id="" action="ppaction://media"/>
            <a:extLst>
              <a:ext uri="{FF2B5EF4-FFF2-40B4-BE49-F238E27FC236}">
                <a16:creationId xmlns:a16="http://schemas.microsoft.com/office/drawing/2014/main" id="{B0F983A7-9391-B24E-8626-4CDBBEFB15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9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BE5550-FA6C-4148-AF41-37ED08076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2E9E9B-872E-3241-9668-4D7EF3418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5474DA-C0F1-E94E-AAB0-8FE80CFDC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58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5FAFF7-4108-7C48-AE4F-368F81F15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4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05B97-F75F-DD4E-A1CC-76268E98B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41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3CC578-B791-B446-9BCC-D2CF8CE46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AA787-D13C-E844-8C9B-0722DC28E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933CDF-F10D-9F4A-B50D-CED6036E9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F17164-716B-024F-8F16-00BC52B66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2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14</Words>
  <Application>Microsoft Macintosh PowerPoint</Application>
  <PresentationFormat>Широкоэкранный</PresentationFormat>
  <Paragraphs>14</Paragraphs>
  <Slides>15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FC BARCELONA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Barca academy: world</dc:title>
  <dc:creator>иип</dc:creator>
  <cp:lastModifiedBy>Microsoft Office User</cp:lastModifiedBy>
  <cp:revision>174</cp:revision>
  <dcterms:created xsi:type="dcterms:W3CDTF">2019-04-08T11:09:02Z</dcterms:created>
  <dcterms:modified xsi:type="dcterms:W3CDTF">2019-10-14T09:01:25Z</dcterms:modified>
</cp:coreProperties>
</file>