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2" r:id="rId3"/>
    <p:sldId id="280" r:id="rId4"/>
    <p:sldId id="261" r:id="rId5"/>
    <p:sldId id="273" r:id="rId6"/>
    <p:sldId id="274" r:id="rId7"/>
    <p:sldId id="277" r:id="rId8"/>
    <p:sldId id="278" r:id="rId9"/>
    <p:sldId id="275" r:id="rId10"/>
    <p:sldId id="276" r:id="rId11"/>
    <p:sldId id="281" r:id="rId12"/>
    <p:sldId id="267" r:id="rId13"/>
    <p:sldId id="25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7A819E1-8272-45E8-93EA-40FA318895D1}">
          <p14:sldIdLst>
            <p14:sldId id="260"/>
            <p14:sldId id="262"/>
            <p14:sldId id="280"/>
            <p14:sldId id="261"/>
            <p14:sldId id="273"/>
            <p14:sldId id="274"/>
            <p14:sldId id="277"/>
            <p14:sldId id="278"/>
            <p14:sldId id="275"/>
            <p14:sldId id="276"/>
            <p14:sldId id="281"/>
            <p14:sldId id="267"/>
            <p14:sldId id="258"/>
          </p14:sldIdLst>
        </p14:section>
        <p14:section name="Раздел без заголовка" id="{489B5EA6-6EE6-490B-96CD-77D2D50265E2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  <a:srgbClr val="4F6AA3"/>
    <a:srgbClr val="F9F9F9"/>
    <a:srgbClr val="E4E4E4"/>
    <a:srgbClr val="0070C0"/>
    <a:srgbClr val="AA7D86"/>
    <a:srgbClr val="D7717C"/>
    <a:srgbClr val="9D5C72"/>
    <a:srgbClr val="6B5C79"/>
    <a:srgbClr val="4B4B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69" autoAdjust="0"/>
    <p:restoredTop sz="94660"/>
  </p:normalViewPr>
  <p:slideViewPr>
    <p:cSldViewPr snapToGrid="0">
      <p:cViewPr varScale="1">
        <p:scale>
          <a:sx n="50" d="100"/>
          <a:sy n="50" d="100"/>
        </p:scale>
        <p:origin x="242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1D8B5-8942-4C46-9547-1E9D2A134A05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15A57-F5A2-4DDB-B9B3-D15E4D15E0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722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1D8B5-8942-4C46-9547-1E9D2A134A05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15A57-F5A2-4DDB-B9B3-D15E4D15E0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238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1D8B5-8942-4C46-9547-1E9D2A134A05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15A57-F5A2-4DDB-B9B3-D15E4D15E0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974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1D8B5-8942-4C46-9547-1E9D2A134A05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15A57-F5A2-4DDB-B9B3-D15E4D15E0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538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1D8B5-8942-4C46-9547-1E9D2A134A05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15A57-F5A2-4DDB-B9B3-D15E4D15E0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497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1D8B5-8942-4C46-9547-1E9D2A134A05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15A57-F5A2-4DDB-B9B3-D15E4D15E0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022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1D8B5-8942-4C46-9547-1E9D2A134A05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15A57-F5A2-4DDB-B9B3-D15E4D15E0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580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1D8B5-8942-4C46-9547-1E9D2A134A05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15A57-F5A2-4DDB-B9B3-D15E4D15E0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84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1D8B5-8942-4C46-9547-1E9D2A134A05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15A57-F5A2-4DDB-B9B3-D15E4D15E0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3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1D8B5-8942-4C46-9547-1E9D2A134A05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15A57-F5A2-4DDB-B9B3-D15E4D15E0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097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1D8B5-8942-4C46-9547-1E9D2A134A05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15A57-F5A2-4DDB-B9B3-D15E4D15E0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229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1D8B5-8942-4C46-9547-1E9D2A134A05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15A57-F5A2-4DDB-B9B3-D15E4D15E0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11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quashclub.moscow/" TargetMode="External"/><Relationship Id="rId4" Type="http://schemas.openxmlformats.org/officeDocument/2006/relationships/hyperlink" Target="https://www.instagram.com/squashclub.moscow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Ivan.g.borodin@gmail.com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hyperlink" Target="https://www.instagram.com/ivnborodin/" TargetMode="External"/><Relationship Id="rId4" Type="http://schemas.openxmlformats.org/officeDocument/2006/relationships/hyperlink" Target="https://www.facebook.com/ivan.g.borodin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D0BC524-6F99-4AB7-A63F-9AD2FD5A7C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l="8733" t="17906" r="9811" b="640"/>
          <a:stretch/>
        </p:blipFill>
        <p:spPr>
          <a:xfrm flipH="1">
            <a:off x="4572000" y="1198378"/>
            <a:ext cx="4461243" cy="4461243"/>
          </a:xfrm>
          <a:prstGeom prst="ellipse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8FAEE5E-7501-425B-8CD0-056CEFBDA95B}"/>
              </a:ext>
            </a:extLst>
          </p:cNvPr>
          <p:cNvSpPr txBox="1"/>
          <p:nvPr/>
        </p:nvSpPr>
        <p:spPr>
          <a:xfrm>
            <a:off x="168457" y="2096125"/>
            <a:ext cx="52959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latin typeface="Segoe UI Black" panose="020B0A02040204020203" pitchFamily="34" charset="0"/>
                <a:ea typeface="Segoe UI Black" panose="020B0A02040204020203" pitchFamily="34" charset="0"/>
              </a:rPr>
              <a:t>Иван Бородин</a:t>
            </a:r>
            <a:endParaRPr lang="ru-RU" sz="40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r>
              <a:rPr lang="ru-RU" sz="2000" dirty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Сквош-клуба «Москва» </a:t>
            </a:r>
          </a:p>
          <a:p>
            <a:r>
              <a:rPr lang="ru-RU" sz="2000" dirty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Управляющий партнер</a:t>
            </a:r>
          </a:p>
          <a:p>
            <a:r>
              <a:rPr lang="ru-RU" sz="2000" dirty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Федерация Сквоша Москвы</a:t>
            </a:r>
          </a:p>
          <a:p>
            <a:r>
              <a:rPr lang="ru-RU" sz="2000" dirty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Вице-президент</a:t>
            </a:r>
            <a:endParaRPr lang="ru-RU" sz="2800" dirty="0"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586761-26FD-804E-9FBC-2AC759A24213}"/>
              </a:ext>
            </a:extLst>
          </p:cNvPr>
          <p:cNvSpPr txBox="1"/>
          <p:nvPr/>
        </p:nvSpPr>
        <p:spPr>
          <a:xfrm>
            <a:off x="330973" y="6121318"/>
            <a:ext cx="49708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600" dirty="0">
                <a:latin typeface="Segoe UI Semibold" panose="020B07020402040202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www.instagram.com/squashclub.moscow/</a:t>
            </a:r>
            <a:endParaRPr lang="en" sz="1600" dirty="0">
              <a:latin typeface="Segoe UI Semibold" panose="020B0702040204020203" pitchFamily="34" charset="0"/>
            </a:endParaRPr>
          </a:p>
          <a:p>
            <a:r>
              <a:rPr lang="en" sz="1600" dirty="0">
                <a:latin typeface="Segoe UI Semibold" panose="020B0702040204020203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www.Squashclub.moscow</a:t>
            </a:r>
            <a:endParaRPr lang="en" sz="1600" dirty="0">
              <a:latin typeface="Segoe UI Semibold" panose="020B0702040204020203" pitchFamily="34" charset="0"/>
            </a:endParaRP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0589926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: скругленные углы 37">
            <a:extLst>
              <a:ext uri="{FF2B5EF4-FFF2-40B4-BE49-F238E27FC236}">
                <a16:creationId xmlns:a16="http://schemas.microsoft.com/office/drawing/2014/main" id="{CA8DDEA2-26D6-4314-B5DF-7FF812476A91}"/>
              </a:ext>
            </a:extLst>
          </p:cNvPr>
          <p:cNvSpPr/>
          <p:nvPr/>
        </p:nvSpPr>
        <p:spPr>
          <a:xfrm>
            <a:off x="330460" y="364798"/>
            <a:ext cx="4145376" cy="905202"/>
          </a:xfrm>
          <a:prstGeom prst="roundRect">
            <a:avLst>
              <a:gd name="adj" fmla="val 12694"/>
            </a:avLst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A148A15B-EB71-45A4-BB3F-F253889CE91E}"/>
              </a:ext>
            </a:extLst>
          </p:cNvPr>
          <p:cNvSpPr/>
          <p:nvPr/>
        </p:nvSpPr>
        <p:spPr>
          <a:xfrm flipH="1">
            <a:off x="508380" y="572229"/>
            <a:ext cx="490338" cy="490338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892D20A1-871C-433A-AA6B-23F8FE2B6696}"/>
              </a:ext>
            </a:extLst>
          </p:cNvPr>
          <p:cNvSpPr/>
          <p:nvPr/>
        </p:nvSpPr>
        <p:spPr>
          <a:xfrm>
            <a:off x="527787" y="617343"/>
            <a:ext cx="451523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3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55D31A9-0D68-478E-838E-078A873FEBAB}"/>
              </a:ext>
            </a:extLst>
          </p:cNvPr>
          <p:cNvSpPr txBox="1"/>
          <p:nvPr/>
        </p:nvSpPr>
        <p:spPr>
          <a:xfrm>
            <a:off x="1115673" y="440835"/>
            <a:ext cx="2948327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1400" dirty="0"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Наши мероприятия интересны для спонсоров, потому что они </a:t>
            </a:r>
            <a:r>
              <a:rPr lang="ru-RU" sz="1400" dirty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имиджевые</a:t>
            </a:r>
            <a:r>
              <a:rPr lang="ru-RU" sz="1400" dirty="0"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 и </a:t>
            </a:r>
            <a:r>
              <a:rPr lang="ru-RU" sz="1400" dirty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эффективные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6C08D96-DD3F-4065-9C31-4480B82A73F2}"/>
              </a:ext>
            </a:extLst>
          </p:cNvPr>
          <p:cNvSpPr txBox="1"/>
          <p:nvPr/>
        </p:nvSpPr>
        <p:spPr>
          <a:xfrm>
            <a:off x="5513606" y="314341"/>
            <a:ext cx="3249694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1200" dirty="0"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Мы знаем нашего игрока в сквош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DC2E1B0-F431-4A33-8EFA-1F06503DD1C0}"/>
              </a:ext>
            </a:extLst>
          </p:cNvPr>
          <p:cNvSpPr txBox="1"/>
          <p:nvPr/>
        </p:nvSpPr>
        <p:spPr>
          <a:xfrm>
            <a:off x="5513606" y="946915"/>
            <a:ext cx="354996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1200" dirty="0"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Мы стимулируем участников нашего коммьюнити привлекать себе подобных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B544C5E6-E470-44D5-81C4-C5CB90069554}"/>
              </a:ext>
            </a:extLst>
          </p:cNvPr>
          <p:cNvGrpSpPr/>
          <p:nvPr/>
        </p:nvGrpSpPr>
        <p:grpSpPr>
          <a:xfrm>
            <a:off x="4786957" y="155207"/>
            <a:ext cx="4145376" cy="595270"/>
            <a:chOff x="4786957" y="269507"/>
            <a:chExt cx="4145376" cy="595270"/>
          </a:xfrm>
        </p:grpSpPr>
        <p:sp>
          <p:nvSpPr>
            <p:cNvPr id="32" name="Прямоугольник: скругленные углы 31">
              <a:extLst>
                <a:ext uri="{FF2B5EF4-FFF2-40B4-BE49-F238E27FC236}">
                  <a16:creationId xmlns:a16="http://schemas.microsoft.com/office/drawing/2014/main" id="{3016BB6A-2AF8-49A3-AEE3-A63518B422AD}"/>
                </a:ext>
              </a:extLst>
            </p:cNvPr>
            <p:cNvSpPr/>
            <p:nvPr/>
          </p:nvSpPr>
          <p:spPr>
            <a:xfrm>
              <a:off x="4786957" y="269507"/>
              <a:ext cx="4145376" cy="595270"/>
            </a:xfrm>
            <a:prstGeom prst="roundRect">
              <a:avLst>
                <a:gd name="adj" fmla="val 12694"/>
              </a:avLst>
            </a:prstGeom>
            <a:noFill/>
            <a:ln w="19050">
              <a:solidFill>
                <a:srgbClr val="EAEA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33" name="Овал 32">
              <a:extLst>
                <a:ext uri="{FF2B5EF4-FFF2-40B4-BE49-F238E27FC236}">
                  <a16:creationId xmlns:a16="http://schemas.microsoft.com/office/drawing/2014/main" id="{6370CC9F-403B-4C89-968F-FA4BABF4CCC5}"/>
                </a:ext>
              </a:extLst>
            </p:cNvPr>
            <p:cNvSpPr/>
            <p:nvPr/>
          </p:nvSpPr>
          <p:spPr>
            <a:xfrm flipH="1">
              <a:off x="5040372" y="397467"/>
              <a:ext cx="339348" cy="339348"/>
            </a:xfrm>
            <a:prstGeom prst="ellipse">
              <a:avLst/>
            </a:prstGeom>
            <a:noFill/>
            <a:ln w="1905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id="{A5781AE1-89EA-46DF-8A4B-0508436F54C8}"/>
                </a:ext>
              </a:extLst>
            </p:cNvPr>
            <p:cNvSpPr/>
            <p:nvPr/>
          </p:nvSpPr>
          <p:spPr>
            <a:xfrm>
              <a:off x="5053803" y="397865"/>
              <a:ext cx="312486" cy="338554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 Semibold" panose="020B0702040204020203" pitchFamily="34" charset="0"/>
                  <a:cs typeface="Segoe UI Semibold" panose="020B0702040204020203" pitchFamily="34" charset="0"/>
                </a:rPr>
                <a:t>1</a:t>
              </a: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EA1A29D4-BEE5-47F4-86C8-83A05BEB0509}"/>
              </a:ext>
            </a:extLst>
          </p:cNvPr>
          <p:cNvGrpSpPr/>
          <p:nvPr/>
        </p:nvGrpSpPr>
        <p:grpSpPr>
          <a:xfrm>
            <a:off x="4786957" y="891807"/>
            <a:ext cx="4145376" cy="595270"/>
            <a:chOff x="4786957" y="269507"/>
            <a:chExt cx="4145376" cy="595270"/>
          </a:xfrm>
        </p:grpSpPr>
        <p:sp>
          <p:nvSpPr>
            <p:cNvPr id="44" name="Прямоугольник: скругленные углы 43">
              <a:extLst>
                <a:ext uri="{FF2B5EF4-FFF2-40B4-BE49-F238E27FC236}">
                  <a16:creationId xmlns:a16="http://schemas.microsoft.com/office/drawing/2014/main" id="{47D56F55-26FF-4499-A775-35AFCA213A6B}"/>
                </a:ext>
              </a:extLst>
            </p:cNvPr>
            <p:cNvSpPr/>
            <p:nvPr/>
          </p:nvSpPr>
          <p:spPr>
            <a:xfrm>
              <a:off x="4786957" y="269507"/>
              <a:ext cx="4145376" cy="595270"/>
            </a:xfrm>
            <a:prstGeom prst="roundRect">
              <a:avLst>
                <a:gd name="adj" fmla="val 12694"/>
              </a:avLst>
            </a:prstGeom>
            <a:noFill/>
            <a:ln w="19050">
              <a:solidFill>
                <a:srgbClr val="EAEA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45" name="Овал 44">
              <a:extLst>
                <a:ext uri="{FF2B5EF4-FFF2-40B4-BE49-F238E27FC236}">
                  <a16:creationId xmlns:a16="http://schemas.microsoft.com/office/drawing/2014/main" id="{4D4F827E-B121-4F38-AC6A-721C150AA676}"/>
                </a:ext>
              </a:extLst>
            </p:cNvPr>
            <p:cNvSpPr/>
            <p:nvPr/>
          </p:nvSpPr>
          <p:spPr>
            <a:xfrm flipH="1">
              <a:off x="5040372" y="397467"/>
              <a:ext cx="339348" cy="339348"/>
            </a:xfrm>
            <a:prstGeom prst="ellipse">
              <a:avLst/>
            </a:prstGeom>
            <a:noFill/>
            <a:ln w="1905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  <p:sp>
          <p:nvSpPr>
            <p:cNvPr id="46" name="Прямоугольник 45">
              <a:extLst>
                <a:ext uri="{FF2B5EF4-FFF2-40B4-BE49-F238E27FC236}">
                  <a16:creationId xmlns:a16="http://schemas.microsoft.com/office/drawing/2014/main" id="{B4E005EB-F14C-4EF9-BD18-A7684CB0A06B}"/>
                </a:ext>
              </a:extLst>
            </p:cNvPr>
            <p:cNvSpPr/>
            <p:nvPr/>
          </p:nvSpPr>
          <p:spPr>
            <a:xfrm>
              <a:off x="5053803" y="397865"/>
              <a:ext cx="312486" cy="338554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 Semibold" panose="020B0702040204020203" pitchFamily="34" charset="0"/>
                  <a:cs typeface="Segoe UI Semibold" panose="020B0702040204020203" pitchFamily="34" charset="0"/>
                </a:rPr>
                <a:t>2</a:t>
              </a: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  <p:pic>
        <p:nvPicPr>
          <p:cNvPr id="10" name="Рисунок 9" descr="Изображение выглядит как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DB070BC4-0169-C840-96D9-430721635E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0" y="2688715"/>
            <a:ext cx="4335688" cy="282271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9DA51E1-4083-B94E-B930-23808D05650E}"/>
              </a:ext>
            </a:extLst>
          </p:cNvPr>
          <p:cNvSpPr txBox="1"/>
          <p:nvPr/>
        </p:nvSpPr>
        <p:spPr>
          <a:xfrm>
            <a:off x="330460" y="1683515"/>
            <a:ext cx="8432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ЧЕМПИОНАТ РОССИИ 2019</a:t>
            </a:r>
          </a:p>
        </p:txBody>
      </p:sp>
      <p:pic>
        <p:nvPicPr>
          <p:cNvPr id="13" name="Рисунок 12" descr="Изображение выглядит как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29471FB1-7E46-FD42-87E5-78D14FE06D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48" y="2112537"/>
            <a:ext cx="2799879" cy="3975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1662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: скругленные углы 37">
            <a:extLst>
              <a:ext uri="{FF2B5EF4-FFF2-40B4-BE49-F238E27FC236}">
                <a16:creationId xmlns:a16="http://schemas.microsoft.com/office/drawing/2014/main" id="{CA8DDEA2-26D6-4314-B5DF-7FF812476A91}"/>
              </a:ext>
            </a:extLst>
          </p:cNvPr>
          <p:cNvSpPr/>
          <p:nvPr/>
        </p:nvSpPr>
        <p:spPr>
          <a:xfrm>
            <a:off x="330460" y="364798"/>
            <a:ext cx="4145376" cy="905202"/>
          </a:xfrm>
          <a:prstGeom prst="roundRect">
            <a:avLst>
              <a:gd name="adj" fmla="val 12694"/>
            </a:avLst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A148A15B-EB71-45A4-BB3F-F253889CE91E}"/>
              </a:ext>
            </a:extLst>
          </p:cNvPr>
          <p:cNvSpPr/>
          <p:nvPr/>
        </p:nvSpPr>
        <p:spPr>
          <a:xfrm flipH="1">
            <a:off x="508380" y="572229"/>
            <a:ext cx="490338" cy="490338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892D20A1-871C-433A-AA6B-23F8FE2B6696}"/>
              </a:ext>
            </a:extLst>
          </p:cNvPr>
          <p:cNvSpPr/>
          <p:nvPr/>
        </p:nvSpPr>
        <p:spPr>
          <a:xfrm>
            <a:off x="527787" y="617343"/>
            <a:ext cx="451523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3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55D31A9-0D68-478E-838E-078A873FEBAB}"/>
              </a:ext>
            </a:extLst>
          </p:cNvPr>
          <p:cNvSpPr txBox="1"/>
          <p:nvPr/>
        </p:nvSpPr>
        <p:spPr>
          <a:xfrm>
            <a:off x="1115673" y="440835"/>
            <a:ext cx="2948327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1400" dirty="0"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Наши мероприятия интересны для спонсоров, потому что они </a:t>
            </a:r>
            <a:r>
              <a:rPr lang="ru-RU" sz="1400" dirty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имиджевые</a:t>
            </a:r>
            <a:r>
              <a:rPr lang="ru-RU" sz="1400" dirty="0"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 и </a:t>
            </a:r>
            <a:r>
              <a:rPr lang="ru-RU" sz="1400" dirty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эффективные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6C08D96-DD3F-4065-9C31-4480B82A73F2}"/>
              </a:ext>
            </a:extLst>
          </p:cNvPr>
          <p:cNvSpPr txBox="1"/>
          <p:nvPr/>
        </p:nvSpPr>
        <p:spPr>
          <a:xfrm>
            <a:off x="5513606" y="314341"/>
            <a:ext cx="3249694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1200" dirty="0"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Мы знаем нашего игрока в сквош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DC2E1B0-F431-4A33-8EFA-1F06503DD1C0}"/>
              </a:ext>
            </a:extLst>
          </p:cNvPr>
          <p:cNvSpPr txBox="1"/>
          <p:nvPr/>
        </p:nvSpPr>
        <p:spPr>
          <a:xfrm>
            <a:off x="5513606" y="946915"/>
            <a:ext cx="354996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1200" dirty="0"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Мы стимулируем участников нашего коммьюнити привлекать себе подобных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B544C5E6-E470-44D5-81C4-C5CB90069554}"/>
              </a:ext>
            </a:extLst>
          </p:cNvPr>
          <p:cNvGrpSpPr/>
          <p:nvPr/>
        </p:nvGrpSpPr>
        <p:grpSpPr>
          <a:xfrm>
            <a:off x="4786957" y="155207"/>
            <a:ext cx="4145376" cy="595270"/>
            <a:chOff x="4786957" y="269507"/>
            <a:chExt cx="4145376" cy="595270"/>
          </a:xfrm>
        </p:grpSpPr>
        <p:sp>
          <p:nvSpPr>
            <p:cNvPr id="32" name="Прямоугольник: скругленные углы 31">
              <a:extLst>
                <a:ext uri="{FF2B5EF4-FFF2-40B4-BE49-F238E27FC236}">
                  <a16:creationId xmlns:a16="http://schemas.microsoft.com/office/drawing/2014/main" id="{3016BB6A-2AF8-49A3-AEE3-A63518B422AD}"/>
                </a:ext>
              </a:extLst>
            </p:cNvPr>
            <p:cNvSpPr/>
            <p:nvPr/>
          </p:nvSpPr>
          <p:spPr>
            <a:xfrm>
              <a:off x="4786957" y="269507"/>
              <a:ext cx="4145376" cy="595270"/>
            </a:xfrm>
            <a:prstGeom prst="roundRect">
              <a:avLst>
                <a:gd name="adj" fmla="val 12694"/>
              </a:avLst>
            </a:prstGeom>
            <a:noFill/>
            <a:ln w="19050">
              <a:solidFill>
                <a:srgbClr val="EAEA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33" name="Овал 32">
              <a:extLst>
                <a:ext uri="{FF2B5EF4-FFF2-40B4-BE49-F238E27FC236}">
                  <a16:creationId xmlns:a16="http://schemas.microsoft.com/office/drawing/2014/main" id="{6370CC9F-403B-4C89-968F-FA4BABF4CCC5}"/>
                </a:ext>
              </a:extLst>
            </p:cNvPr>
            <p:cNvSpPr/>
            <p:nvPr/>
          </p:nvSpPr>
          <p:spPr>
            <a:xfrm flipH="1">
              <a:off x="5040372" y="397467"/>
              <a:ext cx="339348" cy="339348"/>
            </a:xfrm>
            <a:prstGeom prst="ellipse">
              <a:avLst/>
            </a:prstGeom>
            <a:noFill/>
            <a:ln w="1905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id="{A5781AE1-89EA-46DF-8A4B-0508436F54C8}"/>
                </a:ext>
              </a:extLst>
            </p:cNvPr>
            <p:cNvSpPr/>
            <p:nvPr/>
          </p:nvSpPr>
          <p:spPr>
            <a:xfrm>
              <a:off x="5053803" y="397865"/>
              <a:ext cx="312486" cy="338554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 Semibold" panose="020B0702040204020203" pitchFamily="34" charset="0"/>
                  <a:cs typeface="Segoe UI Semibold" panose="020B0702040204020203" pitchFamily="34" charset="0"/>
                </a:rPr>
                <a:t>1</a:t>
              </a: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EA1A29D4-BEE5-47F4-86C8-83A05BEB0509}"/>
              </a:ext>
            </a:extLst>
          </p:cNvPr>
          <p:cNvGrpSpPr/>
          <p:nvPr/>
        </p:nvGrpSpPr>
        <p:grpSpPr>
          <a:xfrm>
            <a:off x="4786957" y="891807"/>
            <a:ext cx="4145376" cy="595270"/>
            <a:chOff x="4786957" y="269507"/>
            <a:chExt cx="4145376" cy="595270"/>
          </a:xfrm>
        </p:grpSpPr>
        <p:sp>
          <p:nvSpPr>
            <p:cNvPr id="44" name="Прямоугольник: скругленные углы 43">
              <a:extLst>
                <a:ext uri="{FF2B5EF4-FFF2-40B4-BE49-F238E27FC236}">
                  <a16:creationId xmlns:a16="http://schemas.microsoft.com/office/drawing/2014/main" id="{47D56F55-26FF-4499-A775-35AFCA213A6B}"/>
                </a:ext>
              </a:extLst>
            </p:cNvPr>
            <p:cNvSpPr/>
            <p:nvPr/>
          </p:nvSpPr>
          <p:spPr>
            <a:xfrm>
              <a:off x="4786957" y="269507"/>
              <a:ext cx="4145376" cy="595270"/>
            </a:xfrm>
            <a:prstGeom prst="roundRect">
              <a:avLst>
                <a:gd name="adj" fmla="val 12694"/>
              </a:avLst>
            </a:prstGeom>
            <a:noFill/>
            <a:ln w="19050">
              <a:solidFill>
                <a:srgbClr val="EAEA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45" name="Овал 44">
              <a:extLst>
                <a:ext uri="{FF2B5EF4-FFF2-40B4-BE49-F238E27FC236}">
                  <a16:creationId xmlns:a16="http://schemas.microsoft.com/office/drawing/2014/main" id="{4D4F827E-B121-4F38-AC6A-721C150AA676}"/>
                </a:ext>
              </a:extLst>
            </p:cNvPr>
            <p:cNvSpPr/>
            <p:nvPr/>
          </p:nvSpPr>
          <p:spPr>
            <a:xfrm flipH="1">
              <a:off x="5040372" y="397467"/>
              <a:ext cx="339348" cy="339348"/>
            </a:xfrm>
            <a:prstGeom prst="ellipse">
              <a:avLst/>
            </a:prstGeom>
            <a:noFill/>
            <a:ln w="1905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  <p:sp>
          <p:nvSpPr>
            <p:cNvPr id="46" name="Прямоугольник 45">
              <a:extLst>
                <a:ext uri="{FF2B5EF4-FFF2-40B4-BE49-F238E27FC236}">
                  <a16:creationId xmlns:a16="http://schemas.microsoft.com/office/drawing/2014/main" id="{B4E005EB-F14C-4EF9-BD18-A7684CB0A06B}"/>
                </a:ext>
              </a:extLst>
            </p:cNvPr>
            <p:cNvSpPr/>
            <p:nvPr/>
          </p:nvSpPr>
          <p:spPr>
            <a:xfrm>
              <a:off x="5053803" y="397865"/>
              <a:ext cx="312486" cy="338554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 Semibold" panose="020B0702040204020203" pitchFamily="34" charset="0"/>
                  <a:cs typeface="Segoe UI Semibold" panose="020B0702040204020203" pitchFamily="34" charset="0"/>
                </a:rPr>
                <a:t>2</a:t>
              </a: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C9DA51E1-4083-B94E-B930-23808D05650E}"/>
              </a:ext>
            </a:extLst>
          </p:cNvPr>
          <p:cNvSpPr txBox="1"/>
          <p:nvPr/>
        </p:nvSpPr>
        <p:spPr>
          <a:xfrm>
            <a:off x="330460" y="1683515"/>
            <a:ext cx="8432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Moscow Squash Open 2019</a:t>
            </a:r>
            <a:endParaRPr lang="ru-RU" dirty="0"/>
          </a:p>
        </p:txBody>
      </p:sp>
      <p:pic>
        <p:nvPicPr>
          <p:cNvPr id="3" name="Рисунок 2" descr="Изображение выглядит как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21485F2C-695E-DF4D-8A00-5F95C9F289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803" y="2249286"/>
            <a:ext cx="3338252" cy="3657960"/>
          </a:xfrm>
          <a:prstGeom prst="rect">
            <a:avLst/>
          </a:prstGeom>
        </p:spPr>
      </p:pic>
      <p:pic>
        <p:nvPicPr>
          <p:cNvPr id="8" name="Рисунок 7" descr="Изображение выглядит как спорт, спортивная игра, ракетбол, земля&#10;&#10;Автоматически созданное описание">
            <a:extLst>
              <a:ext uri="{FF2B5EF4-FFF2-40B4-BE49-F238E27FC236}">
                <a16:creationId xmlns:a16="http://schemas.microsoft.com/office/drawing/2014/main" id="{F8434D5F-F395-144A-A493-48C2D9AE3D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05" y="2203038"/>
            <a:ext cx="3722345" cy="372234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F30FD68-0D32-7E42-8491-8B567C412B9B}"/>
              </a:ext>
            </a:extLst>
          </p:cNvPr>
          <p:cNvSpPr txBox="1"/>
          <p:nvPr/>
        </p:nvSpPr>
        <p:spPr>
          <a:xfrm>
            <a:off x="2997200" y="62484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dirty="0"/>
              <a:t>https://</a:t>
            </a:r>
            <a:r>
              <a:rPr lang="en" dirty="0" err="1"/>
              <a:t>disk.yandex.ru</a:t>
            </a:r>
            <a:r>
              <a:rPr lang="en" dirty="0"/>
              <a:t>/</a:t>
            </a:r>
            <a:r>
              <a:rPr lang="en" dirty="0" err="1"/>
              <a:t>i</a:t>
            </a:r>
            <a:r>
              <a:rPr lang="en" dirty="0"/>
              <a:t>/xCjZRvSsHFjX0Q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90835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0DFC552-8F47-9E4D-A8FB-A8CBA9BEE386}"/>
              </a:ext>
            </a:extLst>
          </p:cNvPr>
          <p:cNvSpPr txBox="1"/>
          <p:nvPr/>
        </p:nvSpPr>
        <p:spPr>
          <a:xfrm>
            <a:off x="5059971" y="1783959"/>
            <a:ext cx="3483937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>
                <a:latin typeface="+mj-lt"/>
                <a:ea typeface="+mj-ea"/>
                <a:cs typeface="+mj-cs"/>
              </a:rPr>
              <a:t>ЧТО ДАЛЬШЕ ???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629586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Рисунок 6" descr="Изображение выглядит как спорт, спортивная игра, пол, ракетбол&#10;&#10;Автоматически созданное описание">
            <a:extLst>
              <a:ext uri="{FF2B5EF4-FFF2-40B4-BE49-F238E27FC236}">
                <a16:creationId xmlns:a16="http://schemas.microsoft.com/office/drawing/2014/main" id="{413EEF9C-9CE5-5541-A964-178D9A7A21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56" r="29368" b="-1"/>
          <a:stretch/>
        </p:blipFill>
        <p:spPr>
          <a:xfrm>
            <a:off x="20" y="10"/>
            <a:ext cx="4518095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755190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04B4577-8CBE-4231-8E5F-38D82E8D92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74" t="6028" r="12747" b="22392"/>
          <a:stretch/>
        </p:blipFill>
        <p:spPr>
          <a:xfrm>
            <a:off x="130298" y="551079"/>
            <a:ext cx="4274611" cy="4274611"/>
          </a:xfrm>
          <a:prstGeom prst="ellipse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BD1E821-C692-714F-BB44-0CABBE35E3D1}"/>
              </a:ext>
            </a:extLst>
          </p:cNvPr>
          <p:cNvSpPr txBox="1"/>
          <p:nvPr/>
        </p:nvSpPr>
        <p:spPr>
          <a:xfrm>
            <a:off x="225666" y="4638640"/>
            <a:ext cx="451342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Свяжитесь со мной</a:t>
            </a:r>
          </a:p>
          <a:p>
            <a:endParaRPr lang="ru-RU" dirty="0"/>
          </a:p>
          <a:p>
            <a:r>
              <a:rPr lang="ru-RU" dirty="0"/>
              <a:t>+7 (909) 948 – 45 – 85</a:t>
            </a:r>
          </a:p>
          <a:p>
            <a:endParaRPr lang="ru-RU" dirty="0"/>
          </a:p>
          <a:p>
            <a:r>
              <a:rPr lang="en-US" dirty="0">
                <a:hlinkClick r:id="rId3"/>
              </a:rPr>
              <a:t>Ivan.g.borodin@gmail.com</a:t>
            </a:r>
            <a:endParaRPr lang="en-US" dirty="0"/>
          </a:p>
          <a:p>
            <a:r>
              <a:rPr lang="en" dirty="0">
                <a:hlinkClick r:id="rId4"/>
              </a:rPr>
              <a:t>https://www.facebook.com/ivan.g.borodin</a:t>
            </a:r>
            <a:endParaRPr lang="en" dirty="0"/>
          </a:p>
          <a:p>
            <a:r>
              <a:rPr lang="en" dirty="0">
                <a:hlinkClick r:id="rId5"/>
              </a:rPr>
              <a:t>https://www.instagram.com/ivnborodin/</a:t>
            </a:r>
            <a:endParaRPr lang="en" dirty="0"/>
          </a:p>
          <a:p>
            <a:endParaRPr lang="en" dirty="0"/>
          </a:p>
          <a:p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D311D9-B8EE-904D-8D10-B01906497779}"/>
              </a:ext>
            </a:extLst>
          </p:cNvPr>
          <p:cNvSpPr txBox="1"/>
          <p:nvPr/>
        </p:nvSpPr>
        <p:spPr>
          <a:xfrm>
            <a:off x="3260455" y="327069"/>
            <a:ext cx="37790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600" b="1" dirty="0"/>
              <a:t>СПАСИБО ЗА ВНИМАНИЕ</a:t>
            </a:r>
          </a:p>
          <a:p>
            <a:endParaRPr lang="ru-RU" dirty="0"/>
          </a:p>
        </p:txBody>
      </p:sp>
      <p:pic>
        <p:nvPicPr>
          <p:cNvPr id="9" name="Рисунок 8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594AAA17-6ABC-4444-B7E7-4AC7F999B1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304" y="854955"/>
            <a:ext cx="4250948" cy="531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10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374936E-D3F2-47FC-B28A-B6C6FA167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3235" y="688466"/>
            <a:ext cx="4628498" cy="2937120"/>
          </a:xfrm>
          <a:custGeom>
            <a:avLst/>
            <a:gdLst>
              <a:gd name="connsiteX0" fmla="*/ 4797774 w 4797774"/>
              <a:gd name="connsiteY0" fmla="*/ 0 h 3044539"/>
              <a:gd name="connsiteX1" fmla="*/ 0 w 4797774"/>
              <a:gd name="connsiteY1" fmla="*/ 0 h 3044539"/>
              <a:gd name="connsiteX2" fmla="*/ 0 w 4797774"/>
              <a:gd name="connsiteY2" fmla="*/ 792910 h 3044539"/>
              <a:gd name="connsiteX3" fmla="*/ 27214 w 4797774"/>
              <a:gd name="connsiteY3" fmla="*/ 754924 h 3044539"/>
              <a:gd name="connsiteX4" fmla="*/ 401683 w 4797774"/>
              <a:gd name="connsiteY4" fmla="*/ 1381941 h 3044539"/>
              <a:gd name="connsiteX5" fmla="*/ 532311 w 4797774"/>
              <a:gd name="connsiteY5" fmla="*/ 1765119 h 3044539"/>
              <a:gd name="connsiteX6" fmla="*/ 488769 w 4797774"/>
              <a:gd name="connsiteY6" fmla="*/ 1965416 h 3044539"/>
              <a:gd name="connsiteX7" fmla="*/ 96883 w 4797774"/>
              <a:gd name="connsiteY7" fmla="*/ 2540181 h 3044539"/>
              <a:gd name="connsiteX8" fmla="*/ 0 w 4797774"/>
              <a:gd name="connsiteY8" fmla="*/ 2499725 h 3044539"/>
              <a:gd name="connsiteX9" fmla="*/ 0 w 4797774"/>
              <a:gd name="connsiteY9" fmla="*/ 3044539 h 3044539"/>
              <a:gd name="connsiteX10" fmla="*/ 4797774 w 4797774"/>
              <a:gd name="connsiteY10" fmla="*/ 3044539 h 3044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797774" h="3044539">
                <a:moveTo>
                  <a:pt x="4797774" y="0"/>
                </a:moveTo>
                <a:lnTo>
                  <a:pt x="0" y="0"/>
                </a:lnTo>
                <a:lnTo>
                  <a:pt x="0" y="792910"/>
                </a:lnTo>
                <a:lnTo>
                  <a:pt x="27214" y="754924"/>
                </a:lnTo>
                <a:lnTo>
                  <a:pt x="401683" y="1381941"/>
                </a:lnTo>
                <a:lnTo>
                  <a:pt x="532311" y="1765119"/>
                </a:lnTo>
                <a:lnTo>
                  <a:pt x="488769" y="1965416"/>
                </a:lnTo>
                <a:lnTo>
                  <a:pt x="96883" y="2540181"/>
                </a:lnTo>
                <a:lnTo>
                  <a:pt x="0" y="2499725"/>
                </a:lnTo>
                <a:lnTo>
                  <a:pt x="0" y="3044539"/>
                </a:lnTo>
                <a:lnTo>
                  <a:pt x="4797774" y="304453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E7C4D786-1525-413E-8996-1B149D0DA0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" t="52717" r="89577" b="33883"/>
          <a:stretch/>
        </p:blipFill>
        <p:spPr bwMode="auto">
          <a:xfrm rot="11700000" flipH="1">
            <a:off x="3746778" y="3612664"/>
            <a:ext cx="771823" cy="786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2ED4AC7-2E38-4DB9-A68D-DCF29EF18A24}"/>
              </a:ext>
            </a:extLst>
          </p:cNvPr>
          <p:cNvSpPr txBox="1"/>
          <p:nvPr/>
        </p:nvSpPr>
        <p:spPr>
          <a:xfrm>
            <a:off x="1118373" y="1546423"/>
            <a:ext cx="34536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Как привлечь болельщиков и спонсоров..?</a:t>
            </a:r>
            <a:endParaRPr lang="ru-RU" sz="3600" dirty="0">
              <a:solidFill>
                <a:srgbClr val="C0000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777484E2-C801-4D47-814E-D17C2AA82E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" t="52717" r="89577" b="33883"/>
          <a:stretch/>
        </p:blipFill>
        <p:spPr bwMode="auto">
          <a:xfrm rot="11700000" flipH="1">
            <a:off x="4299144" y="3217319"/>
            <a:ext cx="784761" cy="816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Изображение выглядит как человек, внешний, земля, мужчина&#10;&#10;Автоматически созданное описание">
            <a:extLst>
              <a:ext uri="{FF2B5EF4-FFF2-40B4-BE49-F238E27FC236}">
                <a16:creationId xmlns:a16="http://schemas.microsoft.com/office/drawing/2014/main" id="{B36B9B97-09C1-F34C-8146-70C5EB12D7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203" y="1769113"/>
            <a:ext cx="3731849" cy="399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06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38F654-056A-B747-B6B5-EE81B81CC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Немного про Сквош</a:t>
            </a:r>
          </a:p>
        </p:txBody>
      </p:sp>
      <p:pic>
        <p:nvPicPr>
          <p:cNvPr id="5" name="Объект 4" descr="Изображение выглядит как человек, теннис, спорт, спортивная игра&#10;&#10;Автоматически созданное описание">
            <a:extLst>
              <a:ext uri="{FF2B5EF4-FFF2-40B4-BE49-F238E27FC236}">
                <a16:creationId xmlns:a16="http://schemas.microsoft.com/office/drawing/2014/main" id="{C880C3B3-B177-B544-859B-E9198865F0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017" y="1825625"/>
            <a:ext cx="6491966" cy="4351338"/>
          </a:xfrm>
        </p:spPr>
      </p:pic>
    </p:spTree>
    <p:extLst>
      <p:ext uri="{BB962C8B-B14F-4D97-AF65-F5344CB8AC3E}">
        <p14:creationId xmlns:p14="http://schemas.microsoft.com/office/powerpoint/2010/main" val="571939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8EB9F80-66E5-4675-9E2E-AFE1617D9C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0" t="13499" r="54889"/>
          <a:stretch/>
        </p:blipFill>
        <p:spPr>
          <a:xfrm flipH="1">
            <a:off x="6607379" y="0"/>
            <a:ext cx="2536622" cy="6870700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D1AD6618-018C-42E2-A29B-49E9169DCC98}"/>
              </a:ext>
            </a:extLst>
          </p:cNvPr>
          <p:cNvCxnSpPr/>
          <p:nvPr/>
        </p:nvCxnSpPr>
        <p:spPr>
          <a:xfrm>
            <a:off x="6607379" y="-393700"/>
            <a:ext cx="0" cy="71501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96207F1E-C345-4A62-BA26-0CEFF62B37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6253" y="1944304"/>
            <a:ext cx="4628498" cy="2937120"/>
          </a:xfrm>
          <a:custGeom>
            <a:avLst/>
            <a:gdLst>
              <a:gd name="connsiteX0" fmla="*/ 4797774 w 4797774"/>
              <a:gd name="connsiteY0" fmla="*/ 0 h 3044539"/>
              <a:gd name="connsiteX1" fmla="*/ 0 w 4797774"/>
              <a:gd name="connsiteY1" fmla="*/ 0 h 3044539"/>
              <a:gd name="connsiteX2" fmla="*/ 0 w 4797774"/>
              <a:gd name="connsiteY2" fmla="*/ 792910 h 3044539"/>
              <a:gd name="connsiteX3" fmla="*/ 27214 w 4797774"/>
              <a:gd name="connsiteY3" fmla="*/ 754924 h 3044539"/>
              <a:gd name="connsiteX4" fmla="*/ 401683 w 4797774"/>
              <a:gd name="connsiteY4" fmla="*/ 1381941 h 3044539"/>
              <a:gd name="connsiteX5" fmla="*/ 532311 w 4797774"/>
              <a:gd name="connsiteY5" fmla="*/ 1765119 h 3044539"/>
              <a:gd name="connsiteX6" fmla="*/ 488769 w 4797774"/>
              <a:gd name="connsiteY6" fmla="*/ 1965416 h 3044539"/>
              <a:gd name="connsiteX7" fmla="*/ 96883 w 4797774"/>
              <a:gd name="connsiteY7" fmla="*/ 2540181 h 3044539"/>
              <a:gd name="connsiteX8" fmla="*/ 0 w 4797774"/>
              <a:gd name="connsiteY8" fmla="*/ 2499725 h 3044539"/>
              <a:gd name="connsiteX9" fmla="*/ 0 w 4797774"/>
              <a:gd name="connsiteY9" fmla="*/ 3044539 h 3044539"/>
              <a:gd name="connsiteX10" fmla="*/ 4797774 w 4797774"/>
              <a:gd name="connsiteY10" fmla="*/ 3044539 h 3044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797774" h="3044539">
                <a:moveTo>
                  <a:pt x="4797774" y="0"/>
                </a:moveTo>
                <a:lnTo>
                  <a:pt x="0" y="0"/>
                </a:lnTo>
                <a:lnTo>
                  <a:pt x="0" y="792910"/>
                </a:lnTo>
                <a:lnTo>
                  <a:pt x="27214" y="754924"/>
                </a:lnTo>
                <a:lnTo>
                  <a:pt x="401683" y="1381941"/>
                </a:lnTo>
                <a:lnTo>
                  <a:pt x="532311" y="1765119"/>
                </a:lnTo>
                <a:lnTo>
                  <a:pt x="488769" y="1965416"/>
                </a:lnTo>
                <a:lnTo>
                  <a:pt x="96883" y="2540181"/>
                </a:lnTo>
                <a:lnTo>
                  <a:pt x="0" y="2499725"/>
                </a:lnTo>
                <a:lnTo>
                  <a:pt x="0" y="3044539"/>
                </a:lnTo>
                <a:lnTo>
                  <a:pt x="4797774" y="304453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CF21463-C393-4BA3-88F6-B01114F8107E}"/>
              </a:ext>
            </a:extLst>
          </p:cNvPr>
          <p:cNvSpPr txBox="1"/>
          <p:nvPr/>
        </p:nvSpPr>
        <p:spPr>
          <a:xfrm>
            <a:off x="913793" y="2877093"/>
            <a:ext cx="31881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Честно говоря, без понятия </a:t>
            </a:r>
            <a:r>
              <a:rPr lang="en-US" sz="2800" dirty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(:</a:t>
            </a:r>
            <a:endParaRPr lang="ru-RU" sz="3600" dirty="0">
              <a:solidFill>
                <a:srgbClr val="C0000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8A28BEA1-BDD0-447B-9B9B-ED7D6D14E534}"/>
              </a:ext>
            </a:extLst>
          </p:cNvPr>
          <p:cNvGrpSpPr/>
          <p:nvPr/>
        </p:nvGrpSpPr>
        <p:grpSpPr>
          <a:xfrm>
            <a:off x="4624566" y="3290625"/>
            <a:ext cx="1645417" cy="493319"/>
            <a:chOff x="4547564" y="3290625"/>
            <a:chExt cx="1645417" cy="493319"/>
          </a:xfrm>
        </p:grpSpPr>
        <p:pic>
          <p:nvPicPr>
            <p:cNvPr id="17" name="Picture 2">
              <a:extLst>
                <a:ext uri="{FF2B5EF4-FFF2-40B4-BE49-F238E27FC236}">
                  <a16:creationId xmlns:a16="http://schemas.microsoft.com/office/drawing/2014/main" id="{F31E509D-8AE0-4DE4-9B5A-79EF8A34317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0" t="52717" r="89577" b="33883"/>
            <a:stretch/>
          </p:blipFill>
          <p:spPr bwMode="auto">
            <a:xfrm rot="11700000" flipH="1">
              <a:off x="4547564" y="3290626"/>
              <a:ext cx="474122" cy="4933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>
              <a:extLst>
                <a:ext uri="{FF2B5EF4-FFF2-40B4-BE49-F238E27FC236}">
                  <a16:creationId xmlns:a16="http://schemas.microsoft.com/office/drawing/2014/main" id="{72179594-7510-40E1-B4EF-7474BAE720A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0" t="52717" r="89577" b="33883"/>
            <a:stretch/>
          </p:blipFill>
          <p:spPr bwMode="auto">
            <a:xfrm rot="11700000" flipH="1">
              <a:off x="5133211" y="3290625"/>
              <a:ext cx="474122" cy="4933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>
              <a:extLst>
                <a:ext uri="{FF2B5EF4-FFF2-40B4-BE49-F238E27FC236}">
                  <a16:creationId xmlns:a16="http://schemas.microsoft.com/office/drawing/2014/main" id="{8D637089-24A4-4FD6-9A13-3C41220E6F6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0" t="52717" r="89577" b="33883"/>
            <a:stretch/>
          </p:blipFill>
          <p:spPr bwMode="auto">
            <a:xfrm rot="11700000" flipH="1">
              <a:off x="5718859" y="3290625"/>
              <a:ext cx="474122" cy="4933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31668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D944FAA-8D66-492D-A7B5-3385B85729B3}"/>
              </a:ext>
            </a:extLst>
          </p:cNvPr>
          <p:cNvSpPr txBox="1"/>
          <p:nvPr/>
        </p:nvSpPr>
        <p:spPr>
          <a:xfrm>
            <a:off x="355598" y="222479"/>
            <a:ext cx="4639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>
                <a:latin typeface="Segoe UI Black" panose="020B0A02040204020203" pitchFamily="34" charset="0"/>
                <a:ea typeface="Segoe UI Black" panose="020B0A02040204020203" pitchFamily="34" charset="0"/>
              </a:rPr>
              <a:t>Наш опыт 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2E1C52-4AC2-421A-8871-2ECCB61F0D32}"/>
              </a:ext>
            </a:extLst>
          </p:cNvPr>
          <p:cNvSpPr txBox="1"/>
          <p:nvPr/>
        </p:nvSpPr>
        <p:spPr>
          <a:xfrm>
            <a:off x="2802852" y="1689722"/>
            <a:ext cx="78566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latin typeface="Segoe UI Black" panose="020B0A02040204020203" pitchFamily="34" charset="0"/>
                <a:ea typeface="Segoe UI Black" panose="020B0A02040204020203" pitchFamily="34" charset="0"/>
              </a:rPr>
              <a:t>Работа с коммьюнити</a:t>
            </a:r>
            <a:endParaRPr lang="ru-RU" sz="2000" dirty="0"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6" name="Ромб 12">
            <a:extLst>
              <a:ext uri="{FF2B5EF4-FFF2-40B4-BE49-F238E27FC236}">
                <a16:creationId xmlns:a16="http://schemas.microsoft.com/office/drawing/2014/main" id="{A8D35116-243A-49B0-A0BA-B8C1D634F394}"/>
              </a:ext>
            </a:extLst>
          </p:cNvPr>
          <p:cNvSpPr/>
          <p:nvPr/>
        </p:nvSpPr>
        <p:spPr>
          <a:xfrm>
            <a:off x="322065" y="486132"/>
            <a:ext cx="388802" cy="388802"/>
          </a:xfrm>
          <a:custGeom>
            <a:avLst/>
            <a:gdLst>
              <a:gd name="connsiteX0" fmla="*/ 0 w 624114"/>
              <a:gd name="connsiteY0" fmla="*/ 312057 h 624114"/>
              <a:gd name="connsiteX1" fmla="*/ 312057 w 624114"/>
              <a:gd name="connsiteY1" fmla="*/ 0 h 624114"/>
              <a:gd name="connsiteX2" fmla="*/ 624114 w 624114"/>
              <a:gd name="connsiteY2" fmla="*/ 312057 h 624114"/>
              <a:gd name="connsiteX3" fmla="*/ 312057 w 624114"/>
              <a:gd name="connsiteY3" fmla="*/ 624114 h 624114"/>
              <a:gd name="connsiteX4" fmla="*/ 0 w 624114"/>
              <a:gd name="connsiteY4" fmla="*/ 312057 h 624114"/>
              <a:gd name="connsiteX0" fmla="*/ 0 w 624114"/>
              <a:gd name="connsiteY0" fmla="*/ 312057 h 624114"/>
              <a:gd name="connsiteX1" fmla="*/ 312057 w 624114"/>
              <a:gd name="connsiteY1" fmla="*/ 0 h 624114"/>
              <a:gd name="connsiteX2" fmla="*/ 624114 w 624114"/>
              <a:gd name="connsiteY2" fmla="*/ 312057 h 624114"/>
              <a:gd name="connsiteX3" fmla="*/ 312057 w 624114"/>
              <a:gd name="connsiteY3" fmla="*/ 624114 h 624114"/>
              <a:gd name="connsiteX4" fmla="*/ 0 w 624114"/>
              <a:gd name="connsiteY4" fmla="*/ 312057 h 624114"/>
              <a:gd name="connsiteX0" fmla="*/ 0 w 624114"/>
              <a:gd name="connsiteY0" fmla="*/ 312057 h 624114"/>
              <a:gd name="connsiteX1" fmla="*/ 312057 w 624114"/>
              <a:gd name="connsiteY1" fmla="*/ 0 h 624114"/>
              <a:gd name="connsiteX2" fmla="*/ 624114 w 624114"/>
              <a:gd name="connsiteY2" fmla="*/ 312057 h 624114"/>
              <a:gd name="connsiteX3" fmla="*/ 312057 w 624114"/>
              <a:gd name="connsiteY3" fmla="*/ 624114 h 624114"/>
              <a:gd name="connsiteX4" fmla="*/ 0 w 624114"/>
              <a:gd name="connsiteY4" fmla="*/ 312057 h 624114"/>
              <a:gd name="connsiteX0" fmla="*/ 0 w 624114"/>
              <a:gd name="connsiteY0" fmla="*/ 312057 h 624114"/>
              <a:gd name="connsiteX1" fmla="*/ 312057 w 624114"/>
              <a:gd name="connsiteY1" fmla="*/ 0 h 624114"/>
              <a:gd name="connsiteX2" fmla="*/ 624114 w 624114"/>
              <a:gd name="connsiteY2" fmla="*/ 312057 h 624114"/>
              <a:gd name="connsiteX3" fmla="*/ 312057 w 624114"/>
              <a:gd name="connsiteY3" fmla="*/ 624114 h 624114"/>
              <a:gd name="connsiteX4" fmla="*/ 0 w 624114"/>
              <a:gd name="connsiteY4" fmla="*/ 312057 h 624114"/>
              <a:gd name="connsiteX0" fmla="*/ 0 w 624114"/>
              <a:gd name="connsiteY0" fmla="*/ 312057 h 624114"/>
              <a:gd name="connsiteX1" fmla="*/ 312057 w 624114"/>
              <a:gd name="connsiteY1" fmla="*/ 0 h 624114"/>
              <a:gd name="connsiteX2" fmla="*/ 624114 w 624114"/>
              <a:gd name="connsiteY2" fmla="*/ 312057 h 624114"/>
              <a:gd name="connsiteX3" fmla="*/ 312057 w 624114"/>
              <a:gd name="connsiteY3" fmla="*/ 624114 h 624114"/>
              <a:gd name="connsiteX4" fmla="*/ 0 w 624114"/>
              <a:gd name="connsiteY4" fmla="*/ 312057 h 624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4114" h="624114">
                <a:moveTo>
                  <a:pt x="0" y="312057"/>
                </a:moveTo>
                <a:cubicBezTo>
                  <a:pt x="0" y="208038"/>
                  <a:pt x="208038" y="0"/>
                  <a:pt x="312057" y="0"/>
                </a:cubicBezTo>
                <a:cubicBezTo>
                  <a:pt x="416076" y="0"/>
                  <a:pt x="624114" y="208038"/>
                  <a:pt x="624114" y="312057"/>
                </a:cubicBezTo>
                <a:cubicBezTo>
                  <a:pt x="624114" y="416076"/>
                  <a:pt x="416076" y="624114"/>
                  <a:pt x="312057" y="624114"/>
                </a:cubicBezTo>
                <a:cubicBezTo>
                  <a:pt x="208038" y="624114"/>
                  <a:pt x="0" y="416076"/>
                  <a:pt x="0" y="31205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 sz="600" dirty="0">
              <a:solidFill>
                <a:prstClr val="white"/>
              </a:solidFill>
              <a:latin typeface="Segoe UI Black"/>
            </a:endParaRPr>
          </a:p>
        </p:txBody>
      </p:sp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id="{379D2189-A098-40F0-B5A0-B93DCBC289B8}"/>
              </a:ext>
            </a:extLst>
          </p:cNvPr>
          <p:cNvSpPr/>
          <p:nvPr/>
        </p:nvSpPr>
        <p:spPr>
          <a:xfrm>
            <a:off x="483233" y="638437"/>
            <a:ext cx="5407095" cy="1676040"/>
          </a:xfrm>
          <a:custGeom>
            <a:avLst/>
            <a:gdLst>
              <a:gd name="connsiteX0" fmla="*/ 3060973 w 3917175"/>
              <a:gd name="connsiteY0" fmla="*/ 21340 h 1450753"/>
              <a:gd name="connsiteX1" fmla="*/ 3797573 w 3917175"/>
              <a:gd name="connsiteY1" fmla="*/ 89073 h 1450753"/>
              <a:gd name="connsiteX2" fmla="*/ 3552040 w 3917175"/>
              <a:gd name="connsiteY2" fmla="*/ 732540 h 1450753"/>
              <a:gd name="connsiteX3" fmla="*/ 410906 w 3917175"/>
              <a:gd name="connsiteY3" fmla="*/ 588607 h 1450753"/>
              <a:gd name="connsiteX4" fmla="*/ 106106 w 3917175"/>
              <a:gd name="connsiteY4" fmla="*/ 1401407 h 1450753"/>
              <a:gd name="connsiteX5" fmla="*/ 1054373 w 3917175"/>
              <a:gd name="connsiteY5" fmla="*/ 1291340 h 1450753"/>
              <a:gd name="connsiteX0" fmla="*/ 3060973 w 3990369"/>
              <a:gd name="connsiteY0" fmla="*/ 43366 h 1472779"/>
              <a:gd name="connsiteX1" fmla="*/ 3797573 w 3990369"/>
              <a:gd name="connsiteY1" fmla="*/ 111099 h 1472779"/>
              <a:gd name="connsiteX2" fmla="*/ 3552040 w 3990369"/>
              <a:gd name="connsiteY2" fmla="*/ 754566 h 1472779"/>
              <a:gd name="connsiteX3" fmla="*/ 410906 w 3990369"/>
              <a:gd name="connsiteY3" fmla="*/ 610633 h 1472779"/>
              <a:gd name="connsiteX4" fmla="*/ 106106 w 3990369"/>
              <a:gd name="connsiteY4" fmla="*/ 1423433 h 1472779"/>
              <a:gd name="connsiteX5" fmla="*/ 1054373 w 3990369"/>
              <a:gd name="connsiteY5" fmla="*/ 1313366 h 1472779"/>
              <a:gd name="connsiteX0" fmla="*/ 3060973 w 3990369"/>
              <a:gd name="connsiteY0" fmla="*/ 60795 h 1490208"/>
              <a:gd name="connsiteX1" fmla="*/ 3797573 w 3990369"/>
              <a:gd name="connsiteY1" fmla="*/ 128528 h 1490208"/>
              <a:gd name="connsiteX2" fmla="*/ 3552040 w 3990369"/>
              <a:gd name="connsiteY2" fmla="*/ 771995 h 1490208"/>
              <a:gd name="connsiteX3" fmla="*/ 410906 w 3990369"/>
              <a:gd name="connsiteY3" fmla="*/ 628062 h 1490208"/>
              <a:gd name="connsiteX4" fmla="*/ 106106 w 3990369"/>
              <a:gd name="connsiteY4" fmla="*/ 1440862 h 1490208"/>
              <a:gd name="connsiteX5" fmla="*/ 1054373 w 3990369"/>
              <a:gd name="connsiteY5" fmla="*/ 1330795 h 1490208"/>
              <a:gd name="connsiteX0" fmla="*/ 3060973 w 3972382"/>
              <a:gd name="connsiteY0" fmla="*/ 60795 h 1490208"/>
              <a:gd name="connsiteX1" fmla="*/ 3797573 w 3972382"/>
              <a:gd name="connsiteY1" fmla="*/ 128528 h 1490208"/>
              <a:gd name="connsiteX2" fmla="*/ 3552040 w 3972382"/>
              <a:gd name="connsiteY2" fmla="*/ 771995 h 1490208"/>
              <a:gd name="connsiteX3" fmla="*/ 410906 w 3972382"/>
              <a:gd name="connsiteY3" fmla="*/ 628062 h 1490208"/>
              <a:gd name="connsiteX4" fmla="*/ 106106 w 3972382"/>
              <a:gd name="connsiteY4" fmla="*/ 1440862 h 1490208"/>
              <a:gd name="connsiteX5" fmla="*/ 1054373 w 3972382"/>
              <a:gd name="connsiteY5" fmla="*/ 1330795 h 1490208"/>
              <a:gd name="connsiteX0" fmla="*/ 3127841 w 4039250"/>
              <a:gd name="connsiteY0" fmla="*/ 60795 h 1531044"/>
              <a:gd name="connsiteX1" fmla="*/ 3864441 w 4039250"/>
              <a:gd name="connsiteY1" fmla="*/ 128528 h 1531044"/>
              <a:gd name="connsiteX2" fmla="*/ 3618908 w 4039250"/>
              <a:gd name="connsiteY2" fmla="*/ 771995 h 1531044"/>
              <a:gd name="connsiteX3" fmla="*/ 477774 w 4039250"/>
              <a:gd name="connsiteY3" fmla="*/ 628062 h 1531044"/>
              <a:gd name="connsiteX4" fmla="*/ 172974 w 4039250"/>
              <a:gd name="connsiteY4" fmla="*/ 1440862 h 1531044"/>
              <a:gd name="connsiteX5" fmla="*/ 1121241 w 4039250"/>
              <a:gd name="connsiteY5" fmla="*/ 1330795 h 1531044"/>
              <a:gd name="connsiteX0" fmla="*/ 3137377 w 4048786"/>
              <a:gd name="connsiteY0" fmla="*/ 60795 h 1531044"/>
              <a:gd name="connsiteX1" fmla="*/ 3873977 w 4048786"/>
              <a:gd name="connsiteY1" fmla="*/ 128528 h 1531044"/>
              <a:gd name="connsiteX2" fmla="*/ 3628444 w 4048786"/>
              <a:gd name="connsiteY2" fmla="*/ 771995 h 1531044"/>
              <a:gd name="connsiteX3" fmla="*/ 487310 w 4048786"/>
              <a:gd name="connsiteY3" fmla="*/ 628062 h 1531044"/>
              <a:gd name="connsiteX4" fmla="*/ 182510 w 4048786"/>
              <a:gd name="connsiteY4" fmla="*/ 1440862 h 1531044"/>
              <a:gd name="connsiteX5" fmla="*/ 1130777 w 4048786"/>
              <a:gd name="connsiteY5" fmla="*/ 1330795 h 1531044"/>
              <a:gd name="connsiteX0" fmla="*/ 3137377 w 4048786"/>
              <a:gd name="connsiteY0" fmla="*/ 60795 h 1523797"/>
              <a:gd name="connsiteX1" fmla="*/ 3873977 w 4048786"/>
              <a:gd name="connsiteY1" fmla="*/ 128528 h 1523797"/>
              <a:gd name="connsiteX2" fmla="*/ 3628444 w 4048786"/>
              <a:gd name="connsiteY2" fmla="*/ 771995 h 1523797"/>
              <a:gd name="connsiteX3" fmla="*/ 487310 w 4048786"/>
              <a:gd name="connsiteY3" fmla="*/ 628062 h 1523797"/>
              <a:gd name="connsiteX4" fmla="*/ 182510 w 4048786"/>
              <a:gd name="connsiteY4" fmla="*/ 1440862 h 1523797"/>
              <a:gd name="connsiteX5" fmla="*/ 1130777 w 4048786"/>
              <a:gd name="connsiteY5" fmla="*/ 1330795 h 1523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48786" h="1523797">
                <a:moveTo>
                  <a:pt x="3137377" y="60795"/>
                </a:moveTo>
                <a:cubicBezTo>
                  <a:pt x="3382339" y="-10791"/>
                  <a:pt x="3608279" y="-51586"/>
                  <a:pt x="3873977" y="128528"/>
                </a:cubicBezTo>
                <a:cubicBezTo>
                  <a:pt x="4139675" y="308642"/>
                  <a:pt x="4135831" y="858086"/>
                  <a:pt x="3628444" y="771995"/>
                </a:cubicBezTo>
                <a:cubicBezTo>
                  <a:pt x="3121057" y="685904"/>
                  <a:pt x="1093331" y="462701"/>
                  <a:pt x="487310" y="628062"/>
                </a:cubicBezTo>
                <a:cubicBezTo>
                  <a:pt x="-118711" y="793423"/>
                  <a:pt x="-83228" y="1231368"/>
                  <a:pt x="182510" y="1440862"/>
                </a:cubicBezTo>
                <a:cubicBezTo>
                  <a:pt x="448248" y="1650356"/>
                  <a:pt x="925817" y="1405901"/>
                  <a:pt x="1130777" y="1330795"/>
                </a:cubicBezTo>
              </a:path>
            </a:pathLst>
          </a:custGeom>
          <a:noFill/>
          <a:ln w="76200" cap="rnd">
            <a:solidFill>
              <a:srgbClr val="0070C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Ромб 12">
            <a:extLst>
              <a:ext uri="{FF2B5EF4-FFF2-40B4-BE49-F238E27FC236}">
                <a16:creationId xmlns:a16="http://schemas.microsoft.com/office/drawing/2014/main" id="{BA36604B-1D2C-487C-B387-F4D203F70660}"/>
              </a:ext>
            </a:extLst>
          </p:cNvPr>
          <p:cNvSpPr/>
          <p:nvPr/>
        </p:nvSpPr>
        <p:spPr>
          <a:xfrm>
            <a:off x="2287050" y="1849264"/>
            <a:ext cx="388802" cy="388802"/>
          </a:xfrm>
          <a:custGeom>
            <a:avLst/>
            <a:gdLst>
              <a:gd name="connsiteX0" fmla="*/ 0 w 624114"/>
              <a:gd name="connsiteY0" fmla="*/ 312057 h 624114"/>
              <a:gd name="connsiteX1" fmla="*/ 312057 w 624114"/>
              <a:gd name="connsiteY1" fmla="*/ 0 h 624114"/>
              <a:gd name="connsiteX2" fmla="*/ 624114 w 624114"/>
              <a:gd name="connsiteY2" fmla="*/ 312057 h 624114"/>
              <a:gd name="connsiteX3" fmla="*/ 312057 w 624114"/>
              <a:gd name="connsiteY3" fmla="*/ 624114 h 624114"/>
              <a:gd name="connsiteX4" fmla="*/ 0 w 624114"/>
              <a:gd name="connsiteY4" fmla="*/ 312057 h 624114"/>
              <a:gd name="connsiteX0" fmla="*/ 0 w 624114"/>
              <a:gd name="connsiteY0" fmla="*/ 312057 h 624114"/>
              <a:gd name="connsiteX1" fmla="*/ 312057 w 624114"/>
              <a:gd name="connsiteY1" fmla="*/ 0 h 624114"/>
              <a:gd name="connsiteX2" fmla="*/ 624114 w 624114"/>
              <a:gd name="connsiteY2" fmla="*/ 312057 h 624114"/>
              <a:gd name="connsiteX3" fmla="*/ 312057 w 624114"/>
              <a:gd name="connsiteY3" fmla="*/ 624114 h 624114"/>
              <a:gd name="connsiteX4" fmla="*/ 0 w 624114"/>
              <a:gd name="connsiteY4" fmla="*/ 312057 h 624114"/>
              <a:gd name="connsiteX0" fmla="*/ 0 w 624114"/>
              <a:gd name="connsiteY0" fmla="*/ 312057 h 624114"/>
              <a:gd name="connsiteX1" fmla="*/ 312057 w 624114"/>
              <a:gd name="connsiteY1" fmla="*/ 0 h 624114"/>
              <a:gd name="connsiteX2" fmla="*/ 624114 w 624114"/>
              <a:gd name="connsiteY2" fmla="*/ 312057 h 624114"/>
              <a:gd name="connsiteX3" fmla="*/ 312057 w 624114"/>
              <a:gd name="connsiteY3" fmla="*/ 624114 h 624114"/>
              <a:gd name="connsiteX4" fmla="*/ 0 w 624114"/>
              <a:gd name="connsiteY4" fmla="*/ 312057 h 624114"/>
              <a:gd name="connsiteX0" fmla="*/ 0 w 624114"/>
              <a:gd name="connsiteY0" fmla="*/ 312057 h 624114"/>
              <a:gd name="connsiteX1" fmla="*/ 312057 w 624114"/>
              <a:gd name="connsiteY1" fmla="*/ 0 h 624114"/>
              <a:gd name="connsiteX2" fmla="*/ 624114 w 624114"/>
              <a:gd name="connsiteY2" fmla="*/ 312057 h 624114"/>
              <a:gd name="connsiteX3" fmla="*/ 312057 w 624114"/>
              <a:gd name="connsiteY3" fmla="*/ 624114 h 624114"/>
              <a:gd name="connsiteX4" fmla="*/ 0 w 624114"/>
              <a:gd name="connsiteY4" fmla="*/ 312057 h 624114"/>
              <a:gd name="connsiteX0" fmla="*/ 0 w 624114"/>
              <a:gd name="connsiteY0" fmla="*/ 312057 h 624114"/>
              <a:gd name="connsiteX1" fmla="*/ 312057 w 624114"/>
              <a:gd name="connsiteY1" fmla="*/ 0 h 624114"/>
              <a:gd name="connsiteX2" fmla="*/ 624114 w 624114"/>
              <a:gd name="connsiteY2" fmla="*/ 312057 h 624114"/>
              <a:gd name="connsiteX3" fmla="*/ 312057 w 624114"/>
              <a:gd name="connsiteY3" fmla="*/ 624114 h 624114"/>
              <a:gd name="connsiteX4" fmla="*/ 0 w 624114"/>
              <a:gd name="connsiteY4" fmla="*/ 312057 h 624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4114" h="624114">
                <a:moveTo>
                  <a:pt x="0" y="312057"/>
                </a:moveTo>
                <a:cubicBezTo>
                  <a:pt x="0" y="208038"/>
                  <a:pt x="208038" y="0"/>
                  <a:pt x="312057" y="0"/>
                </a:cubicBezTo>
                <a:cubicBezTo>
                  <a:pt x="416076" y="0"/>
                  <a:pt x="624114" y="208038"/>
                  <a:pt x="624114" y="312057"/>
                </a:cubicBezTo>
                <a:cubicBezTo>
                  <a:pt x="624114" y="416076"/>
                  <a:pt x="416076" y="624114"/>
                  <a:pt x="312057" y="624114"/>
                </a:cubicBezTo>
                <a:cubicBezTo>
                  <a:pt x="208038" y="624114"/>
                  <a:pt x="0" y="416076"/>
                  <a:pt x="0" y="31205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 sz="600" dirty="0">
              <a:solidFill>
                <a:prstClr val="white"/>
              </a:solidFill>
              <a:latin typeface="Segoe UI Black"/>
            </a:endParaRPr>
          </a:p>
        </p:txBody>
      </p:sp>
      <p:sp>
        <p:nvSpPr>
          <p:cNvPr id="11" name="Ромб 12">
            <a:extLst>
              <a:ext uri="{FF2B5EF4-FFF2-40B4-BE49-F238E27FC236}">
                <a16:creationId xmlns:a16="http://schemas.microsoft.com/office/drawing/2014/main" id="{5E85C00B-4C8B-43E2-96F1-E9A4EDA17218}"/>
              </a:ext>
            </a:extLst>
          </p:cNvPr>
          <p:cNvSpPr/>
          <p:nvPr/>
        </p:nvSpPr>
        <p:spPr>
          <a:xfrm>
            <a:off x="3186780" y="7882568"/>
            <a:ext cx="698540" cy="698540"/>
          </a:xfrm>
          <a:custGeom>
            <a:avLst/>
            <a:gdLst>
              <a:gd name="connsiteX0" fmla="*/ 0 w 624114"/>
              <a:gd name="connsiteY0" fmla="*/ 312057 h 624114"/>
              <a:gd name="connsiteX1" fmla="*/ 312057 w 624114"/>
              <a:gd name="connsiteY1" fmla="*/ 0 h 624114"/>
              <a:gd name="connsiteX2" fmla="*/ 624114 w 624114"/>
              <a:gd name="connsiteY2" fmla="*/ 312057 h 624114"/>
              <a:gd name="connsiteX3" fmla="*/ 312057 w 624114"/>
              <a:gd name="connsiteY3" fmla="*/ 624114 h 624114"/>
              <a:gd name="connsiteX4" fmla="*/ 0 w 624114"/>
              <a:gd name="connsiteY4" fmla="*/ 312057 h 624114"/>
              <a:gd name="connsiteX0" fmla="*/ 0 w 624114"/>
              <a:gd name="connsiteY0" fmla="*/ 312057 h 624114"/>
              <a:gd name="connsiteX1" fmla="*/ 312057 w 624114"/>
              <a:gd name="connsiteY1" fmla="*/ 0 h 624114"/>
              <a:gd name="connsiteX2" fmla="*/ 624114 w 624114"/>
              <a:gd name="connsiteY2" fmla="*/ 312057 h 624114"/>
              <a:gd name="connsiteX3" fmla="*/ 312057 w 624114"/>
              <a:gd name="connsiteY3" fmla="*/ 624114 h 624114"/>
              <a:gd name="connsiteX4" fmla="*/ 0 w 624114"/>
              <a:gd name="connsiteY4" fmla="*/ 312057 h 624114"/>
              <a:gd name="connsiteX0" fmla="*/ 0 w 624114"/>
              <a:gd name="connsiteY0" fmla="*/ 312057 h 624114"/>
              <a:gd name="connsiteX1" fmla="*/ 312057 w 624114"/>
              <a:gd name="connsiteY1" fmla="*/ 0 h 624114"/>
              <a:gd name="connsiteX2" fmla="*/ 624114 w 624114"/>
              <a:gd name="connsiteY2" fmla="*/ 312057 h 624114"/>
              <a:gd name="connsiteX3" fmla="*/ 312057 w 624114"/>
              <a:gd name="connsiteY3" fmla="*/ 624114 h 624114"/>
              <a:gd name="connsiteX4" fmla="*/ 0 w 624114"/>
              <a:gd name="connsiteY4" fmla="*/ 312057 h 624114"/>
              <a:gd name="connsiteX0" fmla="*/ 0 w 624114"/>
              <a:gd name="connsiteY0" fmla="*/ 312057 h 624114"/>
              <a:gd name="connsiteX1" fmla="*/ 312057 w 624114"/>
              <a:gd name="connsiteY1" fmla="*/ 0 h 624114"/>
              <a:gd name="connsiteX2" fmla="*/ 624114 w 624114"/>
              <a:gd name="connsiteY2" fmla="*/ 312057 h 624114"/>
              <a:gd name="connsiteX3" fmla="*/ 312057 w 624114"/>
              <a:gd name="connsiteY3" fmla="*/ 624114 h 624114"/>
              <a:gd name="connsiteX4" fmla="*/ 0 w 624114"/>
              <a:gd name="connsiteY4" fmla="*/ 312057 h 624114"/>
              <a:gd name="connsiteX0" fmla="*/ 0 w 624114"/>
              <a:gd name="connsiteY0" fmla="*/ 312057 h 624114"/>
              <a:gd name="connsiteX1" fmla="*/ 312057 w 624114"/>
              <a:gd name="connsiteY1" fmla="*/ 0 h 624114"/>
              <a:gd name="connsiteX2" fmla="*/ 624114 w 624114"/>
              <a:gd name="connsiteY2" fmla="*/ 312057 h 624114"/>
              <a:gd name="connsiteX3" fmla="*/ 312057 w 624114"/>
              <a:gd name="connsiteY3" fmla="*/ 624114 h 624114"/>
              <a:gd name="connsiteX4" fmla="*/ 0 w 624114"/>
              <a:gd name="connsiteY4" fmla="*/ 312057 h 624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4114" h="624114">
                <a:moveTo>
                  <a:pt x="0" y="312057"/>
                </a:moveTo>
                <a:cubicBezTo>
                  <a:pt x="0" y="208038"/>
                  <a:pt x="208038" y="0"/>
                  <a:pt x="312057" y="0"/>
                </a:cubicBezTo>
                <a:cubicBezTo>
                  <a:pt x="416076" y="0"/>
                  <a:pt x="624114" y="208038"/>
                  <a:pt x="624114" y="312057"/>
                </a:cubicBezTo>
                <a:cubicBezTo>
                  <a:pt x="624114" y="416076"/>
                  <a:pt x="416076" y="624114"/>
                  <a:pt x="312057" y="624114"/>
                </a:cubicBezTo>
                <a:cubicBezTo>
                  <a:pt x="208038" y="624114"/>
                  <a:pt x="0" y="416076"/>
                  <a:pt x="0" y="312057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rgbClr val="6FDB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BCDA095A-6B2A-461B-B2C1-D8B3C141D7E1}"/>
              </a:ext>
            </a:extLst>
          </p:cNvPr>
          <p:cNvGrpSpPr/>
          <p:nvPr/>
        </p:nvGrpSpPr>
        <p:grpSpPr>
          <a:xfrm>
            <a:off x="1239546" y="8232387"/>
            <a:ext cx="1047504" cy="1003842"/>
            <a:chOff x="11077260" y="2827325"/>
            <a:chExt cx="1047504" cy="1003842"/>
          </a:xfrm>
        </p:grpSpPr>
        <p:sp>
          <p:nvSpPr>
            <p:cNvPr id="27" name="Овал 26">
              <a:extLst>
                <a:ext uri="{FF2B5EF4-FFF2-40B4-BE49-F238E27FC236}">
                  <a16:creationId xmlns:a16="http://schemas.microsoft.com/office/drawing/2014/main" id="{A87916AE-7820-4C93-8DF2-12BFDE4064CC}"/>
                </a:ext>
              </a:extLst>
            </p:cNvPr>
            <p:cNvSpPr/>
            <p:nvPr/>
          </p:nvSpPr>
          <p:spPr>
            <a:xfrm flipH="1">
              <a:off x="11099091" y="2827325"/>
              <a:ext cx="1003842" cy="100384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ru-RU" dirty="0">
                <a:solidFill>
                  <a:srgbClr val="FFFFFF"/>
                </a:solidFill>
                <a:latin typeface="Segoe UI Light"/>
              </a:endParaRPr>
            </a:p>
          </p:txBody>
        </p:sp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id="{3394E973-F6D5-4035-994C-06E36F7CFE25}"/>
                </a:ext>
              </a:extLst>
            </p:cNvPr>
            <p:cNvSpPr/>
            <p:nvPr/>
          </p:nvSpPr>
          <p:spPr>
            <a:xfrm>
              <a:off x="11077260" y="3002023"/>
              <a:ext cx="1047504" cy="64633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Segoe UI Black"/>
                  <a:ea typeface="+mn-ea"/>
                  <a:cs typeface="+mn-cs"/>
                </a:rPr>
                <a:t>2</a:t>
              </a:r>
              <a:endPara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593DE160-8FBD-4AA4-AD64-8A93C2C1B62F}"/>
              </a:ext>
            </a:extLst>
          </p:cNvPr>
          <p:cNvGrpSpPr/>
          <p:nvPr/>
        </p:nvGrpSpPr>
        <p:grpSpPr>
          <a:xfrm>
            <a:off x="3695755" y="9536762"/>
            <a:ext cx="1047504" cy="837836"/>
            <a:chOff x="11095284" y="4545761"/>
            <a:chExt cx="1047504" cy="837836"/>
          </a:xfrm>
        </p:grpSpPr>
        <p:sp>
          <p:nvSpPr>
            <p:cNvPr id="25" name="Овал 24">
              <a:extLst>
                <a:ext uri="{FF2B5EF4-FFF2-40B4-BE49-F238E27FC236}">
                  <a16:creationId xmlns:a16="http://schemas.microsoft.com/office/drawing/2014/main" id="{9C7E8199-B667-4D0D-A85B-D9651F6DC9D9}"/>
                </a:ext>
              </a:extLst>
            </p:cNvPr>
            <p:cNvSpPr/>
            <p:nvPr/>
          </p:nvSpPr>
          <p:spPr>
            <a:xfrm flipH="1">
              <a:off x="11200118" y="4545761"/>
              <a:ext cx="837836" cy="83783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08B14E16-2F82-463E-926D-85DB4AF82E98}"/>
                </a:ext>
              </a:extLst>
            </p:cNvPr>
            <p:cNvSpPr/>
            <p:nvPr/>
          </p:nvSpPr>
          <p:spPr>
            <a:xfrm>
              <a:off x="11095284" y="4703070"/>
              <a:ext cx="1047504" cy="52322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Segoe UI Black"/>
                  <a:ea typeface="+mn-ea"/>
                  <a:cs typeface="+mn-cs"/>
                </a:rPr>
                <a:t>3</a:t>
              </a:r>
              <a:endPara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</p:grpSp>
      <p:sp>
        <p:nvSpPr>
          <p:cNvPr id="38" name="Прямоугольник: скругленные углы 37">
            <a:extLst>
              <a:ext uri="{FF2B5EF4-FFF2-40B4-BE49-F238E27FC236}">
                <a16:creationId xmlns:a16="http://schemas.microsoft.com/office/drawing/2014/main" id="{CA8DDEA2-26D6-4314-B5DF-7FF812476A91}"/>
              </a:ext>
            </a:extLst>
          </p:cNvPr>
          <p:cNvSpPr/>
          <p:nvPr/>
        </p:nvSpPr>
        <p:spPr>
          <a:xfrm>
            <a:off x="314496" y="2907713"/>
            <a:ext cx="8515009" cy="1049782"/>
          </a:xfrm>
          <a:prstGeom prst="roundRect">
            <a:avLst>
              <a:gd name="adj" fmla="val 12694"/>
            </a:avLst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91976D7C-51CE-4BAB-9302-123992CE2ECA}"/>
              </a:ext>
            </a:extLst>
          </p:cNvPr>
          <p:cNvGrpSpPr/>
          <p:nvPr/>
        </p:nvGrpSpPr>
        <p:grpSpPr>
          <a:xfrm>
            <a:off x="359798" y="3073643"/>
            <a:ext cx="1047504" cy="717922"/>
            <a:chOff x="11395931" y="1474403"/>
            <a:chExt cx="1047504" cy="717922"/>
          </a:xfrm>
        </p:grpSpPr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id="{A148A15B-EB71-45A4-BB3F-F253889CE91E}"/>
                </a:ext>
              </a:extLst>
            </p:cNvPr>
            <p:cNvSpPr/>
            <p:nvPr/>
          </p:nvSpPr>
          <p:spPr>
            <a:xfrm flipH="1">
              <a:off x="11560722" y="1474403"/>
              <a:ext cx="717922" cy="717922"/>
            </a:xfrm>
            <a:prstGeom prst="ellipse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892D20A1-871C-433A-AA6B-23F8FE2B6696}"/>
                </a:ext>
              </a:extLst>
            </p:cNvPr>
            <p:cNvSpPr/>
            <p:nvPr/>
          </p:nvSpPr>
          <p:spPr>
            <a:xfrm>
              <a:off x="11395931" y="1571755"/>
              <a:ext cx="1047504" cy="52322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 Black"/>
                  <a:ea typeface="+mn-ea"/>
                  <a:cs typeface="+mn-cs"/>
                </a:rPr>
                <a:t>1</a:t>
              </a: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CFB4D922-59D7-43ED-9A3C-109609BB27F4}"/>
              </a:ext>
            </a:extLst>
          </p:cNvPr>
          <p:cNvGrpSpPr/>
          <p:nvPr/>
        </p:nvGrpSpPr>
        <p:grpSpPr>
          <a:xfrm>
            <a:off x="314496" y="4123134"/>
            <a:ext cx="8515009" cy="1049782"/>
            <a:chOff x="314496" y="2761822"/>
            <a:chExt cx="8515009" cy="1049782"/>
          </a:xfrm>
        </p:grpSpPr>
        <p:sp>
          <p:nvSpPr>
            <p:cNvPr id="49" name="Прямоугольник: скругленные углы 48">
              <a:extLst>
                <a:ext uri="{FF2B5EF4-FFF2-40B4-BE49-F238E27FC236}">
                  <a16:creationId xmlns:a16="http://schemas.microsoft.com/office/drawing/2014/main" id="{D8A0C851-724E-4F76-A31F-C4B9EDEDE650}"/>
                </a:ext>
              </a:extLst>
            </p:cNvPr>
            <p:cNvSpPr/>
            <p:nvPr/>
          </p:nvSpPr>
          <p:spPr>
            <a:xfrm>
              <a:off x="314496" y="2761822"/>
              <a:ext cx="8515009" cy="1049782"/>
            </a:xfrm>
            <a:prstGeom prst="roundRect">
              <a:avLst>
                <a:gd name="adj" fmla="val 12694"/>
              </a:avLst>
            </a:prstGeom>
            <a:solidFill>
              <a:srgbClr val="EAEA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grpSp>
          <p:nvGrpSpPr>
            <p:cNvPr id="50" name="Группа 49">
              <a:extLst>
                <a:ext uri="{FF2B5EF4-FFF2-40B4-BE49-F238E27FC236}">
                  <a16:creationId xmlns:a16="http://schemas.microsoft.com/office/drawing/2014/main" id="{DF114407-4C4A-4581-8839-0668743F40F3}"/>
                </a:ext>
              </a:extLst>
            </p:cNvPr>
            <p:cNvGrpSpPr/>
            <p:nvPr/>
          </p:nvGrpSpPr>
          <p:grpSpPr>
            <a:xfrm>
              <a:off x="359798" y="2927752"/>
              <a:ext cx="1047504" cy="717922"/>
              <a:chOff x="11395931" y="1474403"/>
              <a:chExt cx="1047504" cy="717922"/>
            </a:xfrm>
          </p:grpSpPr>
          <p:sp>
            <p:nvSpPr>
              <p:cNvPr id="51" name="Овал 50">
                <a:extLst>
                  <a:ext uri="{FF2B5EF4-FFF2-40B4-BE49-F238E27FC236}">
                    <a16:creationId xmlns:a16="http://schemas.microsoft.com/office/drawing/2014/main" id="{FDD6F5DE-9AF6-4D49-B12C-44154ED69CA2}"/>
                  </a:ext>
                </a:extLst>
              </p:cNvPr>
              <p:cNvSpPr/>
              <p:nvPr/>
            </p:nvSpPr>
            <p:spPr>
              <a:xfrm flipH="1">
                <a:off x="11560722" y="1474403"/>
                <a:ext cx="717922" cy="717922"/>
              </a:xfrm>
              <a:prstGeom prst="ellipse">
                <a:avLst/>
              </a:pr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  <p:sp>
            <p:nvSpPr>
              <p:cNvPr id="52" name="Прямоугольник 51">
                <a:extLst>
                  <a:ext uri="{FF2B5EF4-FFF2-40B4-BE49-F238E27FC236}">
                    <a16:creationId xmlns:a16="http://schemas.microsoft.com/office/drawing/2014/main" id="{C08F4925-2C4D-4034-94CC-28D8EEA1A1E3}"/>
                  </a:ext>
                </a:extLst>
              </p:cNvPr>
              <p:cNvSpPr/>
              <p:nvPr/>
            </p:nvSpPr>
            <p:spPr>
              <a:xfrm>
                <a:off x="11395931" y="1571755"/>
                <a:ext cx="1047504" cy="523220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Segoe UI Black"/>
                    <a:ea typeface="+mn-ea"/>
                    <a:cs typeface="+mn-cs"/>
                  </a:rPr>
                  <a:t>2</a:t>
                </a:r>
                <a:endParaRPr kumimoji="0" lang="ru-RU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52322E55-4B0C-4954-BCA7-9518276B7A9E}"/>
              </a:ext>
            </a:extLst>
          </p:cNvPr>
          <p:cNvGrpSpPr/>
          <p:nvPr/>
        </p:nvGrpSpPr>
        <p:grpSpPr>
          <a:xfrm>
            <a:off x="314496" y="5338554"/>
            <a:ext cx="8515009" cy="1049782"/>
            <a:chOff x="314496" y="2761822"/>
            <a:chExt cx="8515009" cy="1049782"/>
          </a:xfrm>
        </p:grpSpPr>
        <p:sp>
          <p:nvSpPr>
            <p:cNvPr id="54" name="Прямоугольник: скругленные углы 53">
              <a:extLst>
                <a:ext uri="{FF2B5EF4-FFF2-40B4-BE49-F238E27FC236}">
                  <a16:creationId xmlns:a16="http://schemas.microsoft.com/office/drawing/2014/main" id="{7DDBBDEE-EC05-4FD9-BD60-680EF495D43D}"/>
                </a:ext>
              </a:extLst>
            </p:cNvPr>
            <p:cNvSpPr/>
            <p:nvPr/>
          </p:nvSpPr>
          <p:spPr>
            <a:xfrm>
              <a:off x="314496" y="2761822"/>
              <a:ext cx="8515009" cy="1049782"/>
            </a:xfrm>
            <a:prstGeom prst="roundRect">
              <a:avLst>
                <a:gd name="adj" fmla="val 12694"/>
              </a:avLst>
            </a:prstGeom>
            <a:solidFill>
              <a:srgbClr val="EAEA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grpSp>
          <p:nvGrpSpPr>
            <p:cNvPr id="55" name="Группа 54">
              <a:extLst>
                <a:ext uri="{FF2B5EF4-FFF2-40B4-BE49-F238E27FC236}">
                  <a16:creationId xmlns:a16="http://schemas.microsoft.com/office/drawing/2014/main" id="{90058FEE-A50B-4FF6-B0E4-BC75FAC0CCDF}"/>
                </a:ext>
              </a:extLst>
            </p:cNvPr>
            <p:cNvGrpSpPr/>
            <p:nvPr/>
          </p:nvGrpSpPr>
          <p:grpSpPr>
            <a:xfrm>
              <a:off x="359798" y="2927752"/>
              <a:ext cx="1047504" cy="717922"/>
              <a:chOff x="11395931" y="1474403"/>
              <a:chExt cx="1047504" cy="717922"/>
            </a:xfrm>
          </p:grpSpPr>
          <p:sp>
            <p:nvSpPr>
              <p:cNvPr id="56" name="Овал 55">
                <a:extLst>
                  <a:ext uri="{FF2B5EF4-FFF2-40B4-BE49-F238E27FC236}">
                    <a16:creationId xmlns:a16="http://schemas.microsoft.com/office/drawing/2014/main" id="{8C60E269-6652-49B8-96E3-756E5808EA22}"/>
                  </a:ext>
                </a:extLst>
              </p:cNvPr>
              <p:cNvSpPr/>
              <p:nvPr/>
            </p:nvSpPr>
            <p:spPr>
              <a:xfrm flipH="1">
                <a:off x="11560722" y="1474403"/>
                <a:ext cx="717922" cy="717922"/>
              </a:xfrm>
              <a:prstGeom prst="ellipse">
                <a:avLst/>
              </a:pr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  <p:sp>
            <p:nvSpPr>
              <p:cNvPr id="57" name="Прямоугольник 56">
                <a:extLst>
                  <a:ext uri="{FF2B5EF4-FFF2-40B4-BE49-F238E27FC236}">
                    <a16:creationId xmlns:a16="http://schemas.microsoft.com/office/drawing/2014/main" id="{2E0A12EC-A8C6-408F-99F3-F58A20E0C090}"/>
                  </a:ext>
                </a:extLst>
              </p:cNvPr>
              <p:cNvSpPr/>
              <p:nvPr/>
            </p:nvSpPr>
            <p:spPr>
              <a:xfrm>
                <a:off x="11395931" y="1571755"/>
                <a:ext cx="1047504" cy="523220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Segoe UI Black"/>
                    <a:ea typeface="+mn-ea"/>
                    <a:cs typeface="+mn-cs"/>
                  </a:rPr>
                  <a:t>3</a:t>
                </a:r>
                <a:endParaRPr kumimoji="0" lang="ru-RU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</p:grp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E55D31A9-0D68-478E-838E-078A873FEBAB}"/>
              </a:ext>
            </a:extLst>
          </p:cNvPr>
          <p:cNvSpPr txBox="1"/>
          <p:nvPr/>
        </p:nvSpPr>
        <p:spPr>
          <a:xfrm>
            <a:off x="1407302" y="3196607"/>
            <a:ext cx="721210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400" dirty="0"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Мы </a:t>
            </a:r>
            <a:r>
              <a:rPr lang="ru-RU" sz="2400" dirty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знаем</a:t>
            </a:r>
            <a:r>
              <a:rPr lang="ru-RU" sz="2400" dirty="0"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 нашего игрока в сквош</a:t>
            </a:r>
            <a:r>
              <a:rPr lang="en-US" sz="2400" dirty="0"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 (</a:t>
            </a:r>
            <a:r>
              <a:rPr lang="ru-RU" sz="2400" dirty="0"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и он не такой)</a:t>
            </a:r>
            <a:endParaRPr lang="ru-RU" sz="1200" dirty="0">
              <a:latin typeface="Segoe UI Light" panose="020B0502040204020203" pitchFamily="34" charset="0"/>
              <a:ea typeface="Segoe UI Black" panose="020B0A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6C08D96-DD3F-4065-9C31-4480B82A73F2}"/>
              </a:ext>
            </a:extLst>
          </p:cNvPr>
          <p:cNvSpPr txBox="1"/>
          <p:nvPr/>
        </p:nvSpPr>
        <p:spPr>
          <a:xfrm>
            <a:off x="1407302" y="4231691"/>
            <a:ext cx="7212109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350" dirty="0"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Мы </a:t>
            </a:r>
            <a:r>
              <a:rPr lang="ru-RU" sz="2350" dirty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стимулируем</a:t>
            </a:r>
            <a:r>
              <a:rPr lang="ru-RU" sz="2350" dirty="0"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 участников нашего коммьюнити привлекать себе подобных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DC2E1B0-F431-4A33-8EFA-1F06503DD1C0}"/>
              </a:ext>
            </a:extLst>
          </p:cNvPr>
          <p:cNvSpPr txBox="1"/>
          <p:nvPr/>
        </p:nvSpPr>
        <p:spPr>
          <a:xfrm>
            <a:off x="1407302" y="5455640"/>
            <a:ext cx="7212109" cy="81560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350" dirty="0"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Наши мероприятия интересны для спонсоров, потому что они </a:t>
            </a:r>
            <a:r>
              <a:rPr lang="ru-RU" sz="2350" dirty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имиджевые</a:t>
            </a:r>
            <a:r>
              <a:rPr lang="ru-RU" sz="2350" dirty="0"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 и </a:t>
            </a:r>
            <a:r>
              <a:rPr lang="ru-RU" sz="2350" dirty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эффективные</a:t>
            </a:r>
            <a:endParaRPr lang="ru-RU" sz="2350" dirty="0">
              <a:latin typeface="Segoe UI Light" panose="020B0502040204020203" pitchFamily="34" charset="0"/>
              <a:ea typeface="Segoe UI Black" panose="020B0A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584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EDC34AB9-65CD-4595-95EB-2DE5F253C6E3}"/>
              </a:ext>
            </a:extLst>
          </p:cNvPr>
          <p:cNvGrpSpPr/>
          <p:nvPr/>
        </p:nvGrpSpPr>
        <p:grpSpPr>
          <a:xfrm>
            <a:off x="-5100" y="656294"/>
            <a:ext cx="9107167" cy="6434425"/>
            <a:chOff x="-137159" y="1822627"/>
            <a:chExt cx="9144000" cy="6460448"/>
          </a:xfrm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B3CBE3C7-9F7C-4312-AE50-B4BC7BF220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741"/>
            <a:stretch/>
          </p:blipFill>
          <p:spPr>
            <a:xfrm>
              <a:off x="-137159" y="1822627"/>
              <a:ext cx="9144000" cy="6030175"/>
            </a:xfrm>
            <a:prstGeom prst="rect">
              <a:avLst/>
            </a:prstGeom>
          </p:spPr>
        </p:pic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0A68BA1C-735C-43C3-BF8C-A4D6C9AB02E0}"/>
                </a:ext>
              </a:extLst>
            </p:cNvPr>
            <p:cNvSpPr/>
            <p:nvPr/>
          </p:nvSpPr>
          <p:spPr>
            <a:xfrm>
              <a:off x="105878" y="1925053"/>
              <a:ext cx="8662737" cy="7122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Прямоугольник 60">
              <a:extLst>
                <a:ext uri="{FF2B5EF4-FFF2-40B4-BE49-F238E27FC236}">
                  <a16:creationId xmlns:a16="http://schemas.microsoft.com/office/drawing/2014/main" id="{8EBD7707-E20F-443B-A6DC-421430528078}"/>
                </a:ext>
              </a:extLst>
            </p:cNvPr>
            <p:cNvSpPr/>
            <p:nvPr/>
          </p:nvSpPr>
          <p:spPr>
            <a:xfrm>
              <a:off x="8244395" y="7570806"/>
              <a:ext cx="487787" cy="7122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8" name="Прямоугольник: скругленные углы 37">
            <a:extLst>
              <a:ext uri="{FF2B5EF4-FFF2-40B4-BE49-F238E27FC236}">
                <a16:creationId xmlns:a16="http://schemas.microsoft.com/office/drawing/2014/main" id="{CA8DDEA2-26D6-4314-B5DF-7FF812476A91}"/>
              </a:ext>
            </a:extLst>
          </p:cNvPr>
          <p:cNvSpPr/>
          <p:nvPr/>
        </p:nvSpPr>
        <p:spPr>
          <a:xfrm>
            <a:off x="330460" y="364798"/>
            <a:ext cx="4145376" cy="905202"/>
          </a:xfrm>
          <a:prstGeom prst="roundRect">
            <a:avLst>
              <a:gd name="adj" fmla="val 12694"/>
            </a:avLst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A148A15B-EB71-45A4-BB3F-F253889CE91E}"/>
              </a:ext>
            </a:extLst>
          </p:cNvPr>
          <p:cNvSpPr/>
          <p:nvPr/>
        </p:nvSpPr>
        <p:spPr>
          <a:xfrm flipH="1">
            <a:off x="508380" y="572229"/>
            <a:ext cx="490338" cy="490338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892D20A1-871C-433A-AA6B-23F8FE2B6696}"/>
              </a:ext>
            </a:extLst>
          </p:cNvPr>
          <p:cNvSpPr/>
          <p:nvPr/>
        </p:nvSpPr>
        <p:spPr>
          <a:xfrm>
            <a:off x="527787" y="617343"/>
            <a:ext cx="451523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1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55D31A9-0D68-478E-838E-078A873FEBAB}"/>
              </a:ext>
            </a:extLst>
          </p:cNvPr>
          <p:cNvSpPr txBox="1"/>
          <p:nvPr/>
        </p:nvSpPr>
        <p:spPr>
          <a:xfrm>
            <a:off x="1115673" y="666290"/>
            <a:ext cx="3319168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1600" dirty="0"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Мы </a:t>
            </a:r>
            <a:r>
              <a:rPr lang="ru-RU" sz="1600" dirty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знаем</a:t>
            </a:r>
            <a:r>
              <a:rPr lang="ru-RU" sz="1600" dirty="0"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 нашего игрока в сквош</a:t>
            </a:r>
            <a:endParaRPr lang="ru-RU" sz="1000" dirty="0">
              <a:latin typeface="Segoe UI Light" panose="020B0502040204020203" pitchFamily="34" charset="0"/>
              <a:ea typeface="Segoe UI Black" panose="020B0A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5C82801-97C0-4AD4-A103-254309485966}"/>
              </a:ext>
            </a:extLst>
          </p:cNvPr>
          <p:cNvSpPr txBox="1"/>
          <p:nvPr/>
        </p:nvSpPr>
        <p:spPr>
          <a:xfrm>
            <a:off x="317699" y="1372013"/>
            <a:ext cx="331916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dirty="0">
                <a:solidFill>
                  <a:schemeClr val="bg1">
                    <a:lumMod val="65000"/>
                  </a:schemeClr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Род деятельности и доход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DCF6991E-B428-425D-9B5A-E7913F2BA42B}"/>
              </a:ext>
            </a:extLst>
          </p:cNvPr>
          <p:cNvSpPr txBox="1"/>
          <p:nvPr/>
        </p:nvSpPr>
        <p:spPr>
          <a:xfrm>
            <a:off x="5513606" y="222008"/>
            <a:ext cx="324969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12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Мы </a:t>
            </a:r>
            <a:r>
              <a:rPr lang="ru-RU" sz="1200" dirty="0">
                <a:solidFill>
                  <a:schemeClr val="bg1">
                    <a:lumMod val="65000"/>
                  </a:schemeClr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стимулируем</a:t>
            </a:r>
            <a:r>
              <a:rPr lang="ru-RU" sz="12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 участников нашего коммьюнити привлекать себе подобных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51A68DA-34AB-4F71-88E3-B87BD0128542}"/>
              </a:ext>
            </a:extLst>
          </p:cNvPr>
          <p:cNvSpPr txBox="1"/>
          <p:nvPr/>
        </p:nvSpPr>
        <p:spPr>
          <a:xfrm>
            <a:off x="5513606" y="946915"/>
            <a:ext cx="354996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12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Наши мероприятия интересны для спонсоров, потому что они </a:t>
            </a:r>
            <a:r>
              <a:rPr lang="ru-RU" sz="1200" dirty="0">
                <a:solidFill>
                  <a:schemeClr val="bg1">
                    <a:lumMod val="65000"/>
                  </a:schemeClr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имиджевые</a:t>
            </a:r>
            <a:r>
              <a:rPr lang="ru-RU" sz="12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 и </a:t>
            </a:r>
            <a:r>
              <a:rPr lang="ru-RU" sz="1200" dirty="0">
                <a:solidFill>
                  <a:schemeClr val="bg1">
                    <a:lumMod val="65000"/>
                  </a:schemeClr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эффективные</a:t>
            </a:r>
            <a:endParaRPr lang="ru-RU" sz="1200" dirty="0">
              <a:solidFill>
                <a:schemeClr val="bg1">
                  <a:lumMod val="65000"/>
                </a:schemeClr>
              </a:solidFill>
              <a:latin typeface="Segoe UI Light" panose="020B0502040204020203" pitchFamily="34" charset="0"/>
              <a:ea typeface="Segoe UI Black" panose="020B0A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492C02B8-A90D-4C45-B8B7-7186DA35E3F0}"/>
              </a:ext>
            </a:extLst>
          </p:cNvPr>
          <p:cNvGrpSpPr/>
          <p:nvPr/>
        </p:nvGrpSpPr>
        <p:grpSpPr>
          <a:xfrm>
            <a:off x="4786957" y="155207"/>
            <a:ext cx="4145376" cy="595270"/>
            <a:chOff x="4786957" y="269507"/>
            <a:chExt cx="4145376" cy="595270"/>
          </a:xfrm>
        </p:grpSpPr>
        <p:sp>
          <p:nvSpPr>
            <p:cNvPr id="69" name="Прямоугольник: скругленные углы 68">
              <a:extLst>
                <a:ext uri="{FF2B5EF4-FFF2-40B4-BE49-F238E27FC236}">
                  <a16:creationId xmlns:a16="http://schemas.microsoft.com/office/drawing/2014/main" id="{F21ACE32-D258-4D10-AEEC-2C8285A44821}"/>
                </a:ext>
              </a:extLst>
            </p:cNvPr>
            <p:cNvSpPr/>
            <p:nvPr/>
          </p:nvSpPr>
          <p:spPr>
            <a:xfrm>
              <a:off x="4786957" y="269507"/>
              <a:ext cx="4145376" cy="595270"/>
            </a:xfrm>
            <a:prstGeom prst="roundRect">
              <a:avLst>
                <a:gd name="adj" fmla="val 12694"/>
              </a:avLst>
            </a:prstGeom>
            <a:noFill/>
            <a:ln w="19050">
              <a:solidFill>
                <a:srgbClr val="EAEA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70" name="Овал 69">
              <a:extLst>
                <a:ext uri="{FF2B5EF4-FFF2-40B4-BE49-F238E27FC236}">
                  <a16:creationId xmlns:a16="http://schemas.microsoft.com/office/drawing/2014/main" id="{84EE67AC-F2E3-4006-BED5-28D13EC96D4F}"/>
                </a:ext>
              </a:extLst>
            </p:cNvPr>
            <p:cNvSpPr/>
            <p:nvPr/>
          </p:nvSpPr>
          <p:spPr>
            <a:xfrm flipH="1">
              <a:off x="5040372" y="397467"/>
              <a:ext cx="339348" cy="339348"/>
            </a:xfrm>
            <a:prstGeom prst="ellipse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  <p:sp>
          <p:nvSpPr>
            <p:cNvPr id="71" name="Прямоугольник 70">
              <a:extLst>
                <a:ext uri="{FF2B5EF4-FFF2-40B4-BE49-F238E27FC236}">
                  <a16:creationId xmlns:a16="http://schemas.microsoft.com/office/drawing/2014/main" id="{5FAAFE39-65B5-4846-9B30-1ABF1A44522A}"/>
                </a:ext>
              </a:extLst>
            </p:cNvPr>
            <p:cNvSpPr/>
            <p:nvPr/>
          </p:nvSpPr>
          <p:spPr>
            <a:xfrm>
              <a:off x="5053803" y="397865"/>
              <a:ext cx="312486" cy="338554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uLnTx/>
                  <a:uFillTx/>
                  <a:latin typeface="Segoe UI Semibold" panose="020B0702040204020203" pitchFamily="34" charset="0"/>
                  <a:cs typeface="Segoe UI Semibold" panose="020B0702040204020203" pitchFamily="34" charset="0"/>
                </a:rPr>
                <a:t>2</a:t>
              </a: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41930B22-AD4E-43DD-8201-F3345E77CE7B}"/>
              </a:ext>
            </a:extLst>
          </p:cNvPr>
          <p:cNvGrpSpPr/>
          <p:nvPr/>
        </p:nvGrpSpPr>
        <p:grpSpPr>
          <a:xfrm>
            <a:off x="4786957" y="891807"/>
            <a:ext cx="4145376" cy="595270"/>
            <a:chOff x="4786957" y="269507"/>
            <a:chExt cx="4145376" cy="595270"/>
          </a:xfrm>
        </p:grpSpPr>
        <p:sp>
          <p:nvSpPr>
            <p:cNvPr id="73" name="Прямоугольник: скругленные углы 72">
              <a:extLst>
                <a:ext uri="{FF2B5EF4-FFF2-40B4-BE49-F238E27FC236}">
                  <a16:creationId xmlns:a16="http://schemas.microsoft.com/office/drawing/2014/main" id="{07C13562-5307-47A9-93B0-C8FE76522FBC}"/>
                </a:ext>
              </a:extLst>
            </p:cNvPr>
            <p:cNvSpPr/>
            <p:nvPr/>
          </p:nvSpPr>
          <p:spPr>
            <a:xfrm>
              <a:off x="4786957" y="269507"/>
              <a:ext cx="4145376" cy="595270"/>
            </a:xfrm>
            <a:prstGeom prst="roundRect">
              <a:avLst>
                <a:gd name="adj" fmla="val 12694"/>
              </a:avLst>
            </a:prstGeom>
            <a:noFill/>
            <a:ln w="19050">
              <a:solidFill>
                <a:srgbClr val="EAEA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74" name="Овал 73">
              <a:extLst>
                <a:ext uri="{FF2B5EF4-FFF2-40B4-BE49-F238E27FC236}">
                  <a16:creationId xmlns:a16="http://schemas.microsoft.com/office/drawing/2014/main" id="{604B6274-7800-4FB9-AC09-8E357BCD0B1E}"/>
                </a:ext>
              </a:extLst>
            </p:cNvPr>
            <p:cNvSpPr/>
            <p:nvPr/>
          </p:nvSpPr>
          <p:spPr>
            <a:xfrm flipH="1">
              <a:off x="5040372" y="397467"/>
              <a:ext cx="339348" cy="339348"/>
            </a:xfrm>
            <a:prstGeom prst="ellipse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ru-RU" sz="1400" dirty="0">
                <a:solidFill>
                  <a:srgbClr val="FFFFFF"/>
                </a:solidFill>
                <a:latin typeface="Segoe UI Light"/>
              </a:endParaRPr>
            </a:p>
          </p:txBody>
        </p:sp>
        <p:sp>
          <p:nvSpPr>
            <p:cNvPr id="75" name="Прямоугольник 74">
              <a:extLst>
                <a:ext uri="{FF2B5EF4-FFF2-40B4-BE49-F238E27FC236}">
                  <a16:creationId xmlns:a16="http://schemas.microsoft.com/office/drawing/2014/main" id="{D0675F0B-FF21-473F-A23C-D7DFD9469D5F}"/>
                </a:ext>
              </a:extLst>
            </p:cNvPr>
            <p:cNvSpPr/>
            <p:nvPr/>
          </p:nvSpPr>
          <p:spPr>
            <a:xfrm>
              <a:off x="5053803" y="397865"/>
              <a:ext cx="312486" cy="338554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uLnTx/>
                  <a:uFillTx/>
                  <a:latin typeface="Segoe UI Semibold" panose="020B0702040204020203" pitchFamily="34" charset="0"/>
                  <a:cs typeface="Segoe UI Semibold" panose="020B0702040204020203" pitchFamily="34" charset="0"/>
                </a:rPr>
                <a:t>3</a:t>
              </a: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2604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: скругленные углы 37">
            <a:extLst>
              <a:ext uri="{FF2B5EF4-FFF2-40B4-BE49-F238E27FC236}">
                <a16:creationId xmlns:a16="http://schemas.microsoft.com/office/drawing/2014/main" id="{CA8DDEA2-26D6-4314-B5DF-7FF812476A91}"/>
              </a:ext>
            </a:extLst>
          </p:cNvPr>
          <p:cNvSpPr/>
          <p:nvPr/>
        </p:nvSpPr>
        <p:spPr>
          <a:xfrm>
            <a:off x="330460" y="364798"/>
            <a:ext cx="4145376" cy="905202"/>
          </a:xfrm>
          <a:prstGeom prst="roundRect">
            <a:avLst>
              <a:gd name="adj" fmla="val 12694"/>
            </a:avLst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A148A15B-EB71-45A4-BB3F-F253889CE91E}"/>
              </a:ext>
            </a:extLst>
          </p:cNvPr>
          <p:cNvSpPr/>
          <p:nvPr/>
        </p:nvSpPr>
        <p:spPr>
          <a:xfrm flipH="1">
            <a:off x="508380" y="572229"/>
            <a:ext cx="490338" cy="490338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892D20A1-871C-433A-AA6B-23F8FE2B6696}"/>
              </a:ext>
            </a:extLst>
          </p:cNvPr>
          <p:cNvSpPr/>
          <p:nvPr/>
        </p:nvSpPr>
        <p:spPr>
          <a:xfrm>
            <a:off x="527787" y="617343"/>
            <a:ext cx="451523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1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55D31A9-0D68-478E-838E-078A873FEBAB}"/>
              </a:ext>
            </a:extLst>
          </p:cNvPr>
          <p:cNvSpPr txBox="1"/>
          <p:nvPr/>
        </p:nvSpPr>
        <p:spPr>
          <a:xfrm>
            <a:off x="1115673" y="666290"/>
            <a:ext cx="3319168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1600" dirty="0"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Мы </a:t>
            </a:r>
            <a:r>
              <a:rPr lang="ru-RU" sz="1600" dirty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знаем</a:t>
            </a:r>
            <a:r>
              <a:rPr lang="ru-RU" sz="1600" dirty="0"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 нашего игрока в сквош</a:t>
            </a:r>
            <a:endParaRPr lang="ru-RU" sz="1000" dirty="0">
              <a:latin typeface="Segoe UI Light" panose="020B0502040204020203" pitchFamily="34" charset="0"/>
              <a:ea typeface="Segoe UI Black" panose="020B0A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B3F0A7E-60F2-4C06-BEC8-927E1051F4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8" t="30761" r="10212" b="30630"/>
          <a:stretch/>
        </p:blipFill>
        <p:spPr>
          <a:xfrm>
            <a:off x="712358" y="2740253"/>
            <a:ext cx="7719284" cy="2658804"/>
          </a:xfrm>
          <a:prstGeom prst="roundRect">
            <a:avLst>
              <a:gd name="adj" fmla="val 2771"/>
            </a:avLst>
          </a:prstGeom>
          <a:ln w="57150">
            <a:solidFill>
              <a:srgbClr val="EAEAEA"/>
            </a:solidFill>
          </a:ln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58D57809-2696-4804-8A37-5C6A452F2943}"/>
              </a:ext>
            </a:extLst>
          </p:cNvPr>
          <p:cNvSpPr txBox="1"/>
          <p:nvPr/>
        </p:nvSpPr>
        <p:spPr>
          <a:xfrm>
            <a:off x="317699" y="1372013"/>
            <a:ext cx="331916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dirty="0">
                <a:solidFill>
                  <a:schemeClr val="bg1">
                    <a:lumMod val="65000"/>
                  </a:schemeClr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Использование соц. сетей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0FFF624-FA81-4DCD-B49E-795A8BCA0F76}"/>
              </a:ext>
            </a:extLst>
          </p:cNvPr>
          <p:cNvSpPr txBox="1"/>
          <p:nvPr/>
        </p:nvSpPr>
        <p:spPr>
          <a:xfrm>
            <a:off x="5513606" y="222008"/>
            <a:ext cx="324969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12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Мы </a:t>
            </a:r>
            <a:r>
              <a:rPr lang="ru-RU" sz="1200" dirty="0">
                <a:solidFill>
                  <a:schemeClr val="bg1">
                    <a:lumMod val="65000"/>
                  </a:schemeClr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стимулируем</a:t>
            </a:r>
            <a:r>
              <a:rPr lang="ru-RU" sz="12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 участников нашего коммьюнити привлекать себе подобных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86F5CB0-DF25-4BA0-8533-F0FC48A42132}"/>
              </a:ext>
            </a:extLst>
          </p:cNvPr>
          <p:cNvSpPr txBox="1"/>
          <p:nvPr/>
        </p:nvSpPr>
        <p:spPr>
          <a:xfrm>
            <a:off x="5513606" y="946915"/>
            <a:ext cx="354996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12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Наши мероприятия интересны для спонсоров, потому что они </a:t>
            </a:r>
            <a:r>
              <a:rPr lang="ru-RU" sz="1200" dirty="0">
                <a:solidFill>
                  <a:schemeClr val="bg1">
                    <a:lumMod val="65000"/>
                  </a:schemeClr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имиджевые</a:t>
            </a:r>
            <a:r>
              <a:rPr lang="ru-RU" sz="12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 и </a:t>
            </a:r>
            <a:r>
              <a:rPr lang="ru-RU" sz="1200" dirty="0">
                <a:solidFill>
                  <a:schemeClr val="bg1">
                    <a:lumMod val="65000"/>
                  </a:schemeClr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эффективные</a:t>
            </a:r>
            <a:endParaRPr lang="ru-RU" sz="1200" dirty="0">
              <a:solidFill>
                <a:schemeClr val="bg1">
                  <a:lumMod val="65000"/>
                </a:schemeClr>
              </a:solidFill>
              <a:latin typeface="Segoe UI Light" panose="020B0502040204020203" pitchFamily="34" charset="0"/>
              <a:ea typeface="Segoe UI Black" panose="020B0A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273F0E58-BF52-4922-8E01-CA1093B572BC}"/>
              </a:ext>
            </a:extLst>
          </p:cNvPr>
          <p:cNvGrpSpPr/>
          <p:nvPr/>
        </p:nvGrpSpPr>
        <p:grpSpPr>
          <a:xfrm>
            <a:off x="4786957" y="155207"/>
            <a:ext cx="4145376" cy="595270"/>
            <a:chOff x="4786957" y="269507"/>
            <a:chExt cx="4145376" cy="595270"/>
          </a:xfrm>
        </p:grpSpPr>
        <p:sp>
          <p:nvSpPr>
            <p:cNvPr id="30" name="Прямоугольник: скругленные углы 29">
              <a:extLst>
                <a:ext uri="{FF2B5EF4-FFF2-40B4-BE49-F238E27FC236}">
                  <a16:creationId xmlns:a16="http://schemas.microsoft.com/office/drawing/2014/main" id="{51394CEC-8E1E-4061-BCA6-9CD95CAF95A4}"/>
                </a:ext>
              </a:extLst>
            </p:cNvPr>
            <p:cNvSpPr/>
            <p:nvPr/>
          </p:nvSpPr>
          <p:spPr>
            <a:xfrm>
              <a:off x="4786957" y="269507"/>
              <a:ext cx="4145376" cy="595270"/>
            </a:xfrm>
            <a:prstGeom prst="roundRect">
              <a:avLst>
                <a:gd name="adj" fmla="val 12694"/>
              </a:avLst>
            </a:prstGeom>
            <a:noFill/>
            <a:ln w="19050">
              <a:solidFill>
                <a:srgbClr val="EAEA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31" name="Овал 30">
              <a:extLst>
                <a:ext uri="{FF2B5EF4-FFF2-40B4-BE49-F238E27FC236}">
                  <a16:creationId xmlns:a16="http://schemas.microsoft.com/office/drawing/2014/main" id="{2274A033-74E2-4FE9-AD5D-647136F846EE}"/>
                </a:ext>
              </a:extLst>
            </p:cNvPr>
            <p:cNvSpPr/>
            <p:nvPr/>
          </p:nvSpPr>
          <p:spPr>
            <a:xfrm flipH="1">
              <a:off x="5040372" y="397467"/>
              <a:ext cx="339348" cy="339348"/>
            </a:xfrm>
            <a:prstGeom prst="ellipse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  <p:sp>
          <p:nvSpPr>
            <p:cNvPr id="34" name="Прямоугольник 33">
              <a:extLst>
                <a:ext uri="{FF2B5EF4-FFF2-40B4-BE49-F238E27FC236}">
                  <a16:creationId xmlns:a16="http://schemas.microsoft.com/office/drawing/2014/main" id="{70319A4C-6958-469A-9BF6-32C6BD0A1048}"/>
                </a:ext>
              </a:extLst>
            </p:cNvPr>
            <p:cNvSpPr/>
            <p:nvPr/>
          </p:nvSpPr>
          <p:spPr>
            <a:xfrm>
              <a:off x="5053803" y="397865"/>
              <a:ext cx="312486" cy="338554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uLnTx/>
                  <a:uFillTx/>
                  <a:latin typeface="Segoe UI Semibold" panose="020B0702040204020203" pitchFamily="34" charset="0"/>
                  <a:cs typeface="Segoe UI Semibold" panose="020B0702040204020203" pitchFamily="34" charset="0"/>
                </a:rPr>
                <a:t>2</a:t>
              </a: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404A05B6-AC28-4AC6-9358-1F1ACB34AE6E}"/>
              </a:ext>
            </a:extLst>
          </p:cNvPr>
          <p:cNvGrpSpPr/>
          <p:nvPr/>
        </p:nvGrpSpPr>
        <p:grpSpPr>
          <a:xfrm>
            <a:off x="4786957" y="891807"/>
            <a:ext cx="4145376" cy="595270"/>
            <a:chOff x="4786957" y="269507"/>
            <a:chExt cx="4145376" cy="595270"/>
          </a:xfrm>
        </p:grpSpPr>
        <p:sp>
          <p:nvSpPr>
            <p:cNvPr id="36" name="Прямоугольник: скругленные углы 35">
              <a:extLst>
                <a:ext uri="{FF2B5EF4-FFF2-40B4-BE49-F238E27FC236}">
                  <a16:creationId xmlns:a16="http://schemas.microsoft.com/office/drawing/2014/main" id="{4B318A2D-3DBA-4305-8D4E-789C672C5D93}"/>
                </a:ext>
              </a:extLst>
            </p:cNvPr>
            <p:cNvSpPr/>
            <p:nvPr/>
          </p:nvSpPr>
          <p:spPr>
            <a:xfrm>
              <a:off x="4786957" y="269507"/>
              <a:ext cx="4145376" cy="595270"/>
            </a:xfrm>
            <a:prstGeom prst="roundRect">
              <a:avLst>
                <a:gd name="adj" fmla="val 12694"/>
              </a:avLst>
            </a:prstGeom>
            <a:noFill/>
            <a:ln w="19050">
              <a:solidFill>
                <a:srgbClr val="EAEA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39" name="Овал 38">
              <a:extLst>
                <a:ext uri="{FF2B5EF4-FFF2-40B4-BE49-F238E27FC236}">
                  <a16:creationId xmlns:a16="http://schemas.microsoft.com/office/drawing/2014/main" id="{C80E992B-01C7-41E9-A48E-5F1C2BC4AA2F}"/>
                </a:ext>
              </a:extLst>
            </p:cNvPr>
            <p:cNvSpPr/>
            <p:nvPr/>
          </p:nvSpPr>
          <p:spPr>
            <a:xfrm flipH="1">
              <a:off x="5040372" y="397467"/>
              <a:ext cx="339348" cy="339348"/>
            </a:xfrm>
            <a:prstGeom prst="ellipse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ru-RU" sz="1400" dirty="0">
                <a:solidFill>
                  <a:srgbClr val="FFFFFF"/>
                </a:solidFill>
                <a:latin typeface="Segoe UI Light"/>
              </a:endParaRPr>
            </a:p>
          </p:txBody>
        </p:sp>
        <p:sp>
          <p:nvSpPr>
            <p:cNvPr id="40" name="Прямоугольник 39">
              <a:extLst>
                <a:ext uri="{FF2B5EF4-FFF2-40B4-BE49-F238E27FC236}">
                  <a16:creationId xmlns:a16="http://schemas.microsoft.com/office/drawing/2014/main" id="{6A079D55-1B2E-4DB7-8D1D-A110561893B1}"/>
                </a:ext>
              </a:extLst>
            </p:cNvPr>
            <p:cNvSpPr/>
            <p:nvPr/>
          </p:nvSpPr>
          <p:spPr>
            <a:xfrm>
              <a:off x="5053803" y="397865"/>
              <a:ext cx="312486" cy="338554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uLnTx/>
                  <a:uFillTx/>
                  <a:latin typeface="Segoe UI Semibold" panose="020B0702040204020203" pitchFamily="34" charset="0"/>
                  <a:cs typeface="Segoe UI Semibold" panose="020B0702040204020203" pitchFamily="34" charset="0"/>
                </a:rPr>
                <a:t>3</a:t>
              </a: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073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: скругленные углы 37">
            <a:extLst>
              <a:ext uri="{FF2B5EF4-FFF2-40B4-BE49-F238E27FC236}">
                <a16:creationId xmlns:a16="http://schemas.microsoft.com/office/drawing/2014/main" id="{CA8DDEA2-26D6-4314-B5DF-7FF812476A91}"/>
              </a:ext>
            </a:extLst>
          </p:cNvPr>
          <p:cNvSpPr/>
          <p:nvPr/>
        </p:nvSpPr>
        <p:spPr>
          <a:xfrm>
            <a:off x="330460" y="364798"/>
            <a:ext cx="4145376" cy="905202"/>
          </a:xfrm>
          <a:prstGeom prst="roundRect">
            <a:avLst>
              <a:gd name="adj" fmla="val 12694"/>
            </a:avLst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A148A15B-EB71-45A4-BB3F-F253889CE91E}"/>
              </a:ext>
            </a:extLst>
          </p:cNvPr>
          <p:cNvSpPr/>
          <p:nvPr/>
        </p:nvSpPr>
        <p:spPr>
          <a:xfrm flipH="1">
            <a:off x="508380" y="572229"/>
            <a:ext cx="490338" cy="490338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892D20A1-871C-433A-AA6B-23F8FE2B6696}"/>
              </a:ext>
            </a:extLst>
          </p:cNvPr>
          <p:cNvSpPr/>
          <p:nvPr/>
        </p:nvSpPr>
        <p:spPr>
          <a:xfrm>
            <a:off x="527787" y="617343"/>
            <a:ext cx="451523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1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55D31A9-0D68-478E-838E-078A873FEBAB}"/>
              </a:ext>
            </a:extLst>
          </p:cNvPr>
          <p:cNvSpPr txBox="1"/>
          <p:nvPr/>
        </p:nvSpPr>
        <p:spPr>
          <a:xfrm>
            <a:off x="1115673" y="666290"/>
            <a:ext cx="3319168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1600" dirty="0"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Мы </a:t>
            </a:r>
            <a:r>
              <a:rPr lang="ru-RU" sz="1600" dirty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знаем</a:t>
            </a:r>
            <a:r>
              <a:rPr lang="ru-RU" sz="1600" dirty="0"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 нашего игрока в сквош</a:t>
            </a:r>
            <a:endParaRPr lang="ru-RU" sz="1000" dirty="0">
              <a:latin typeface="Segoe UI Light" panose="020B0502040204020203" pitchFamily="34" charset="0"/>
              <a:ea typeface="Segoe UI Black" panose="020B0A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6C08D96-DD3F-4065-9C31-4480B82A73F2}"/>
              </a:ext>
            </a:extLst>
          </p:cNvPr>
          <p:cNvSpPr txBox="1"/>
          <p:nvPr/>
        </p:nvSpPr>
        <p:spPr>
          <a:xfrm>
            <a:off x="5513606" y="222008"/>
            <a:ext cx="324969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12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Мы </a:t>
            </a:r>
            <a:r>
              <a:rPr lang="ru-RU" sz="1200" dirty="0">
                <a:solidFill>
                  <a:schemeClr val="bg1">
                    <a:lumMod val="65000"/>
                  </a:schemeClr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стимулируем</a:t>
            </a:r>
            <a:r>
              <a:rPr lang="ru-RU" sz="12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 участников нашего коммьюнити привлекать себе подобных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DC2E1B0-F431-4A33-8EFA-1F06503DD1C0}"/>
              </a:ext>
            </a:extLst>
          </p:cNvPr>
          <p:cNvSpPr txBox="1"/>
          <p:nvPr/>
        </p:nvSpPr>
        <p:spPr>
          <a:xfrm>
            <a:off x="5513606" y="946915"/>
            <a:ext cx="354996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12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Наши мероприятия интересны для спонсоров, потому что они </a:t>
            </a:r>
            <a:r>
              <a:rPr lang="ru-RU" sz="1200" dirty="0">
                <a:solidFill>
                  <a:schemeClr val="bg1">
                    <a:lumMod val="65000"/>
                  </a:schemeClr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имиджевые</a:t>
            </a:r>
            <a:r>
              <a:rPr lang="ru-RU" sz="12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 и </a:t>
            </a:r>
            <a:r>
              <a:rPr lang="ru-RU" sz="1200" dirty="0">
                <a:solidFill>
                  <a:schemeClr val="bg1">
                    <a:lumMod val="65000"/>
                  </a:schemeClr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эффективные</a:t>
            </a:r>
            <a:endParaRPr lang="ru-RU" sz="1200" dirty="0">
              <a:solidFill>
                <a:schemeClr val="bg1">
                  <a:lumMod val="65000"/>
                </a:schemeClr>
              </a:solidFill>
              <a:latin typeface="Segoe UI Light" panose="020B0502040204020203" pitchFamily="34" charset="0"/>
              <a:ea typeface="Segoe UI Black" panose="020B0A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B544C5E6-E470-44D5-81C4-C5CB90069554}"/>
              </a:ext>
            </a:extLst>
          </p:cNvPr>
          <p:cNvGrpSpPr/>
          <p:nvPr/>
        </p:nvGrpSpPr>
        <p:grpSpPr>
          <a:xfrm>
            <a:off x="4786957" y="155207"/>
            <a:ext cx="4145376" cy="595270"/>
            <a:chOff x="4786957" y="269507"/>
            <a:chExt cx="4145376" cy="595270"/>
          </a:xfrm>
        </p:grpSpPr>
        <p:sp>
          <p:nvSpPr>
            <p:cNvPr id="32" name="Прямоугольник: скругленные углы 31">
              <a:extLst>
                <a:ext uri="{FF2B5EF4-FFF2-40B4-BE49-F238E27FC236}">
                  <a16:creationId xmlns:a16="http://schemas.microsoft.com/office/drawing/2014/main" id="{3016BB6A-2AF8-49A3-AEE3-A63518B422AD}"/>
                </a:ext>
              </a:extLst>
            </p:cNvPr>
            <p:cNvSpPr/>
            <p:nvPr/>
          </p:nvSpPr>
          <p:spPr>
            <a:xfrm>
              <a:off x="4786957" y="269507"/>
              <a:ext cx="4145376" cy="595270"/>
            </a:xfrm>
            <a:prstGeom prst="roundRect">
              <a:avLst>
                <a:gd name="adj" fmla="val 12694"/>
              </a:avLst>
            </a:prstGeom>
            <a:noFill/>
            <a:ln w="19050">
              <a:solidFill>
                <a:srgbClr val="EAEA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33" name="Овал 32">
              <a:extLst>
                <a:ext uri="{FF2B5EF4-FFF2-40B4-BE49-F238E27FC236}">
                  <a16:creationId xmlns:a16="http://schemas.microsoft.com/office/drawing/2014/main" id="{6370CC9F-403B-4C89-968F-FA4BABF4CCC5}"/>
                </a:ext>
              </a:extLst>
            </p:cNvPr>
            <p:cNvSpPr/>
            <p:nvPr/>
          </p:nvSpPr>
          <p:spPr>
            <a:xfrm flipH="1">
              <a:off x="5040372" y="397467"/>
              <a:ext cx="339348" cy="339348"/>
            </a:xfrm>
            <a:prstGeom prst="ellipse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id="{A5781AE1-89EA-46DF-8A4B-0508436F54C8}"/>
                </a:ext>
              </a:extLst>
            </p:cNvPr>
            <p:cNvSpPr/>
            <p:nvPr/>
          </p:nvSpPr>
          <p:spPr>
            <a:xfrm>
              <a:off x="5053803" y="397865"/>
              <a:ext cx="312486" cy="338554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uLnTx/>
                  <a:uFillTx/>
                  <a:latin typeface="Segoe UI Semibold" panose="020B0702040204020203" pitchFamily="34" charset="0"/>
                  <a:cs typeface="Segoe UI Semibold" panose="020B0702040204020203" pitchFamily="34" charset="0"/>
                </a:rPr>
                <a:t>2</a:t>
              </a: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EA1A29D4-BEE5-47F4-86C8-83A05BEB0509}"/>
              </a:ext>
            </a:extLst>
          </p:cNvPr>
          <p:cNvGrpSpPr/>
          <p:nvPr/>
        </p:nvGrpSpPr>
        <p:grpSpPr>
          <a:xfrm>
            <a:off x="4786957" y="891807"/>
            <a:ext cx="4145376" cy="595270"/>
            <a:chOff x="4786957" y="269507"/>
            <a:chExt cx="4145376" cy="595270"/>
          </a:xfrm>
        </p:grpSpPr>
        <p:sp>
          <p:nvSpPr>
            <p:cNvPr id="44" name="Прямоугольник: скругленные углы 43">
              <a:extLst>
                <a:ext uri="{FF2B5EF4-FFF2-40B4-BE49-F238E27FC236}">
                  <a16:creationId xmlns:a16="http://schemas.microsoft.com/office/drawing/2014/main" id="{47D56F55-26FF-4499-A775-35AFCA213A6B}"/>
                </a:ext>
              </a:extLst>
            </p:cNvPr>
            <p:cNvSpPr/>
            <p:nvPr/>
          </p:nvSpPr>
          <p:spPr>
            <a:xfrm>
              <a:off x="4786957" y="269507"/>
              <a:ext cx="4145376" cy="595270"/>
            </a:xfrm>
            <a:prstGeom prst="roundRect">
              <a:avLst>
                <a:gd name="adj" fmla="val 12694"/>
              </a:avLst>
            </a:prstGeom>
            <a:noFill/>
            <a:ln w="19050">
              <a:solidFill>
                <a:srgbClr val="EAEA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45" name="Овал 44">
              <a:extLst>
                <a:ext uri="{FF2B5EF4-FFF2-40B4-BE49-F238E27FC236}">
                  <a16:creationId xmlns:a16="http://schemas.microsoft.com/office/drawing/2014/main" id="{4D4F827E-B121-4F38-AC6A-721C150AA676}"/>
                </a:ext>
              </a:extLst>
            </p:cNvPr>
            <p:cNvSpPr/>
            <p:nvPr/>
          </p:nvSpPr>
          <p:spPr>
            <a:xfrm flipH="1">
              <a:off x="5040372" y="397467"/>
              <a:ext cx="339348" cy="339348"/>
            </a:xfrm>
            <a:prstGeom prst="ellipse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ru-RU" sz="1400" dirty="0">
                <a:solidFill>
                  <a:srgbClr val="FFFFFF"/>
                </a:solidFill>
                <a:latin typeface="Segoe UI Light"/>
              </a:endParaRPr>
            </a:p>
          </p:txBody>
        </p:sp>
        <p:sp>
          <p:nvSpPr>
            <p:cNvPr id="46" name="Прямоугольник 45">
              <a:extLst>
                <a:ext uri="{FF2B5EF4-FFF2-40B4-BE49-F238E27FC236}">
                  <a16:creationId xmlns:a16="http://schemas.microsoft.com/office/drawing/2014/main" id="{B4E005EB-F14C-4EF9-BD18-A7684CB0A06B}"/>
                </a:ext>
              </a:extLst>
            </p:cNvPr>
            <p:cNvSpPr/>
            <p:nvPr/>
          </p:nvSpPr>
          <p:spPr>
            <a:xfrm>
              <a:off x="5053803" y="397865"/>
              <a:ext cx="312486" cy="338554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uLnTx/>
                  <a:uFillTx/>
                  <a:latin typeface="Segoe UI Semibold" panose="020B0702040204020203" pitchFamily="34" charset="0"/>
                  <a:cs typeface="Segoe UI Semibold" panose="020B0702040204020203" pitchFamily="34" charset="0"/>
                </a:rPr>
                <a:t>3</a:t>
              </a: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53B01A8-DF79-4C07-A9BE-C1FF30ADEC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6" t="14723" r="8737" b="46018"/>
          <a:stretch/>
        </p:blipFill>
        <p:spPr>
          <a:xfrm>
            <a:off x="612835" y="2848665"/>
            <a:ext cx="7879830" cy="2637322"/>
          </a:xfrm>
          <a:prstGeom prst="roundRect">
            <a:avLst>
              <a:gd name="adj" fmla="val 2771"/>
            </a:avLst>
          </a:prstGeom>
          <a:ln w="57150">
            <a:solidFill>
              <a:srgbClr val="EAEAEA"/>
            </a:solidFill>
          </a:ln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F48A8F9B-9BF3-4E3E-AE27-3F833EF7B6FC}"/>
              </a:ext>
            </a:extLst>
          </p:cNvPr>
          <p:cNvSpPr txBox="1"/>
          <p:nvPr/>
        </p:nvSpPr>
        <p:spPr>
          <a:xfrm>
            <a:off x="317699" y="1372013"/>
            <a:ext cx="331916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dirty="0">
                <a:solidFill>
                  <a:schemeClr val="bg1">
                    <a:lumMod val="65000"/>
                  </a:schemeClr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Другие виды спорта</a:t>
            </a:r>
          </a:p>
        </p:txBody>
      </p:sp>
    </p:spTree>
    <p:extLst>
      <p:ext uri="{BB962C8B-B14F-4D97-AF65-F5344CB8AC3E}">
        <p14:creationId xmlns:p14="http://schemas.microsoft.com/office/powerpoint/2010/main" val="3903242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: скругленные углы 37">
            <a:extLst>
              <a:ext uri="{FF2B5EF4-FFF2-40B4-BE49-F238E27FC236}">
                <a16:creationId xmlns:a16="http://schemas.microsoft.com/office/drawing/2014/main" id="{CA8DDEA2-26D6-4314-B5DF-7FF812476A91}"/>
              </a:ext>
            </a:extLst>
          </p:cNvPr>
          <p:cNvSpPr/>
          <p:nvPr/>
        </p:nvSpPr>
        <p:spPr>
          <a:xfrm>
            <a:off x="330460" y="364798"/>
            <a:ext cx="4145376" cy="905202"/>
          </a:xfrm>
          <a:prstGeom prst="roundRect">
            <a:avLst>
              <a:gd name="adj" fmla="val 12694"/>
            </a:avLst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A148A15B-EB71-45A4-BB3F-F253889CE91E}"/>
              </a:ext>
            </a:extLst>
          </p:cNvPr>
          <p:cNvSpPr/>
          <p:nvPr/>
        </p:nvSpPr>
        <p:spPr>
          <a:xfrm flipH="1">
            <a:off x="508380" y="572229"/>
            <a:ext cx="490338" cy="490338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892D20A1-871C-433A-AA6B-23F8FE2B6696}"/>
              </a:ext>
            </a:extLst>
          </p:cNvPr>
          <p:cNvSpPr/>
          <p:nvPr/>
        </p:nvSpPr>
        <p:spPr>
          <a:xfrm>
            <a:off x="527787" y="617343"/>
            <a:ext cx="451523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2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55D31A9-0D68-478E-838E-078A873FEBAB}"/>
              </a:ext>
            </a:extLst>
          </p:cNvPr>
          <p:cNvSpPr txBox="1"/>
          <p:nvPr/>
        </p:nvSpPr>
        <p:spPr>
          <a:xfrm>
            <a:off x="1073340" y="573957"/>
            <a:ext cx="331916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1400" dirty="0"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Мы </a:t>
            </a:r>
            <a:r>
              <a:rPr lang="ru-RU" sz="1400" dirty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стимулируем</a:t>
            </a:r>
            <a:r>
              <a:rPr lang="ru-RU" sz="1400" dirty="0"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 участников нашего коммьюнити привлекать себе подобных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6C08D96-DD3F-4065-9C31-4480B82A73F2}"/>
              </a:ext>
            </a:extLst>
          </p:cNvPr>
          <p:cNvSpPr txBox="1"/>
          <p:nvPr/>
        </p:nvSpPr>
        <p:spPr>
          <a:xfrm>
            <a:off x="5513606" y="314341"/>
            <a:ext cx="3249694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1200" dirty="0"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Мы знаем нашего игрока в сквош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B544C5E6-E470-44D5-81C4-C5CB90069554}"/>
              </a:ext>
            </a:extLst>
          </p:cNvPr>
          <p:cNvGrpSpPr/>
          <p:nvPr/>
        </p:nvGrpSpPr>
        <p:grpSpPr>
          <a:xfrm>
            <a:off x="4786957" y="155207"/>
            <a:ext cx="4145376" cy="595270"/>
            <a:chOff x="4786957" y="269507"/>
            <a:chExt cx="4145376" cy="595270"/>
          </a:xfrm>
        </p:grpSpPr>
        <p:sp>
          <p:nvSpPr>
            <p:cNvPr id="32" name="Прямоугольник: скругленные углы 31">
              <a:extLst>
                <a:ext uri="{FF2B5EF4-FFF2-40B4-BE49-F238E27FC236}">
                  <a16:creationId xmlns:a16="http://schemas.microsoft.com/office/drawing/2014/main" id="{3016BB6A-2AF8-49A3-AEE3-A63518B422AD}"/>
                </a:ext>
              </a:extLst>
            </p:cNvPr>
            <p:cNvSpPr/>
            <p:nvPr/>
          </p:nvSpPr>
          <p:spPr>
            <a:xfrm>
              <a:off x="4786957" y="269507"/>
              <a:ext cx="4145376" cy="595270"/>
            </a:xfrm>
            <a:prstGeom prst="roundRect">
              <a:avLst>
                <a:gd name="adj" fmla="val 12694"/>
              </a:avLst>
            </a:prstGeom>
            <a:noFill/>
            <a:ln w="19050">
              <a:solidFill>
                <a:srgbClr val="EAEA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33" name="Овал 32">
              <a:extLst>
                <a:ext uri="{FF2B5EF4-FFF2-40B4-BE49-F238E27FC236}">
                  <a16:creationId xmlns:a16="http://schemas.microsoft.com/office/drawing/2014/main" id="{6370CC9F-403B-4C89-968F-FA4BABF4CCC5}"/>
                </a:ext>
              </a:extLst>
            </p:cNvPr>
            <p:cNvSpPr/>
            <p:nvPr/>
          </p:nvSpPr>
          <p:spPr>
            <a:xfrm flipH="1">
              <a:off x="5040372" y="397467"/>
              <a:ext cx="339348" cy="339348"/>
            </a:xfrm>
            <a:prstGeom prst="ellipse">
              <a:avLst/>
            </a:prstGeom>
            <a:noFill/>
            <a:ln w="1905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id="{A5781AE1-89EA-46DF-8A4B-0508436F54C8}"/>
                </a:ext>
              </a:extLst>
            </p:cNvPr>
            <p:cNvSpPr/>
            <p:nvPr/>
          </p:nvSpPr>
          <p:spPr>
            <a:xfrm>
              <a:off x="5053803" y="397865"/>
              <a:ext cx="312486" cy="338554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 Semibold" panose="020B0702040204020203" pitchFamily="34" charset="0"/>
                  <a:cs typeface="Segoe UI Semibold" panose="020B0702040204020203" pitchFamily="34" charset="0"/>
                </a:rPr>
                <a:t>1</a:t>
              </a: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7E1E9ECF-E871-458F-BE3D-DA911A1879D6}"/>
              </a:ext>
            </a:extLst>
          </p:cNvPr>
          <p:cNvSpPr txBox="1"/>
          <p:nvPr/>
        </p:nvSpPr>
        <p:spPr>
          <a:xfrm>
            <a:off x="5513606" y="946915"/>
            <a:ext cx="354996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12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Наши мероприятия интересны для спонсоров, потому что они </a:t>
            </a:r>
            <a:r>
              <a:rPr lang="ru-RU" sz="1200" dirty="0">
                <a:solidFill>
                  <a:schemeClr val="bg1">
                    <a:lumMod val="65000"/>
                  </a:schemeClr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имиджевые</a:t>
            </a:r>
            <a:r>
              <a:rPr lang="ru-RU" sz="12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 и </a:t>
            </a:r>
            <a:r>
              <a:rPr lang="ru-RU" sz="1200" dirty="0">
                <a:solidFill>
                  <a:schemeClr val="bg1">
                    <a:lumMod val="65000"/>
                  </a:schemeClr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эффективные</a:t>
            </a:r>
            <a:endParaRPr lang="ru-RU" sz="1200" dirty="0">
              <a:solidFill>
                <a:schemeClr val="bg1">
                  <a:lumMod val="65000"/>
                </a:schemeClr>
              </a:solidFill>
              <a:latin typeface="Segoe UI Light" panose="020B0502040204020203" pitchFamily="34" charset="0"/>
              <a:ea typeface="Segoe UI Black" panose="020B0A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018802E8-EAA5-434A-B579-F21759C78A56}"/>
              </a:ext>
            </a:extLst>
          </p:cNvPr>
          <p:cNvGrpSpPr/>
          <p:nvPr/>
        </p:nvGrpSpPr>
        <p:grpSpPr>
          <a:xfrm>
            <a:off x="4786957" y="891807"/>
            <a:ext cx="4145376" cy="595270"/>
            <a:chOff x="4786957" y="269507"/>
            <a:chExt cx="4145376" cy="595270"/>
          </a:xfrm>
        </p:grpSpPr>
        <p:sp>
          <p:nvSpPr>
            <p:cNvPr id="18" name="Прямоугольник: скругленные углы 17">
              <a:extLst>
                <a:ext uri="{FF2B5EF4-FFF2-40B4-BE49-F238E27FC236}">
                  <a16:creationId xmlns:a16="http://schemas.microsoft.com/office/drawing/2014/main" id="{23EFB120-11A2-4531-9C43-FF3F20B90A70}"/>
                </a:ext>
              </a:extLst>
            </p:cNvPr>
            <p:cNvSpPr/>
            <p:nvPr/>
          </p:nvSpPr>
          <p:spPr>
            <a:xfrm>
              <a:off x="4786957" y="269507"/>
              <a:ext cx="4145376" cy="595270"/>
            </a:xfrm>
            <a:prstGeom prst="roundRect">
              <a:avLst>
                <a:gd name="adj" fmla="val 12694"/>
              </a:avLst>
            </a:prstGeom>
            <a:noFill/>
            <a:ln w="19050">
              <a:solidFill>
                <a:srgbClr val="EAEA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id="{8D1C43E5-7B4D-4DDB-AAB7-7FFD61FBF372}"/>
                </a:ext>
              </a:extLst>
            </p:cNvPr>
            <p:cNvSpPr/>
            <p:nvPr/>
          </p:nvSpPr>
          <p:spPr>
            <a:xfrm flipH="1">
              <a:off x="5040372" y="397467"/>
              <a:ext cx="339348" cy="339348"/>
            </a:xfrm>
            <a:prstGeom prst="ellipse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ru-RU" sz="1400" dirty="0">
                <a:solidFill>
                  <a:srgbClr val="FFFFFF"/>
                </a:solidFill>
                <a:latin typeface="Segoe UI Light"/>
              </a:endParaRPr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213F46E9-449A-4FFB-B548-3473A5D46470}"/>
                </a:ext>
              </a:extLst>
            </p:cNvPr>
            <p:cNvSpPr/>
            <p:nvPr/>
          </p:nvSpPr>
          <p:spPr>
            <a:xfrm>
              <a:off x="5053803" y="397865"/>
              <a:ext cx="312486" cy="338554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uLnTx/>
                  <a:uFillTx/>
                  <a:latin typeface="Segoe UI Semibold" panose="020B0702040204020203" pitchFamily="34" charset="0"/>
                  <a:cs typeface="Segoe UI Semibold" panose="020B0702040204020203" pitchFamily="34" charset="0"/>
                </a:rPr>
                <a:t>3</a:t>
              </a: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74A56911-01BB-4849-AAC7-53B3BBACD50C}"/>
              </a:ext>
            </a:extLst>
          </p:cNvPr>
          <p:cNvGrpSpPr/>
          <p:nvPr/>
        </p:nvGrpSpPr>
        <p:grpSpPr>
          <a:xfrm>
            <a:off x="616197" y="1984180"/>
            <a:ext cx="7911606" cy="4572522"/>
            <a:chOff x="616197" y="1920680"/>
            <a:chExt cx="7911606" cy="4572522"/>
          </a:xfrm>
        </p:grpSpPr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D29724DD-75DF-41C0-8E14-46A86A0776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197" y="1920680"/>
              <a:ext cx="7911606" cy="4572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Рисунок 1">
              <a:extLst>
                <a:ext uri="{FF2B5EF4-FFF2-40B4-BE49-F238E27FC236}">
                  <a16:creationId xmlns:a16="http://schemas.microsoft.com/office/drawing/2014/main" id="{468D1715-5099-481A-ABC6-46C0A4EFC7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8649" t="20002" r="18649" b="13166"/>
            <a:stretch/>
          </p:blipFill>
          <p:spPr>
            <a:xfrm>
              <a:off x="1644649" y="2279650"/>
              <a:ext cx="5872164" cy="3510172"/>
            </a:xfrm>
            <a:prstGeom prst="rect">
              <a:avLst/>
            </a:prstGeom>
          </p:spPr>
        </p:pic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604EA7D3-862F-44E7-A778-E71477687B0A}"/>
                </a:ext>
              </a:extLst>
            </p:cNvPr>
            <p:cNvSpPr/>
            <p:nvPr/>
          </p:nvSpPr>
          <p:spPr>
            <a:xfrm>
              <a:off x="1864738" y="3678238"/>
              <a:ext cx="1602362" cy="1190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33F948B1-397A-4FC5-9F48-197D9EC2E6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90" r="13290"/>
            <a:stretch/>
          </p:blipFill>
          <p:spPr>
            <a:xfrm>
              <a:off x="4212999" y="2783870"/>
              <a:ext cx="3305402" cy="3005952"/>
            </a:xfrm>
            <a:prstGeom prst="rect">
              <a:avLst/>
            </a:prstGeom>
          </p:spPr>
        </p:pic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2A1A52D3-DEF3-4F16-852F-0F227B46A4C5}"/>
              </a:ext>
            </a:extLst>
          </p:cNvPr>
          <p:cNvSpPr txBox="1"/>
          <p:nvPr/>
        </p:nvSpPr>
        <p:spPr>
          <a:xfrm>
            <a:off x="527787" y="1304531"/>
            <a:ext cx="331916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#Squash</a:t>
            </a:r>
            <a:r>
              <a:rPr lang="ru-RU" sz="2400" b="1" dirty="0">
                <a:solidFill>
                  <a:schemeClr val="bg1">
                    <a:lumMod val="65000"/>
                  </a:schemeClr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4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Friends</a:t>
            </a:r>
            <a:endParaRPr lang="ru-RU" sz="2400" b="1" dirty="0">
              <a:solidFill>
                <a:schemeClr val="bg1">
                  <a:lumMod val="65000"/>
                </a:schemeClr>
              </a:solidFill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7713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343</Words>
  <Application>Microsoft Macintosh PowerPoint</Application>
  <PresentationFormat>Экран (4:3)</PresentationFormat>
  <Paragraphs>72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Segoe UI Black</vt:lpstr>
      <vt:lpstr>Segoe UI Light</vt:lpstr>
      <vt:lpstr>Segoe UI Semibold</vt:lpstr>
      <vt:lpstr>Тема Office</vt:lpstr>
      <vt:lpstr>Презентация PowerPoint</vt:lpstr>
      <vt:lpstr>Презентация PowerPoint</vt:lpstr>
      <vt:lpstr>Немного про Сквош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Ivan Borodin</dc:creator>
  <cp:lastModifiedBy>Ivan Borodin</cp:lastModifiedBy>
  <cp:revision>2</cp:revision>
  <dcterms:created xsi:type="dcterms:W3CDTF">2019-11-19T19:04:57Z</dcterms:created>
  <dcterms:modified xsi:type="dcterms:W3CDTF">2019-11-19T19:17:07Z</dcterms:modified>
</cp:coreProperties>
</file>