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56" r:id="rId3"/>
    <p:sldId id="269" r:id="rId4"/>
    <p:sldId id="270" r:id="rId5"/>
    <p:sldId id="273" r:id="rId6"/>
    <p:sldId id="257" r:id="rId7"/>
    <p:sldId id="260" r:id="rId8"/>
    <p:sldId id="261" r:id="rId9"/>
    <p:sldId id="272" r:id="rId10"/>
    <p:sldId id="357" r:id="rId11"/>
    <p:sldId id="304" r:id="rId12"/>
    <p:sldId id="305" r:id="rId13"/>
    <p:sldId id="311" r:id="rId14"/>
    <p:sldId id="266" r:id="rId15"/>
    <p:sldId id="285" r:id="rId16"/>
    <p:sldId id="287" r:id="rId17"/>
    <p:sldId id="289" r:id="rId18"/>
    <p:sldId id="291" r:id="rId19"/>
    <p:sldId id="292" r:id="rId20"/>
    <p:sldId id="294" r:id="rId21"/>
    <p:sldId id="383" r:id="rId22"/>
    <p:sldId id="377" r:id="rId23"/>
  </p:sldIdLst>
  <p:sldSz cx="12801600" cy="9601200" type="A3"/>
  <p:notesSz cx="6858000" cy="9144000"/>
  <p:defaultTextStyle>
    <a:defPPr>
      <a:defRPr lang="ru-RU"/>
    </a:defPPr>
    <a:lvl1pPr marL="0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992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982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9974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9964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9956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9948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9938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9930" algn="l" defTabSz="127998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78" autoAdjust="0"/>
    <p:restoredTop sz="95543" autoAdjust="0"/>
  </p:normalViewPr>
  <p:slideViewPr>
    <p:cSldViewPr>
      <p:cViewPr varScale="1">
        <p:scale>
          <a:sx n="55" d="100"/>
          <a:sy n="55" d="100"/>
        </p:scale>
        <p:origin x="114" y="17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4237B-1850-440E-9C67-F884AD3F3D42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CC0BF-1E38-4CEF-B876-E9F82459F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97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9992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9982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9974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9964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9956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9948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9938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9930" algn="l" defTabSz="127998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C0BF-1E38-4CEF-B876-E9F82459FD1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2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7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5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5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9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9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9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9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9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9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9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9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1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92" indent="0">
              <a:buNone/>
              <a:defRPr sz="2800" b="1"/>
            </a:lvl2pPr>
            <a:lvl3pPr marL="1279982" indent="0">
              <a:buNone/>
              <a:defRPr sz="2500" b="1"/>
            </a:lvl3pPr>
            <a:lvl4pPr marL="1919974" indent="0">
              <a:buNone/>
              <a:defRPr sz="2200" b="1"/>
            </a:lvl4pPr>
            <a:lvl5pPr marL="2559964" indent="0">
              <a:buNone/>
              <a:defRPr sz="2200" b="1"/>
            </a:lvl5pPr>
            <a:lvl6pPr marL="3199956" indent="0">
              <a:buNone/>
              <a:defRPr sz="2200" b="1"/>
            </a:lvl6pPr>
            <a:lvl7pPr marL="3839948" indent="0">
              <a:buNone/>
              <a:defRPr sz="2200" b="1"/>
            </a:lvl7pPr>
            <a:lvl8pPr marL="4479938" indent="0">
              <a:buNone/>
              <a:defRPr sz="2200" b="1"/>
            </a:lvl8pPr>
            <a:lvl9pPr marL="511993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7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92" indent="0">
              <a:buNone/>
              <a:defRPr sz="2800" b="1"/>
            </a:lvl2pPr>
            <a:lvl3pPr marL="1279982" indent="0">
              <a:buNone/>
              <a:defRPr sz="2500" b="1"/>
            </a:lvl3pPr>
            <a:lvl4pPr marL="1919974" indent="0">
              <a:buNone/>
              <a:defRPr sz="2200" b="1"/>
            </a:lvl4pPr>
            <a:lvl5pPr marL="2559964" indent="0">
              <a:buNone/>
              <a:defRPr sz="2200" b="1"/>
            </a:lvl5pPr>
            <a:lvl6pPr marL="3199956" indent="0">
              <a:buNone/>
              <a:defRPr sz="2200" b="1"/>
            </a:lvl6pPr>
            <a:lvl7pPr marL="3839948" indent="0">
              <a:buNone/>
              <a:defRPr sz="2200" b="1"/>
            </a:lvl7pPr>
            <a:lvl8pPr marL="4479938" indent="0">
              <a:buNone/>
              <a:defRPr sz="2200" b="1"/>
            </a:lvl8pPr>
            <a:lvl9pPr marL="511993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92" indent="0">
              <a:buNone/>
              <a:defRPr sz="1700"/>
            </a:lvl2pPr>
            <a:lvl3pPr marL="1279982" indent="0">
              <a:buNone/>
              <a:defRPr sz="1400"/>
            </a:lvl3pPr>
            <a:lvl4pPr marL="1919974" indent="0">
              <a:buNone/>
              <a:defRPr sz="1300"/>
            </a:lvl4pPr>
            <a:lvl5pPr marL="2559964" indent="0">
              <a:buNone/>
              <a:defRPr sz="1300"/>
            </a:lvl5pPr>
            <a:lvl6pPr marL="3199956" indent="0">
              <a:buNone/>
              <a:defRPr sz="1300"/>
            </a:lvl6pPr>
            <a:lvl7pPr marL="3839948" indent="0">
              <a:buNone/>
              <a:defRPr sz="1300"/>
            </a:lvl7pPr>
            <a:lvl8pPr marL="4479938" indent="0">
              <a:buNone/>
              <a:defRPr sz="1300"/>
            </a:lvl8pPr>
            <a:lvl9pPr marL="511993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39992" indent="0">
              <a:buNone/>
              <a:defRPr sz="3900"/>
            </a:lvl2pPr>
            <a:lvl3pPr marL="1279982" indent="0">
              <a:buNone/>
              <a:defRPr sz="3400"/>
            </a:lvl3pPr>
            <a:lvl4pPr marL="1919974" indent="0">
              <a:buNone/>
              <a:defRPr sz="2800"/>
            </a:lvl4pPr>
            <a:lvl5pPr marL="2559964" indent="0">
              <a:buNone/>
              <a:defRPr sz="2800"/>
            </a:lvl5pPr>
            <a:lvl6pPr marL="3199956" indent="0">
              <a:buNone/>
              <a:defRPr sz="2800"/>
            </a:lvl6pPr>
            <a:lvl7pPr marL="3839948" indent="0">
              <a:buNone/>
              <a:defRPr sz="2800"/>
            </a:lvl7pPr>
            <a:lvl8pPr marL="4479938" indent="0">
              <a:buNone/>
              <a:defRPr sz="2800"/>
            </a:lvl8pPr>
            <a:lvl9pPr marL="511993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92" indent="0">
              <a:buNone/>
              <a:defRPr sz="1700"/>
            </a:lvl2pPr>
            <a:lvl3pPr marL="1279982" indent="0">
              <a:buNone/>
              <a:defRPr sz="1400"/>
            </a:lvl3pPr>
            <a:lvl4pPr marL="1919974" indent="0">
              <a:buNone/>
              <a:defRPr sz="1300"/>
            </a:lvl4pPr>
            <a:lvl5pPr marL="2559964" indent="0">
              <a:buNone/>
              <a:defRPr sz="1300"/>
            </a:lvl5pPr>
            <a:lvl6pPr marL="3199956" indent="0">
              <a:buNone/>
              <a:defRPr sz="1300"/>
            </a:lvl6pPr>
            <a:lvl7pPr marL="3839948" indent="0">
              <a:buNone/>
              <a:defRPr sz="1300"/>
            </a:lvl7pPr>
            <a:lvl8pPr marL="4479938" indent="0">
              <a:buNone/>
              <a:defRPr sz="1300"/>
            </a:lvl8pPr>
            <a:lvl9pPr marL="511993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7998" tIns="64000" rIns="127998" bIns="6400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7998" tIns="64000" rIns="127998" bIns="6400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lIns="127998" tIns="64000" rIns="127998" bIns="640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</p:spPr>
        <p:txBody>
          <a:bodyPr vert="horz" lIns="127998" tIns="64000" rIns="127998" bIns="640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1" y="8898892"/>
            <a:ext cx="2987040" cy="511175"/>
          </a:xfrm>
          <a:prstGeom prst="rect">
            <a:avLst/>
          </a:prstGeom>
        </p:spPr>
        <p:txBody>
          <a:bodyPr vert="horz" lIns="127998" tIns="64000" rIns="127998" bIns="640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79982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93" indent="-479993" algn="l" defTabSz="127998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986" indent="-399994" algn="l" defTabSz="1279982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979" indent="-319997" algn="l" defTabSz="127998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969" indent="-319997" algn="l" defTabSz="12799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961" indent="-319997" algn="l" defTabSz="127998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953" indent="-319997" algn="l" defTabSz="12799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943" indent="-319997" algn="l" defTabSz="12799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35" indent="-319997" algn="l" defTabSz="12799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925" indent="-319997" algn="l" defTabSz="12799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82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74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964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956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948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938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930" algn="l" defTabSz="12799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:\Объекты\156_Ледовая арена\03 П\АР\Подготовка\HPP\from\2018 09 18_MFAY_Final-Visualization\Exterior\MFAY_EXT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801601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104" y="544172"/>
            <a:ext cx="7970912" cy="1114151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Многофункциональная Ледовая Арена на 15 000 зрителей в г. </a:t>
            </a:r>
            <a:r>
              <a:rPr lang="ru-RU" sz="320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Екатеринбурге</a:t>
            </a:r>
            <a:endParaRPr lang="ru-RU" sz="3200" dirty="0">
              <a:solidFill>
                <a:schemeClr val="bg1">
                  <a:lumMod val="9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570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План 1 уровня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2"/>
          <a:stretch/>
        </p:blipFill>
        <p:spPr bwMode="auto">
          <a:xfrm>
            <a:off x="568152" y="1488232"/>
            <a:ext cx="9865096" cy="802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184" y="1272208"/>
            <a:ext cx="2731382" cy="40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0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План 2 уровня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7" b="1115"/>
          <a:stretch/>
        </p:blipFill>
        <p:spPr bwMode="auto">
          <a:xfrm>
            <a:off x="352128" y="1272208"/>
            <a:ext cx="9341529" cy="790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/>
        </p:blipFill>
        <p:spPr bwMode="auto">
          <a:xfrm>
            <a:off x="9837673" y="1560240"/>
            <a:ext cx="2952328" cy="284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51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План 3 уровня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210" r="16546" b="6015"/>
          <a:stretch/>
        </p:blipFill>
        <p:spPr bwMode="auto">
          <a:xfrm>
            <a:off x="362857" y="1303085"/>
            <a:ext cx="9597835" cy="78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96" y="1488232"/>
            <a:ext cx="27350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0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План 4 уровня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1" b="4448"/>
          <a:stretch/>
        </p:blipFill>
        <p:spPr bwMode="auto">
          <a:xfrm>
            <a:off x="185274" y="1200199"/>
            <a:ext cx="9527894" cy="7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520" y="1488232"/>
            <a:ext cx="2263944" cy="290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29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Разрезы и параметры этажей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72" y="1520652"/>
            <a:ext cx="11377440" cy="319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-3594"/>
          <a:stretch/>
        </p:blipFill>
        <p:spPr bwMode="auto">
          <a:xfrm>
            <a:off x="136104" y="5005314"/>
            <a:ext cx="12241360" cy="382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4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Многофункциональность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64" y="1613258"/>
            <a:ext cx="12031197" cy="707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40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Многофункциональность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1595958"/>
            <a:ext cx="119062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79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1560240"/>
            <a:ext cx="1206819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Многофункциональность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158029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37" y="1602372"/>
            <a:ext cx="11930573" cy="67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Многофункциональность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10014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37" y="1488232"/>
            <a:ext cx="12130872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Многофункциональность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76337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9806" y="-1"/>
            <a:ext cx="7071796" cy="960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28" y="364908"/>
            <a:ext cx="4838938" cy="606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06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Трансформация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742" y="1488232"/>
            <a:ext cx="5929250" cy="3340144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76"/>
          <a:stretch/>
        </p:blipFill>
        <p:spPr bwMode="auto">
          <a:xfrm>
            <a:off x="472332" y="1488232"/>
            <a:ext cx="5928468" cy="33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22659" r="33011" b="46946"/>
          <a:stretch/>
        </p:blipFill>
        <p:spPr bwMode="auto">
          <a:xfrm>
            <a:off x="472332" y="5096619"/>
            <a:ext cx="12087660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13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Ледовая арена в г. Екатеринбурге это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0200" y="1481262"/>
            <a:ext cx="2573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6 000 тонн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2594" y="2066037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вес металлоконструкций основной Арены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44166" y="1481362"/>
            <a:ext cx="2217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1 200 км.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53128" y="2128753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проводов и кабелей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44616" y="4224536"/>
            <a:ext cx="43027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entury Gothic" panose="020B0502020202020204" pitchFamily="34" charset="0"/>
                <a:cs typeface="Arial" panose="020B0604020202020204" pitchFamily="34" charset="0"/>
              </a:rPr>
              <a:t>15 000 зрителей</a:t>
            </a:r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44616" y="4872608"/>
            <a:ext cx="4302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вместимость в режиме концерта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3060" y="7250612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224 прожектора</a:t>
            </a:r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3236" y="7896943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освещение основной Арены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76359" y="7250612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1 700 м2</a:t>
            </a:r>
            <a:endParaRPr lang="ru-RU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76359" y="7896944"/>
            <a:ext cx="209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светодиодных экранов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80720" y="1481261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16 000м2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48672" y="2128753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медиафасада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569152" y="4224536"/>
            <a:ext cx="301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188 кластеров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610103" y="4870868"/>
            <a:ext cx="2767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система звукоусиления  основной Арены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6144" y="4224536"/>
            <a:ext cx="3334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2 ледовых поля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12168" y="4800600"/>
            <a:ext cx="2767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основное и тренировочное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479808" y="7104856"/>
            <a:ext cx="2865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9 раздевалок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584333" y="7708552"/>
            <a:ext cx="2767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что позволяет провести любые мероприятия, в </a:t>
            </a:r>
            <a:r>
              <a:rPr lang="ru-RU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т.ч</a:t>
            </a:r>
            <a:r>
              <a:rPr lang="ru-RU" sz="1800" dirty="0">
                <a:latin typeface="Century Gothic" panose="020B0502020202020204" pitchFamily="34" charset="0"/>
                <a:cs typeface="Arial" panose="020B0604020202020204" pitchFamily="34" charset="0"/>
              </a:rPr>
              <a:t>. ЧМ по хоккею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11774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нешний облет_2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0150"/>
            <a:ext cx="12801600" cy="7200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До встречи в Екатеринбурге!</a:t>
            </a:r>
          </a:p>
        </p:txBody>
      </p:sp>
    </p:spTree>
    <p:extLst>
      <p:ext uri="{BB962C8B-B14F-4D97-AF65-F5344CB8AC3E}">
        <p14:creationId xmlns:p14="http://schemas.microsoft.com/office/powerpoint/2010/main" val="21437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40" y="1171397"/>
            <a:ext cx="11789970" cy="722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Расположение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403583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30400"/>
            <a:ext cx="12801599" cy="64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Организация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58317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778"/>
          <a:stretch/>
        </p:blipFill>
        <p:spPr bwMode="auto">
          <a:xfrm>
            <a:off x="24864" y="1523999"/>
            <a:ext cx="12776736" cy="748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Схема планировочной организации земельного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412037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Объекты\156_Ледовая арена\03 П\АР\Подготовка\HPP\from\2018 09 18_MFAY_Final-Visualization\Exterior\MFAY_EXT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801600" cy="96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7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O:\Объекты\156_Ледовая арена\03 П\АР\Подготовка\HPP\from\2018 09 18_MFAY_Final-Visualization\Exterior\MFAY_EXT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1"/>
          <a:stretch/>
        </p:blipFill>
        <p:spPr bwMode="auto">
          <a:xfrm>
            <a:off x="0" y="-139149"/>
            <a:ext cx="12842161" cy="986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1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Объекты\156_Ледовая арена\03 П\АР\Подготовка\HPP\from\2018 09 18_MFAY_Final-Visualization\Exterior\MFAY_EXT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8016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2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336104"/>
            <a:ext cx="12801599" cy="624031"/>
          </a:xfrm>
          <a:prstGeom prst="rect">
            <a:avLst/>
          </a:prstGeom>
          <a:solidFill>
            <a:srgbClr val="E4E4E4"/>
          </a:solidFill>
        </p:spPr>
        <p:txBody>
          <a:bodyPr wrap="square" lIns="206515" tIns="103258" rIns="206515" bIns="103258" rtlCol="0">
            <a:spAutoFit/>
          </a:bodyPr>
          <a:lstStyle/>
          <a:p>
            <a:pPr algn="ctr">
              <a:tabLst>
                <a:tab pos="401558" algn="l"/>
              </a:tabLst>
            </a:pPr>
            <a:r>
              <a:rPr 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План 0 уровня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2" b="5403"/>
          <a:stretch/>
        </p:blipFill>
        <p:spPr bwMode="auto">
          <a:xfrm>
            <a:off x="271878" y="1272208"/>
            <a:ext cx="11025466" cy="82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8" y="1262247"/>
            <a:ext cx="2805112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2194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5909</TotalTime>
  <Words>121</Words>
  <Application>Microsoft Office PowerPoint</Application>
  <PresentationFormat>A3 (297x420 мм)</PresentationFormat>
  <Paragraphs>37</Paragraphs>
  <Slides>22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Unicode MS</vt:lpstr>
      <vt:lpstr>Calibri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 Сергей Сергеевич</dc:creator>
  <cp:lastModifiedBy>User</cp:lastModifiedBy>
  <cp:revision>307</cp:revision>
  <dcterms:created xsi:type="dcterms:W3CDTF">2019-01-18T09:47:31Z</dcterms:created>
  <dcterms:modified xsi:type="dcterms:W3CDTF">2019-09-16T06:05:48Z</dcterms:modified>
</cp:coreProperties>
</file>