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2" r:id="rId2"/>
    <p:sldId id="321" r:id="rId3"/>
    <p:sldId id="303" r:id="rId4"/>
    <p:sldId id="324" r:id="rId5"/>
    <p:sldId id="316" r:id="rId6"/>
    <p:sldId id="317" r:id="rId7"/>
    <p:sldId id="319" r:id="rId8"/>
    <p:sldId id="320" r:id="rId9"/>
    <p:sldId id="323" r:id="rId10"/>
    <p:sldId id="306" r:id="rId11"/>
    <p:sldId id="311" r:id="rId12"/>
    <p:sldId id="312" r:id="rId13"/>
    <p:sldId id="313" r:id="rId14"/>
    <p:sldId id="299" r:id="rId15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8466"/>
    <a:srgbClr val="FF5B5B"/>
    <a:srgbClr val="BD0303"/>
    <a:srgbClr val="969696"/>
    <a:srgbClr val="4A4A49"/>
    <a:srgbClr val="F1BB85"/>
    <a:srgbClr val="F39200"/>
    <a:srgbClr val="EC6608"/>
    <a:srgbClr val="6060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44" autoAdjust="0"/>
    <p:restoredTop sz="94138" autoAdjust="0"/>
  </p:normalViewPr>
  <p:slideViewPr>
    <p:cSldViewPr snapToObjects="1" showGuides="1">
      <p:cViewPr>
        <p:scale>
          <a:sx n="90" d="100"/>
          <a:sy n="90" d="100"/>
        </p:scale>
        <p:origin x="-78" y="-426"/>
      </p:cViewPr>
      <p:guideLst>
        <p:guide orient="horz" pos="799"/>
        <p:guide orient="horz" pos="4156"/>
        <p:guide orient="horz" pos="504"/>
        <p:guide orient="horz" pos="3832"/>
        <p:guide orient="horz" pos="1434"/>
        <p:guide pos="398"/>
        <p:guide pos="5842"/>
        <p:guide pos="4073"/>
        <p:guide pos="2235"/>
        <p:guide pos="2167"/>
        <p:guide pos="4005"/>
        <p:guide pos="920"/>
        <p:guide pos="3143"/>
        <p:guide pos="761"/>
        <p:guide pos="1056"/>
        <p:guide pos="1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A1FFC-4309-4521-A85B-58B91BECB359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5A05-63E1-4ABF-9315-F12802041A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F58AE-CA40-4E7E-B009-E507C6B16886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D9B5-ACA2-4E67-958A-E2D5954D2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D9B5-ACA2-4E67-958A-E2D5954D2D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5" name="Group 1553"/>
          <p:cNvGrpSpPr>
            <a:grpSpLocks noChangeAspect="1"/>
          </p:cNvGrpSpPr>
          <p:nvPr userDrawn="1"/>
        </p:nvGrpSpPr>
        <p:grpSpPr bwMode="auto">
          <a:xfrm>
            <a:off x="6350" y="554038"/>
            <a:ext cx="9899650" cy="6303962"/>
            <a:chOff x="4" y="349"/>
            <a:chExt cx="6236" cy="3971"/>
          </a:xfrm>
        </p:grpSpPr>
        <p:sp>
          <p:nvSpPr>
            <p:cNvPr id="4624" name="AutoShape 1552"/>
            <p:cNvSpPr>
              <a:spLocks noChangeAspect="1" noChangeArrowheads="1" noTextEdit="1"/>
            </p:cNvSpPr>
            <p:nvPr userDrawn="1"/>
          </p:nvSpPr>
          <p:spPr bwMode="auto">
            <a:xfrm>
              <a:off x="4" y="349"/>
              <a:ext cx="6236" cy="3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826" name="Group 1754"/>
            <p:cNvGrpSpPr>
              <a:grpSpLocks/>
            </p:cNvGrpSpPr>
            <p:nvPr userDrawn="1"/>
          </p:nvGrpSpPr>
          <p:grpSpPr bwMode="auto">
            <a:xfrm>
              <a:off x="1273" y="2965"/>
              <a:ext cx="2609" cy="749"/>
              <a:chOff x="1273" y="2965"/>
              <a:chExt cx="2609" cy="749"/>
            </a:xfrm>
          </p:grpSpPr>
          <p:sp>
            <p:nvSpPr>
              <p:cNvPr id="4626" name="Rectangle 1554"/>
              <p:cNvSpPr>
                <a:spLocks noChangeArrowheads="1"/>
              </p:cNvSpPr>
              <p:nvPr userDrawn="1"/>
            </p:nvSpPr>
            <p:spPr bwMode="auto">
              <a:xfrm>
                <a:off x="1336" y="2965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7" name="Rectangle 1555"/>
              <p:cNvSpPr>
                <a:spLocks noChangeArrowheads="1"/>
              </p:cNvSpPr>
              <p:nvPr userDrawn="1"/>
            </p:nvSpPr>
            <p:spPr bwMode="auto">
              <a:xfrm>
                <a:off x="1336" y="3002"/>
                <a:ext cx="41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8" name="Rectangle 1556"/>
              <p:cNvSpPr>
                <a:spLocks noChangeArrowheads="1"/>
              </p:cNvSpPr>
              <p:nvPr userDrawn="1"/>
            </p:nvSpPr>
            <p:spPr bwMode="auto">
              <a:xfrm>
                <a:off x="1336" y="304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9" name="Rectangle 1557"/>
              <p:cNvSpPr>
                <a:spLocks noChangeArrowheads="1"/>
              </p:cNvSpPr>
              <p:nvPr userDrawn="1"/>
            </p:nvSpPr>
            <p:spPr bwMode="auto">
              <a:xfrm>
                <a:off x="1336" y="308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0" name="Rectangle 1558"/>
              <p:cNvSpPr>
                <a:spLocks noChangeArrowheads="1"/>
              </p:cNvSpPr>
              <p:nvPr userDrawn="1"/>
            </p:nvSpPr>
            <p:spPr bwMode="auto">
              <a:xfrm>
                <a:off x="1336" y="311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1" name="Rectangle 1559"/>
              <p:cNvSpPr>
                <a:spLocks noChangeArrowheads="1"/>
              </p:cNvSpPr>
              <p:nvPr userDrawn="1"/>
            </p:nvSpPr>
            <p:spPr bwMode="auto">
              <a:xfrm>
                <a:off x="1395" y="2965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2" name="Rectangle 1560"/>
              <p:cNvSpPr>
                <a:spLocks noChangeArrowheads="1"/>
              </p:cNvSpPr>
              <p:nvPr userDrawn="1"/>
            </p:nvSpPr>
            <p:spPr bwMode="auto">
              <a:xfrm>
                <a:off x="1395" y="3002"/>
                <a:ext cx="4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3" name="Rectangle 1561"/>
              <p:cNvSpPr>
                <a:spLocks noChangeArrowheads="1"/>
              </p:cNvSpPr>
              <p:nvPr userDrawn="1"/>
            </p:nvSpPr>
            <p:spPr bwMode="auto">
              <a:xfrm>
                <a:off x="1395" y="3041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4" name="Rectangle 1562"/>
              <p:cNvSpPr>
                <a:spLocks noChangeArrowheads="1"/>
              </p:cNvSpPr>
              <p:nvPr userDrawn="1"/>
            </p:nvSpPr>
            <p:spPr bwMode="auto">
              <a:xfrm>
                <a:off x="1395" y="3117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5" name="Rectangle 1563"/>
              <p:cNvSpPr>
                <a:spLocks noChangeArrowheads="1"/>
              </p:cNvSpPr>
              <p:nvPr userDrawn="1"/>
            </p:nvSpPr>
            <p:spPr bwMode="auto">
              <a:xfrm>
                <a:off x="1460" y="2965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6" name="Rectangle 1564"/>
              <p:cNvSpPr>
                <a:spLocks noChangeArrowheads="1"/>
              </p:cNvSpPr>
              <p:nvPr userDrawn="1"/>
            </p:nvSpPr>
            <p:spPr bwMode="auto">
              <a:xfrm>
                <a:off x="1460" y="3002"/>
                <a:ext cx="41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7" name="Rectangle 1565"/>
              <p:cNvSpPr>
                <a:spLocks noChangeArrowheads="1"/>
              </p:cNvSpPr>
              <p:nvPr userDrawn="1"/>
            </p:nvSpPr>
            <p:spPr bwMode="auto">
              <a:xfrm>
                <a:off x="1460" y="304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8" name="Rectangle 1566"/>
              <p:cNvSpPr>
                <a:spLocks noChangeArrowheads="1"/>
              </p:cNvSpPr>
              <p:nvPr userDrawn="1"/>
            </p:nvSpPr>
            <p:spPr bwMode="auto">
              <a:xfrm>
                <a:off x="1460" y="308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9" name="Rectangle 1567"/>
              <p:cNvSpPr>
                <a:spLocks noChangeArrowheads="1"/>
              </p:cNvSpPr>
              <p:nvPr userDrawn="1"/>
            </p:nvSpPr>
            <p:spPr bwMode="auto">
              <a:xfrm>
                <a:off x="1460" y="311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0" name="Rectangle 1568"/>
              <p:cNvSpPr>
                <a:spLocks noChangeArrowheads="1"/>
              </p:cNvSpPr>
              <p:nvPr userDrawn="1"/>
            </p:nvSpPr>
            <p:spPr bwMode="auto">
              <a:xfrm>
                <a:off x="1581" y="296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1" name="Rectangle 1569"/>
              <p:cNvSpPr>
                <a:spLocks noChangeArrowheads="1"/>
              </p:cNvSpPr>
              <p:nvPr userDrawn="1"/>
            </p:nvSpPr>
            <p:spPr bwMode="auto">
              <a:xfrm>
                <a:off x="1581" y="3002"/>
                <a:ext cx="40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2" name="Rectangle 1570"/>
              <p:cNvSpPr>
                <a:spLocks noChangeArrowheads="1"/>
              </p:cNvSpPr>
              <p:nvPr userDrawn="1"/>
            </p:nvSpPr>
            <p:spPr bwMode="auto">
              <a:xfrm>
                <a:off x="1581" y="304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3" name="Rectangle 1571"/>
              <p:cNvSpPr>
                <a:spLocks noChangeArrowheads="1"/>
              </p:cNvSpPr>
              <p:nvPr userDrawn="1"/>
            </p:nvSpPr>
            <p:spPr bwMode="auto">
              <a:xfrm>
                <a:off x="1581" y="308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4" name="Rectangle 1572"/>
              <p:cNvSpPr>
                <a:spLocks noChangeArrowheads="1"/>
              </p:cNvSpPr>
              <p:nvPr userDrawn="1"/>
            </p:nvSpPr>
            <p:spPr bwMode="auto">
              <a:xfrm>
                <a:off x="1581" y="311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5" name="Rectangle 1573"/>
              <p:cNvSpPr>
                <a:spLocks noChangeArrowheads="1"/>
              </p:cNvSpPr>
              <p:nvPr userDrawn="1"/>
            </p:nvSpPr>
            <p:spPr bwMode="auto">
              <a:xfrm>
                <a:off x="1642" y="296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6" name="Rectangle 1574"/>
              <p:cNvSpPr>
                <a:spLocks noChangeArrowheads="1"/>
              </p:cNvSpPr>
              <p:nvPr userDrawn="1"/>
            </p:nvSpPr>
            <p:spPr bwMode="auto">
              <a:xfrm>
                <a:off x="1642" y="3002"/>
                <a:ext cx="40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7" name="Rectangle 1575"/>
              <p:cNvSpPr>
                <a:spLocks noChangeArrowheads="1"/>
              </p:cNvSpPr>
              <p:nvPr userDrawn="1"/>
            </p:nvSpPr>
            <p:spPr bwMode="auto">
              <a:xfrm>
                <a:off x="1642" y="304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8" name="Rectangle 1576"/>
              <p:cNvSpPr>
                <a:spLocks noChangeArrowheads="1"/>
              </p:cNvSpPr>
              <p:nvPr userDrawn="1"/>
            </p:nvSpPr>
            <p:spPr bwMode="auto">
              <a:xfrm>
                <a:off x="1642" y="308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9" name="Rectangle 1577"/>
              <p:cNvSpPr>
                <a:spLocks noChangeArrowheads="1"/>
              </p:cNvSpPr>
              <p:nvPr userDrawn="1"/>
            </p:nvSpPr>
            <p:spPr bwMode="auto">
              <a:xfrm>
                <a:off x="1642" y="311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0" name="Rectangle 1578"/>
              <p:cNvSpPr>
                <a:spLocks noChangeArrowheads="1"/>
              </p:cNvSpPr>
              <p:nvPr userDrawn="1"/>
            </p:nvSpPr>
            <p:spPr bwMode="auto">
              <a:xfrm>
                <a:off x="1705" y="296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1" name="Rectangle 1579"/>
              <p:cNvSpPr>
                <a:spLocks noChangeArrowheads="1"/>
              </p:cNvSpPr>
              <p:nvPr userDrawn="1"/>
            </p:nvSpPr>
            <p:spPr bwMode="auto">
              <a:xfrm>
                <a:off x="1705" y="3002"/>
                <a:ext cx="40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2" name="Rectangle 1580"/>
              <p:cNvSpPr>
                <a:spLocks noChangeArrowheads="1"/>
              </p:cNvSpPr>
              <p:nvPr userDrawn="1"/>
            </p:nvSpPr>
            <p:spPr bwMode="auto">
              <a:xfrm>
                <a:off x="1705" y="304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3" name="Rectangle 1581"/>
              <p:cNvSpPr>
                <a:spLocks noChangeArrowheads="1"/>
              </p:cNvSpPr>
              <p:nvPr userDrawn="1"/>
            </p:nvSpPr>
            <p:spPr bwMode="auto">
              <a:xfrm>
                <a:off x="1705" y="308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4" name="Rectangle 1582"/>
              <p:cNvSpPr>
                <a:spLocks noChangeArrowheads="1"/>
              </p:cNvSpPr>
              <p:nvPr userDrawn="1"/>
            </p:nvSpPr>
            <p:spPr bwMode="auto">
              <a:xfrm>
                <a:off x="1523" y="3002"/>
                <a:ext cx="41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5" name="Rectangle 1583"/>
              <p:cNvSpPr>
                <a:spLocks noChangeArrowheads="1"/>
              </p:cNvSpPr>
              <p:nvPr userDrawn="1"/>
            </p:nvSpPr>
            <p:spPr bwMode="auto">
              <a:xfrm>
                <a:off x="1523" y="304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6" name="Rectangle 1584"/>
              <p:cNvSpPr>
                <a:spLocks noChangeArrowheads="1"/>
              </p:cNvSpPr>
              <p:nvPr userDrawn="1"/>
            </p:nvSpPr>
            <p:spPr bwMode="auto">
              <a:xfrm>
                <a:off x="1523" y="308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7" name="Rectangle 1585"/>
              <p:cNvSpPr>
                <a:spLocks noChangeArrowheads="1"/>
              </p:cNvSpPr>
              <p:nvPr userDrawn="1"/>
            </p:nvSpPr>
            <p:spPr bwMode="auto">
              <a:xfrm>
                <a:off x="1523" y="311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8" name="Rectangle 1586"/>
              <p:cNvSpPr>
                <a:spLocks noChangeArrowheads="1"/>
              </p:cNvSpPr>
              <p:nvPr userDrawn="1"/>
            </p:nvSpPr>
            <p:spPr bwMode="auto">
              <a:xfrm>
                <a:off x="1336" y="3195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9" name="Rectangle 1587"/>
              <p:cNvSpPr>
                <a:spLocks noChangeArrowheads="1"/>
              </p:cNvSpPr>
              <p:nvPr userDrawn="1"/>
            </p:nvSpPr>
            <p:spPr bwMode="auto">
              <a:xfrm>
                <a:off x="1336" y="323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0" name="Rectangle 1588"/>
              <p:cNvSpPr>
                <a:spLocks noChangeArrowheads="1"/>
              </p:cNvSpPr>
              <p:nvPr userDrawn="1"/>
            </p:nvSpPr>
            <p:spPr bwMode="auto">
              <a:xfrm>
                <a:off x="1336" y="327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1" name="Rectangle 1589"/>
              <p:cNvSpPr>
                <a:spLocks noChangeArrowheads="1"/>
              </p:cNvSpPr>
              <p:nvPr userDrawn="1"/>
            </p:nvSpPr>
            <p:spPr bwMode="auto">
              <a:xfrm>
                <a:off x="1336" y="331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2" name="Rectangle 1590"/>
              <p:cNvSpPr>
                <a:spLocks noChangeArrowheads="1"/>
              </p:cNvSpPr>
              <p:nvPr userDrawn="1"/>
            </p:nvSpPr>
            <p:spPr bwMode="auto">
              <a:xfrm>
                <a:off x="1336" y="3349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3" name="Rectangle 1591"/>
              <p:cNvSpPr>
                <a:spLocks noChangeArrowheads="1"/>
              </p:cNvSpPr>
              <p:nvPr userDrawn="1"/>
            </p:nvSpPr>
            <p:spPr bwMode="auto">
              <a:xfrm>
                <a:off x="1336" y="3386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4" name="Rectangle 1592"/>
              <p:cNvSpPr>
                <a:spLocks noChangeArrowheads="1"/>
              </p:cNvSpPr>
              <p:nvPr userDrawn="1"/>
            </p:nvSpPr>
            <p:spPr bwMode="auto">
              <a:xfrm>
                <a:off x="1336" y="3462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5" name="Rectangle 1593"/>
              <p:cNvSpPr>
                <a:spLocks noChangeArrowheads="1"/>
              </p:cNvSpPr>
              <p:nvPr userDrawn="1"/>
            </p:nvSpPr>
            <p:spPr bwMode="auto">
              <a:xfrm>
                <a:off x="1336" y="350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6" name="Rectangle 1594"/>
              <p:cNvSpPr>
                <a:spLocks noChangeArrowheads="1"/>
              </p:cNvSpPr>
              <p:nvPr userDrawn="1"/>
            </p:nvSpPr>
            <p:spPr bwMode="auto">
              <a:xfrm>
                <a:off x="1336" y="357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7" name="Rectangle 1595"/>
              <p:cNvSpPr>
                <a:spLocks noChangeArrowheads="1"/>
              </p:cNvSpPr>
              <p:nvPr userDrawn="1"/>
            </p:nvSpPr>
            <p:spPr bwMode="auto">
              <a:xfrm>
                <a:off x="1336" y="3615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8" name="Rectangle 1596"/>
              <p:cNvSpPr>
                <a:spLocks noChangeArrowheads="1"/>
              </p:cNvSpPr>
              <p:nvPr userDrawn="1"/>
            </p:nvSpPr>
            <p:spPr bwMode="auto">
              <a:xfrm>
                <a:off x="1336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9" name="Rectangle 1597"/>
              <p:cNvSpPr>
                <a:spLocks noChangeArrowheads="1"/>
              </p:cNvSpPr>
              <p:nvPr userDrawn="1"/>
            </p:nvSpPr>
            <p:spPr bwMode="auto">
              <a:xfrm>
                <a:off x="1273" y="3000"/>
                <a:ext cx="32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0" name="Rectangle 1598"/>
              <p:cNvSpPr>
                <a:spLocks noChangeArrowheads="1"/>
              </p:cNvSpPr>
              <p:nvPr userDrawn="1"/>
            </p:nvSpPr>
            <p:spPr bwMode="auto">
              <a:xfrm>
                <a:off x="1273" y="3039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1" name="Rectangle 1599"/>
              <p:cNvSpPr>
                <a:spLocks noChangeArrowheads="1"/>
              </p:cNvSpPr>
              <p:nvPr userDrawn="1"/>
            </p:nvSpPr>
            <p:spPr bwMode="auto">
              <a:xfrm>
                <a:off x="1273" y="3078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2" name="Rectangle 1600"/>
              <p:cNvSpPr>
                <a:spLocks noChangeArrowheads="1"/>
              </p:cNvSpPr>
              <p:nvPr userDrawn="1"/>
            </p:nvSpPr>
            <p:spPr bwMode="auto">
              <a:xfrm>
                <a:off x="1273" y="3154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3" name="Rectangle 1601"/>
              <p:cNvSpPr>
                <a:spLocks noChangeArrowheads="1"/>
              </p:cNvSpPr>
              <p:nvPr userDrawn="1"/>
            </p:nvSpPr>
            <p:spPr bwMode="auto">
              <a:xfrm>
                <a:off x="1273" y="3193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4" name="Rectangle 1602"/>
              <p:cNvSpPr>
                <a:spLocks noChangeArrowheads="1"/>
              </p:cNvSpPr>
              <p:nvPr userDrawn="1"/>
            </p:nvSpPr>
            <p:spPr bwMode="auto">
              <a:xfrm>
                <a:off x="1273" y="3269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5" name="Rectangle 1603"/>
              <p:cNvSpPr>
                <a:spLocks noChangeArrowheads="1"/>
              </p:cNvSpPr>
              <p:nvPr userDrawn="1"/>
            </p:nvSpPr>
            <p:spPr bwMode="auto">
              <a:xfrm>
                <a:off x="1273" y="3347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6" name="Rectangle 1604"/>
              <p:cNvSpPr>
                <a:spLocks noChangeArrowheads="1"/>
              </p:cNvSpPr>
              <p:nvPr userDrawn="1"/>
            </p:nvSpPr>
            <p:spPr bwMode="auto">
              <a:xfrm>
                <a:off x="1273" y="3460"/>
                <a:ext cx="32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7" name="Rectangle 1605"/>
              <p:cNvSpPr>
                <a:spLocks noChangeArrowheads="1"/>
              </p:cNvSpPr>
              <p:nvPr userDrawn="1"/>
            </p:nvSpPr>
            <p:spPr bwMode="auto">
              <a:xfrm>
                <a:off x="1273" y="3575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8" name="Rectangle 1606"/>
              <p:cNvSpPr>
                <a:spLocks noChangeArrowheads="1"/>
              </p:cNvSpPr>
              <p:nvPr userDrawn="1"/>
            </p:nvSpPr>
            <p:spPr bwMode="auto">
              <a:xfrm>
                <a:off x="1273" y="3651"/>
                <a:ext cx="32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9" name="Rectangle 1607"/>
              <p:cNvSpPr>
                <a:spLocks noChangeArrowheads="1"/>
              </p:cNvSpPr>
              <p:nvPr userDrawn="1"/>
            </p:nvSpPr>
            <p:spPr bwMode="auto">
              <a:xfrm>
                <a:off x="1273" y="3690"/>
                <a:ext cx="32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0" name="Rectangle 1608"/>
              <p:cNvSpPr>
                <a:spLocks noChangeArrowheads="1"/>
              </p:cNvSpPr>
              <p:nvPr userDrawn="1"/>
            </p:nvSpPr>
            <p:spPr bwMode="auto">
              <a:xfrm>
                <a:off x="1395" y="3156"/>
                <a:ext cx="4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1" name="Rectangle 1609"/>
              <p:cNvSpPr>
                <a:spLocks noChangeArrowheads="1"/>
              </p:cNvSpPr>
              <p:nvPr userDrawn="1"/>
            </p:nvSpPr>
            <p:spPr bwMode="auto">
              <a:xfrm>
                <a:off x="1395" y="3195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2" name="Rectangle 1610"/>
              <p:cNvSpPr>
                <a:spLocks noChangeArrowheads="1"/>
              </p:cNvSpPr>
              <p:nvPr userDrawn="1"/>
            </p:nvSpPr>
            <p:spPr bwMode="auto">
              <a:xfrm>
                <a:off x="1395" y="3271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3" name="Rectangle 1611"/>
              <p:cNvSpPr>
                <a:spLocks noChangeArrowheads="1"/>
              </p:cNvSpPr>
              <p:nvPr userDrawn="1"/>
            </p:nvSpPr>
            <p:spPr bwMode="auto">
              <a:xfrm>
                <a:off x="1395" y="3310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4" name="Rectangle 1612"/>
              <p:cNvSpPr>
                <a:spLocks noChangeArrowheads="1"/>
              </p:cNvSpPr>
              <p:nvPr userDrawn="1"/>
            </p:nvSpPr>
            <p:spPr bwMode="auto">
              <a:xfrm>
                <a:off x="1395" y="3349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5" name="Rectangle 1613"/>
              <p:cNvSpPr>
                <a:spLocks noChangeArrowheads="1"/>
              </p:cNvSpPr>
              <p:nvPr userDrawn="1"/>
            </p:nvSpPr>
            <p:spPr bwMode="auto">
              <a:xfrm>
                <a:off x="1395" y="3386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6" name="Rectangle 1614"/>
              <p:cNvSpPr>
                <a:spLocks noChangeArrowheads="1"/>
              </p:cNvSpPr>
              <p:nvPr userDrawn="1"/>
            </p:nvSpPr>
            <p:spPr bwMode="auto">
              <a:xfrm>
                <a:off x="1395" y="3425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7" name="Rectangle 1615"/>
              <p:cNvSpPr>
                <a:spLocks noChangeArrowheads="1"/>
              </p:cNvSpPr>
              <p:nvPr userDrawn="1"/>
            </p:nvSpPr>
            <p:spPr bwMode="auto">
              <a:xfrm>
                <a:off x="1395" y="3501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8" name="Rectangle 1616"/>
              <p:cNvSpPr>
                <a:spLocks noChangeArrowheads="1"/>
              </p:cNvSpPr>
              <p:nvPr userDrawn="1"/>
            </p:nvSpPr>
            <p:spPr bwMode="auto">
              <a:xfrm>
                <a:off x="1395" y="3539"/>
                <a:ext cx="43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9" name="Rectangle 1617"/>
              <p:cNvSpPr>
                <a:spLocks noChangeArrowheads="1"/>
              </p:cNvSpPr>
              <p:nvPr userDrawn="1"/>
            </p:nvSpPr>
            <p:spPr bwMode="auto">
              <a:xfrm>
                <a:off x="1395" y="3577"/>
                <a:ext cx="4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0" name="Rectangle 1618"/>
              <p:cNvSpPr>
                <a:spLocks noChangeArrowheads="1"/>
              </p:cNvSpPr>
              <p:nvPr userDrawn="1"/>
            </p:nvSpPr>
            <p:spPr bwMode="auto">
              <a:xfrm>
                <a:off x="1395" y="3691"/>
                <a:ext cx="43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1" name="Rectangle 1619"/>
              <p:cNvSpPr>
                <a:spLocks noChangeArrowheads="1"/>
              </p:cNvSpPr>
              <p:nvPr userDrawn="1"/>
            </p:nvSpPr>
            <p:spPr bwMode="auto">
              <a:xfrm>
                <a:off x="1460" y="3156"/>
                <a:ext cx="41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2" name="Rectangle 1620"/>
              <p:cNvSpPr>
                <a:spLocks noChangeArrowheads="1"/>
              </p:cNvSpPr>
              <p:nvPr userDrawn="1"/>
            </p:nvSpPr>
            <p:spPr bwMode="auto">
              <a:xfrm>
                <a:off x="1460" y="3195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3" name="Rectangle 1621"/>
              <p:cNvSpPr>
                <a:spLocks noChangeArrowheads="1"/>
              </p:cNvSpPr>
              <p:nvPr userDrawn="1"/>
            </p:nvSpPr>
            <p:spPr bwMode="auto">
              <a:xfrm>
                <a:off x="1460" y="323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4" name="Rectangle 1622"/>
              <p:cNvSpPr>
                <a:spLocks noChangeArrowheads="1"/>
              </p:cNvSpPr>
              <p:nvPr userDrawn="1"/>
            </p:nvSpPr>
            <p:spPr bwMode="auto">
              <a:xfrm>
                <a:off x="1460" y="327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5" name="Rectangle 1623"/>
              <p:cNvSpPr>
                <a:spLocks noChangeArrowheads="1"/>
              </p:cNvSpPr>
              <p:nvPr userDrawn="1"/>
            </p:nvSpPr>
            <p:spPr bwMode="auto">
              <a:xfrm>
                <a:off x="1460" y="331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6" name="Rectangle 1624"/>
              <p:cNvSpPr>
                <a:spLocks noChangeArrowheads="1"/>
              </p:cNvSpPr>
              <p:nvPr userDrawn="1"/>
            </p:nvSpPr>
            <p:spPr bwMode="auto">
              <a:xfrm>
                <a:off x="1460" y="3349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7" name="Rectangle 1625"/>
              <p:cNvSpPr>
                <a:spLocks noChangeArrowheads="1"/>
              </p:cNvSpPr>
              <p:nvPr userDrawn="1"/>
            </p:nvSpPr>
            <p:spPr bwMode="auto">
              <a:xfrm>
                <a:off x="1460" y="3386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8" name="Rectangle 1626"/>
              <p:cNvSpPr>
                <a:spLocks noChangeArrowheads="1"/>
              </p:cNvSpPr>
              <p:nvPr userDrawn="1"/>
            </p:nvSpPr>
            <p:spPr bwMode="auto">
              <a:xfrm>
                <a:off x="1460" y="3425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9" name="Rectangle 1627"/>
              <p:cNvSpPr>
                <a:spLocks noChangeArrowheads="1"/>
              </p:cNvSpPr>
              <p:nvPr userDrawn="1"/>
            </p:nvSpPr>
            <p:spPr bwMode="auto">
              <a:xfrm>
                <a:off x="1460" y="3462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0" name="Rectangle 1628"/>
              <p:cNvSpPr>
                <a:spLocks noChangeArrowheads="1"/>
              </p:cNvSpPr>
              <p:nvPr userDrawn="1"/>
            </p:nvSpPr>
            <p:spPr bwMode="auto">
              <a:xfrm>
                <a:off x="1460" y="350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1" name="Rectangle 1629"/>
              <p:cNvSpPr>
                <a:spLocks noChangeArrowheads="1"/>
              </p:cNvSpPr>
              <p:nvPr userDrawn="1"/>
            </p:nvSpPr>
            <p:spPr bwMode="auto">
              <a:xfrm>
                <a:off x="1460" y="3539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2" name="Rectangle 1630"/>
              <p:cNvSpPr>
                <a:spLocks noChangeArrowheads="1"/>
              </p:cNvSpPr>
              <p:nvPr userDrawn="1"/>
            </p:nvSpPr>
            <p:spPr bwMode="auto">
              <a:xfrm>
                <a:off x="1460" y="357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3" name="Rectangle 1631"/>
              <p:cNvSpPr>
                <a:spLocks noChangeArrowheads="1"/>
              </p:cNvSpPr>
              <p:nvPr userDrawn="1"/>
            </p:nvSpPr>
            <p:spPr bwMode="auto">
              <a:xfrm>
                <a:off x="1460" y="3615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4" name="Rectangle 1632"/>
              <p:cNvSpPr>
                <a:spLocks noChangeArrowheads="1"/>
              </p:cNvSpPr>
              <p:nvPr userDrawn="1"/>
            </p:nvSpPr>
            <p:spPr bwMode="auto">
              <a:xfrm>
                <a:off x="1460" y="3653"/>
                <a:ext cx="41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5" name="Rectangle 1633"/>
              <p:cNvSpPr>
                <a:spLocks noChangeArrowheads="1"/>
              </p:cNvSpPr>
              <p:nvPr userDrawn="1"/>
            </p:nvSpPr>
            <p:spPr bwMode="auto">
              <a:xfrm>
                <a:off x="1460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6" name="Rectangle 1634"/>
              <p:cNvSpPr>
                <a:spLocks noChangeArrowheads="1"/>
              </p:cNvSpPr>
              <p:nvPr userDrawn="1"/>
            </p:nvSpPr>
            <p:spPr bwMode="auto">
              <a:xfrm>
                <a:off x="1581" y="319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7" name="Rectangle 1635"/>
              <p:cNvSpPr>
                <a:spLocks noChangeArrowheads="1"/>
              </p:cNvSpPr>
              <p:nvPr userDrawn="1"/>
            </p:nvSpPr>
            <p:spPr bwMode="auto">
              <a:xfrm>
                <a:off x="1581" y="3234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8" name="Rectangle 1636"/>
              <p:cNvSpPr>
                <a:spLocks noChangeArrowheads="1"/>
              </p:cNvSpPr>
              <p:nvPr userDrawn="1"/>
            </p:nvSpPr>
            <p:spPr bwMode="auto">
              <a:xfrm>
                <a:off x="1581" y="327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9" name="Rectangle 1637"/>
              <p:cNvSpPr>
                <a:spLocks noChangeArrowheads="1"/>
              </p:cNvSpPr>
              <p:nvPr userDrawn="1"/>
            </p:nvSpPr>
            <p:spPr bwMode="auto">
              <a:xfrm>
                <a:off x="1581" y="331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0" name="Rectangle 1638"/>
              <p:cNvSpPr>
                <a:spLocks noChangeArrowheads="1"/>
              </p:cNvSpPr>
              <p:nvPr userDrawn="1"/>
            </p:nvSpPr>
            <p:spPr bwMode="auto">
              <a:xfrm>
                <a:off x="1581" y="3349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1" name="Rectangle 1639"/>
              <p:cNvSpPr>
                <a:spLocks noChangeArrowheads="1"/>
              </p:cNvSpPr>
              <p:nvPr userDrawn="1"/>
            </p:nvSpPr>
            <p:spPr bwMode="auto">
              <a:xfrm>
                <a:off x="1581" y="3386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2" name="Rectangle 1640"/>
              <p:cNvSpPr>
                <a:spLocks noChangeArrowheads="1"/>
              </p:cNvSpPr>
              <p:nvPr userDrawn="1"/>
            </p:nvSpPr>
            <p:spPr bwMode="auto">
              <a:xfrm>
                <a:off x="1581" y="342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3" name="Rectangle 1641"/>
              <p:cNvSpPr>
                <a:spLocks noChangeArrowheads="1"/>
              </p:cNvSpPr>
              <p:nvPr userDrawn="1"/>
            </p:nvSpPr>
            <p:spPr bwMode="auto">
              <a:xfrm>
                <a:off x="1581" y="3462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4" name="Rectangle 1642"/>
              <p:cNvSpPr>
                <a:spLocks noChangeArrowheads="1"/>
              </p:cNvSpPr>
              <p:nvPr userDrawn="1"/>
            </p:nvSpPr>
            <p:spPr bwMode="auto">
              <a:xfrm>
                <a:off x="1581" y="350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5" name="Rectangle 1643"/>
              <p:cNvSpPr>
                <a:spLocks noChangeArrowheads="1"/>
              </p:cNvSpPr>
              <p:nvPr userDrawn="1"/>
            </p:nvSpPr>
            <p:spPr bwMode="auto">
              <a:xfrm>
                <a:off x="1581" y="3539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6" name="Rectangle 1644"/>
              <p:cNvSpPr>
                <a:spLocks noChangeArrowheads="1"/>
              </p:cNvSpPr>
              <p:nvPr userDrawn="1"/>
            </p:nvSpPr>
            <p:spPr bwMode="auto">
              <a:xfrm>
                <a:off x="1581" y="357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7" name="Rectangle 1645"/>
              <p:cNvSpPr>
                <a:spLocks noChangeArrowheads="1"/>
              </p:cNvSpPr>
              <p:nvPr userDrawn="1"/>
            </p:nvSpPr>
            <p:spPr bwMode="auto">
              <a:xfrm>
                <a:off x="1581" y="3615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8" name="Rectangle 1646"/>
              <p:cNvSpPr>
                <a:spLocks noChangeArrowheads="1"/>
              </p:cNvSpPr>
              <p:nvPr userDrawn="1"/>
            </p:nvSpPr>
            <p:spPr bwMode="auto">
              <a:xfrm>
                <a:off x="1581" y="3691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9" name="Rectangle 1647"/>
              <p:cNvSpPr>
                <a:spLocks noChangeArrowheads="1"/>
              </p:cNvSpPr>
              <p:nvPr userDrawn="1"/>
            </p:nvSpPr>
            <p:spPr bwMode="auto">
              <a:xfrm>
                <a:off x="1642" y="3156"/>
                <a:ext cx="40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0" name="Rectangle 1648"/>
              <p:cNvSpPr>
                <a:spLocks noChangeArrowheads="1"/>
              </p:cNvSpPr>
              <p:nvPr userDrawn="1"/>
            </p:nvSpPr>
            <p:spPr bwMode="auto">
              <a:xfrm>
                <a:off x="1642" y="319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1" name="Rectangle 1649"/>
              <p:cNvSpPr>
                <a:spLocks noChangeArrowheads="1"/>
              </p:cNvSpPr>
              <p:nvPr userDrawn="1"/>
            </p:nvSpPr>
            <p:spPr bwMode="auto">
              <a:xfrm>
                <a:off x="1642" y="3234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2" name="Rectangle 1650"/>
              <p:cNvSpPr>
                <a:spLocks noChangeArrowheads="1"/>
              </p:cNvSpPr>
              <p:nvPr userDrawn="1"/>
            </p:nvSpPr>
            <p:spPr bwMode="auto">
              <a:xfrm>
                <a:off x="1642" y="327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3" name="Rectangle 1651"/>
              <p:cNvSpPr>
                <a:spLocks noChangeArrowheads="1"/>
              </p:cNvSpPr>
              <p:nvPr userDrawn="1"/>
            </p:nvSpPr>
            <p:spPr bwMode="auto">
              <a:xfrm>
                <a:off x="1642" y="331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4" name="Rectangle 1652"/>
              <p:cNvSpPr>
                <a:spLocks noChangeArrowheads="1"/>
              </p:cNvSpPr>
              <p:nvPr userDrawn="1"/>
            </p:nvSpPr>
            <p:spPr bwMode="auto">
              <a:xfrm>
                <a:off x="1642" y="3349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5" name="Rectangle 1653"/>
              <p:cNvSpPr>
                <a:spLocks noChangeArrowheads="1"/>
              </p:cNvSpPr>
              <p:nvPr userDrawn="1"/>
            </p:nvSpPr>
            <p:spPr bwMode="auto">
              <a:xfrm>
                <a:off x="1642" y="3386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6" name="Rectangle 1654"/>
              <p:cNvSpPr>
                <a:spLocks noChangeArrowheads="1"/>
              </p:cNvSpPr>
              <p:nvPr userDrawn="1"/>
            </p:nvSpPr>
            <p:spPr bwMode="auto">
              <a:xfrm>
                <a:off x="1642" y="342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7" name="Rectangle 1655"/>
              <p:cNvSpPr>
                <a:spLocks noChangeArrowheads="1"/>
              </p:cNvSpPr>
              <p:nvPr userDrawn="1"/>
            </p:nvSpPr>
            <p:spPr bwMode="auto">
              <a:xfrm>
                <a:off x="1642" y="3462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8" name="Rectangle 1656"/>
              <p:cNvSpPr>
                <a:spLocks noChangeArrowheads="1"/>
              </p:cNvSpPr>
              <p:nvPr userDrawn="1"/>
            </p:nvSpPr>
            <p:spPr bwMode="auto">
              <a:xfrm>
                <a:off x="1642" y="350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9" name="Rectangle 1657"/>
              <p:cNvSpPr>
                <a:spLocks noChangeArrowheads="1"/>
              </p:cNvSpPr>
              <p:nvPr userDrawn="1"/>
            </p:nvSpPr>
            <p:spPr bwMode="auto">
              <a:xfrm>
                <a:off x="1642" y="357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0" name="Rectangle 1658"/>
              <p:cNvSpPr>
                <a:spLocks noChangeArrowheads="1"/>
              </p:cNvSpPr>
              <p:nvPr userDrawn="1"/>
            </p:nvSpPr>
            <p:spPr bwMode="auto">
              <a:xfrm>
                <a:off x="1642" y="3615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1" name="Rectangle 1659"/>
              <p:cNvSpPr>
                <a:spLocks noChangeArrowheads="1"/>
              </p:cNvSpPr>
              <p:nvPr userDrawn="1"/>
            </p:nvSpPr>
            <p:spPr bwMode="auto">
              <a:xfrm>
                <a:off x="1642" y="3653"/>
                <a:ext cx="40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2" name="Rectangle 1660"/>
              <p:cNvSpPr>
                <a:spLocks noChangeArrowheads="1"/>
              </p:cNvSpPr>
              <p:nvPr userDrawn="1"/>
            </p:nvSpPr>
            <p:spPr bwMode="auto">
              <a:xfrm>
                <a:off x="1642" y="3691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3" name="Rectangle 1661"/>
              <p:cNvSpPr>
                <a:spLocks noChangeArrowheads="1"/>
              </p:cNvSpPr>
              <p:nvPr userDrawn="1"/>
            </p:nvSpPr>
            <p:spPr bwMode="auto">
              <a:xfrm>
                <a:off x="1705" y="3156"/>
                <a:ext cx="40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4" name="Rectangle 1662"/>
              <p:cNvSpPr>
                <a:spLocks noChangeArrowheads="1"/>
              </p:cNvSpPr>
              <p:nvPr userDrawn="1"/>
            </p:nvSpPr>
            <p:spPr bwMode="auto">
              <a:xfrm>
                <a:off x="1705" y="319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5" name="Rectangle 1663"/>
              <p:cNvSpPr>
                <a:spLocks noChangeArrowheads="1"/>
              </p:cNvSpPr>
              <p:nvPr userDrawn="1"/>
            </p:nvSpPr>
            <p:spPr bwMode="auto">
              <a:xfrm>
                <a:off x="1705" y="3234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6" name="Rectangle 1664"/>
              <p:cNvSpPr>
                <a:spLocks noChangeArrowheads="1"/>
              </p:cNvSpPr>
              <p:nvPr userDrawn="1"/>
            </p:nvSpPr>
            <p:spPr bwMode="auto">
              <a:xfrm>
                <a:off x="1705" y="327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7" name="Rectangle 1665"/>
              <p:cNvSpPr>
                <a:spLocks noChangeArrowheads="1"/>
              </p:cNvSpPr>
              <p:nvPr userDrawn="1"/>
            </p:nvSpPr>
            <p:spPr bwMode="auto">
              <a:xfrm>
                <a:off x="1705" y="331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8" name="Rectangle 1666"/>
              <p:cNvSpPr>
                <a:spLocks noChangeArrowheads="1"/>
              </p:cNvSpPr>
              <p:nvPr userDrawn="1"/>
            </p:nvSpPr>
            <p:spPr bwMode="auto">
              <a:xfrm>
                <a:off x="1705" y="3349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9" name="Rectangle 1667"/>
              <p:cNvSpPr>
                <a:spLocks noChangeArrowheads="1"/>
              </p:cNvSpPr>
              <p:nvPr userDrawn="1"/>
            </p:nvSpPr>
            <p:spPr bwMode="auto">
              <a:xfrm>
                <a:off x="1705" y="3425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0" name="Rectangle 1668"/>
              <p:cNvSpPr>
                <a:spLocks noChangeArrowheads="1"/>
              </p:cNvSpPr>
              <p:nvPr userDrawn="1"/>
            </p:nvSpPr>
            <p:spPr bwMode="auto">
              <a:xfrm>
                <a:off x="1705" y="3462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1" name="Rectangle 1669"/>
              <p:cNvSpPr>
                <a:spLocks noChangeArrowheads="1"/>
              </p:cNvSpPr>
              <p:nvPr userDrawn="1"/>
            </p:nvSpPr>
            <p:spPr bwMode="auto">
              <a:xfrm>
                <a:off x="1705" y="350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2" name="Rectangle 1670"/>
              <p:cNvSpPr>
                <a:spLocks noChangeArrowheads="1"/>
              </p:cNvSpPr>
              <p:nvPr userDrawn="1"/>
            </p:nvSpPr>
            <p:spPr bwMode="auto">
              <a:xfrm>
                <a:off x="1705" y="3539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3" name="Rectangle 1671"/>
              <p:cNvSpPr>
                <a:spLocks noChangeArrowheads="1"/>
              </p:cNvSpPr>
              <p:nvPr userDrawn="1"/>
            </p:nvSpPr>
            <p:spPr bwMode="auto">
              <a:xfrm>
                <a:off x="1705" y="3615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4" name="Rectangle 1672"/>
              <p:cNvSpPr>
                <a:spLocks noChangeArrowheads="1"/>
              </p:cNvSpPr>
              <p:nvPr userDrawn="1"/>
            </p:nvSpPr>
            <p:spPr bwMode="auto">
              <a:xfrm>
                <a:off x="1705" y="3691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5" name="Rectangle 1673"/>
              <p:cNvSpPr>
                <a:spLocks noChangeArrowheads="1"/>
              </p:cNvSpPr>
              <p:nvPr userDrawn="1"/>
            </p:nvSpPr>
            <p:spPr bwMode="auto">
              <a:xfrm>
                <a:off x="1523" y="3156"/>
                <a:ext cx="41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6" name="Rectangle 1674"/>
              <p:cNvSpPr>
                <a:spLocks noChangeArrowheads="1"/>
              </p:cNvSpPr>
              <p:nvPr userDrawn="1"/>
            </p:nvSpPr>
            <p:spPr bwMode="auto">
              <a:xfrm>
                <a:off x="1523" y="3195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7" name="Rectangle 1675"/>
              <p:cNvSpPr>
                <a:spLocks noChangeArrowheads="1"/>
              </p:cNvSpPr>
              <p:nvPr userDrawn="1"/>
            </p:nvSpPr>
            <p:spPr bwMode="auto">
              <a:xfrm>
                <a:off x="1523" y="323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8" name="Rectangle 1676"/>
              <p:cNvSpPr>
                <a:spLocks noChangeArrowheads="1"/>
              </p:cNvSpPr>
              <p:nvPr userDrawn="1"/>
            </p:nvSpPr>
            <p:spPr bwMode="auto">
              <a:xfrm>
                <a:off x="1523" y="327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9" name="Rectangle 1677"/>
              <p:cNvSpPr>
                <a:spLocks noChangeArrowheads="1"/>
              </p:cNvSpPr>
              <p:nvPr userDrawn="1"/>
            </p:nvSpPr>
            <p:spPr bwMode="auto">
              <a:xfrm>
                <a:off x="1523" y="331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0" name="Rectangle 1678"/>
              <p:cNvSpPr>
                <a:spLocks noChangeArrowheads="1"/>
              </p:cNvSpPr>
              <p:nvPr userDrawn="1"/>
            </p:nvSpPr>
            <p:spPr bwMode="auto">
              <a:xfrm>
                <a:off x="1523" y="3386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1" name="Rectangle 1679"/>
              <p:cNvSpPr>
                <a:spLocks noChangeArrowheads="1"/>
              </p:cNvSpPr>
              <p:nvPr userDrawn="1"/>
            </p:nvSpPr>
            <p:spPr bwMode="auto">
              <a:xfrm>
                <a:off x="1523" y="350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2" name="Rectangle 1680"/>
              <p:cNvSpPr>
                <a:spLocks noChangeArrowheads="1"/>
              </p:cNvSpPr>
              <p:nvPr userDrawn="1"/>
            </p:nvSpPr>
            <p:spPr bwMode="auto">
              <a:xfrm>
                <a:off x="1523" y="3539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3" name="Rectangle 1681"/>
              <p:cNvSpPr>
                <a:spLocks noChangeArrowheads="1"/>
              </p:cNvSpPr>
              <p:nvPr userDrawn="1"/>
            </p:nvSpPr>
            <p:spPr bwMode="auto">
              <a:xfrm>
                <a:off x="1523" y="357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4" name="Rectangle 1682"/>
              <p:cNvSpPr>
                <a:spLocks noChangeArrowheads="1"/>
              </p:cNvSpPr>
              <p:nvPr userDrawn="1"/>
            </p:nvSpPr>
            <p:spPr bwMode="auto">
              <a:xfrm>
                <a:off x="1523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5" name="Rectangle 1683"/>
              <p:cNvSpPr>
                <a:spLocks noChangeArrowheads="1"/>
              </p:cNvSpPr>
              <p:nvPr userDrawn="1"/>
            </p:nvSpPr>
            <p:spPr bwMode="auto">
              <a:xfrm>
                <a:off x="3483" y="3172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6" name="Rectangle 1684"/>
              <p:cNvSpPr>
                <a:spLocks noChangeArrowheads="1"/>
              </p:cNvSpPr>
              <p:nvPr userDrawn="1"/>
            </p:nvSpPr>
            <p:spPr bwMode="auto">
              <a:xfrm>
                <a:off x="3483" y="3209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7" name="Rectangle 1685"/>
              <p:cNvSpPr>
                <a:spLocks noChangeArrowheads="1"/>
              </p:cNvSpPr>
              <p:nvPr userDrawn="1"/>
            </p:nvSpPr>
            <p:spPr bwMode="auto">
              <a:xfrm>
                <a:off x="3483" y="324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8" name="Rectangle 1686"/>
              <p:cNvSpPr>
                <a:spLocks noChangeArrowheads="1"/>
              </p:cNvSpPr>
              <p:nvPr userDrawn="1"/>
            </p:nvSpPr>
            <p:spPr bwMode="auto">
              <a:xfrm>
                <a:off x="3483" y="328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9" name="Rectangle 1687"/>
              <p:cNvSpPr>
                <a:spLocks noChangeArrowheads="1"/>
              </p:cNvSpPr>
              <p:nvPr userDrawn="1"/>
            </p:nvSpPr>
            <p:spPr bwMode="auto">
              <a:xfrm>
                <a:off x="3483" y="332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0" name="Rectangle 1688"/>
              <p:cNvSpPr>
                <a:spLocks noChangeArrowheads="1"/>
              </p:cNvSpPr>
              <p:nvPr userDrawn="1"/>
            </p:nvSpPr>
            <p:spPr bwMode="auto">
              <a:xfrm>
                <a:off x="3543" y="3172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1" name="Rectangle 1689"/>
              <p:cNvSpPr>
                <a:spLocks noChangeArrowheads="1"/>
              </p:cNvSpPr>
              <p:nvPr userDrawn="1"/>
            </p:nvSpPr>
            <p:spPr bwMode="auto">
              <a:xfrm>
                <a:off x="3543" y="3209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2" name="Rectangle 1690"/>
              <p:cNvSpPr>
                <a:spLocks noChangeArrowheads="1"/>
              </p:cNvSpPr>
              <p:nvPr userDrawn="1"/>
            </p:nvSpPr>
            <p:spPr bwMode="auto">
              <a:xfrm>
                <a:off x="3543" y="324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3" name="Rectangle 1691"/>
              <p:cNvSpPr>
                <a:spLocks noChangeArrowheads="1"/>
              </p:cNvSpPr>
              <p:nvPr userDrawn="1"/>
            </p:nvSpPr>
            <p:spPr bwMode="auto">
              <a:xfrm>
                <a:off x="3543" y="332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4" name="Rectangle 1692"/>
              <p:cNvSpPr>
                <a:spLocks noChangeArrowheads="1"/>
              </p:cNvSpPr>
              <p:nvPr userDrawn="1"/>
            </p:nvSpPr>
            <p:spPr bwMode="auto">
              <a:xfrm>
                <a:off x="3604" y="3172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5" name="Rectangle 1693"/>
              <p:cNvSpPr>
                <a:spLocks noChangeArrowheads="1"/>
              </p:cNvSpPr>
              <p:nvPr userDrawn="1"/>
            </p:nvSpPr>
            <p:spPr bwMode="auto">
              <a:xfrm>
                <a:off x="3604" y="3209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6" name="Rectangle 1694"/>
              <p:cNvSpPr>
                <a:spLocks noChangeArrowheads="1"/>
              </p:cNvSpPr>
              <p:nvPr userDrawn="1"/>
            </p:nvSpPr>
            <p:spPr bwMode="auto">
              <a:xfrm>
                <a:off x="3604" y="324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7" name="Rectangle 1695"/>
              <p:cNvSpPr>
                <a:spLocks noChangeArrowheads="1"/>
              </p:cNvSpPr>
              <p:nvPr userDrawn="1"/>
            </p:nvSpPr>
            <p:spPr bwMode="auto">
              <a:xfrm>
                <a:off x="3604" y="3284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8" name="Rectangle 1696"/>
              <p:cNvSpPr>
                <a:spLocks noChangeArrowheads="1"/>
              </p:cNvSpPr>
              <p:nvPr userDrawn="1"/>
            </p:nvSpPr>
            <p:spPr bwMode="auto">
              <a:xfrm>
                <a:off x="3604" y="332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9" name="Rectangle 1697"/>
              <p:cNvSpPr>
                <a:spLocks noChangeArrowheads="1"/>
              </p:cNvSpPr>
              <p:nvPr userDrawn="1"/>
            </p:nvSpPr>
            <p:spPr bwMode="auto">
              <a:xfrm>
                <a:off x="3720" y="3172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0" name="Rectangle 1698"/>
              <p:cNvSpPr>
                <a:spLocks noChangeArrowheads="1"/>
              </p:cNvSpPr>
              <p:nvPr userDrawn="1"/>
            </p:nvSpPr>
            <p:spPr bwMode="auto">
              <a:xfrm>
                <a:off x="3720" y="3209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1" name="Rectangle 1699"/>
              <p:cNvSpPr>
                <a:spLocks noChangeArrowheads="1"/>
              </p:cNvSpPr>
              <p:nvPr userDrawn="1"/>
            </p:nvSpPr>
            <p:spPr bwMode="auto">
              <a:xfrm>
                <a:off x="3720" y="324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2" name="Rectangle 1700"/>
              <p:cNvSpPr>
                <a:spLocks noChangeArrowheads="1"/>
              </p:cNvSpPr>
              <p:nvPr userDrawn="1"/>
            </p:nvSpPr>
            <p:spPr bwMode="auto">
              <a:xfrm>
                <a:off x="3720" y="328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3" name="Rectangle 1701"/>
              <p:cNvSpPr>
                <a:spLocks noChangeArrowheads="1"/>
              </p:cNvSpPr>
              <p:nvPr userDrawn="1"/>
            </p:nvSpPr>
            <p:spPr bwMode="auto">
              <a:xfrm>
                <a:off x="3720" y="332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4" name="Rectangle 1702"/>
              <p:cNvSpPr>
                <a:spLocks noChangeArrowheads="1"/>
              </p:cNvSpPr>
              <p:nvPr userDrawn="1"/>
            </p:nvSpPr>
            <p:spPr bwMode="auto">
              <a:xfrm>
                <a:off x="3780" y="3172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5" name="Rectangle 1703"/>
              <p:cNvSpPr>
                <a:spLocks noChangeArrowheads="1"/>
              </p:cNvSpPr>
              <p:nvPr userDrawn="1"/>
            </p:nvSpPr>
            <p:spPr bwMode="auto">
              <a:xfrm>
                <a:off x="3780" y="3209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6" name="Rectangle 1704"/>
              <p:cNvSpPr>
                <a:spLocks noChangeArrowheads="1"/>
              </p:cNvSpPr>
              <p:nvPr userDrawn="1"/>
            </p:nvSpPr>
            <p:spPr bwMode="auto">
              <a:xfrm>
                <a:off x="3780" y="3247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7" name="Rectangle 1705"/>
              <p:cNvSpPr>
                <a:spLocks noChangeArrowheads="1"/>
              </p:cNvSpPr>
              <p:nvPr userDrawn="1"/>
            </p:nvSpPr>
            <p:spPr bwMode="auto">
              <a:xfrm>
                <a:off x="3780" y="3284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8" name="Rectangle 1706"/>
              <p:cNvSpPr>
                <a:spLocks noChangeArrowheads="1"/>
              </p:cNvSpPr>
              <p:nvPr userDrawn="1"/>
            </p:nvSpPr>
            <p:spPr bwMode="auto">
              <a:xfrm>
                <a:off x="3780" y="3321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9" name="Rectangle 1707"/>
              <p:cNvSpPr>
                <a:spLocks noChangeArrowheads="1"/>
              </p:cNvSpPr>
              <p:nvPr userDrawn="1"/>
            </p:nvSpPr>
            <p:spPr bwMode="auto">
              <a:xfrm>
                <a:off x="3841" y="3172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0" name="Rectangle 1708"/>
              <p:cNvSpPr>
                <a:spLocks noChangeArrowheads="1"/>
              </p:cNvSpPr>
              <p:nvPr userDrawn="1"/>
            </p:nvSpPr>
            <p:spPr bwMode="auto">
              <a:xfrm>
                <a:off x="3841" y="3209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1" name="Rectangle 1709"/>
              <p:cNvSpPr>
                <a:spLocks noChangeArrowheads="1"/>
              </p:cNvSpPr>
              <p:nvPr userDrawn="1"/>
            </p:nvSpPr>
            <p:spPr bwMode="auto">
              <a:xfrm>
                <a:off x="3841" y="324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2" name="Rectangle 1710"/>
              <p:cNvSpPr>
                <a:spLocks noChangeArrowheads="1"/>
              </p:cNvSpPr>
              <p:nvPr userDrawn="1"/>
            </p:nvSpPr>
            <p:spPr bwMode="auto">
              <a:xfrm>
                <a:off x="3841" y="328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3" name="Rectangle 1711"/>
              <p:cNvSpPr>
                <a:spLocks noChangeArrowheads="1"/>
              </p:cNvSpPr>
              <p:nvPr userDrawn="1"/>
            </p:nvSpPr>
            <p:spPr bwMode="auto">
              <a:xfrm>
                <a:off x="3665" y="3209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4" name="Rectangle 1712"/>
              <p:cNvSpPr>
                <a:spLocks noChangeArrowheads="1"/>
              </p:cNvSpPr>
              <p:nvPr userDrawn="1"/>
            </p:nvSpPr>
            <p:spPr bwMode="auto">
              <a:xfrm>
                <a:off x="3665" y="3247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5" name="Rectangle 1713"/>
              <p:cNvSpPr>
                <a:spLocks noChangeArrowheads="1"/>
              </p:cNvSpPr>
              <p:nvPr userDrawn="1"/>
            </p:nvSpPr>
            <p:spPr bwMode="auto">
              <a:xfrm>
                <a:off x="3665" y="3284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6" name="Rectangle 1714"/>
              <p:cNvSpPr>
                <a:spLocks noChangeArrowheads="1"/>
              </p:cNvSpPr>
              <p:nvPr userDrawn="1"/>
            </p:nvSpPr>
            <p:spPr bwMode="auto">
              <a:xfrm>
                <a:off x="3665" y="3321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7" name="Rectangle 1715"/>
              <p:cNvSpPr>
                <a:spLocks noChangeArrowheads="1"/>
              </p:cNvSpPr>
              <p:nvPr userDrawn="1"/>
            </p:nvSpPr>
            <p:spPr bwMode="auto">
              <a:xfrm>
                <a:off x="3483" y="3397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8" name="Rectangle 1716"/>
              <p:cNvSpPr>
                <a:spLocks noChangeArrowheads="1"/>
              </p:cNvSpPr>
              <p:nvPr userDrawn="1"/>
            </p:nvSpPr>
            <p:spPr bwMode="auto">
              <a:xfrm>
                <a:off x="3483" y="3434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9" name="Rectangle 1717"/>
              <p:cNvSpPr>
                <a:spLocks noChangeArrowheads="1"/>
              </p:cNvSpPr>
              <p:nvPr userDrawn="1"/>
            </p:nvSpPr>
            <p:spPr bwMode="auto">
              <a:xfrm>
                <a:off x="3483" y="3471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0" name="Rectangle 1718"/>
              <p:cNvSpPr>
                <a:spLocks noChangeArrowheads="1"/>
              </p:cNvSpPr>
              <p:nvPr userDrawn="1"/>
            </p:nvSpPr>
            <p:spPr bwMode="auto">
              <a:xfrm>
                <a:off x="3483" y="3508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1" name="Rectangle 1719"/>
              <p:cNvSpPr>
                <a:spLocks noChangeArrowheads="1"/>
              </p:cNvSpPr>
              <p:nvPr userDrawn="1"/>
            </p:nvSpPr>
            <p:spPr bwMode="auto">
              <a:xfrm>
                <a:off x="3483" y="3545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2" name="Rectangle 1720"/>
              <p:cNvSpPr>
                <a:spLocks noChangeArrowheads="1"/>
              </p:cNvSpPr>
              <p:nvPr userDrawn="1"/>
            </p:nvSpPr>
            <p:spPr bwMode="auto">
              <a:xfrm>
                <a:off x="3483" y="358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3" name="Rectangle 1721"/>
              <p:cNvSpPr>
                <a:spLocks noChangeArrowheads="1"/>
              </p:cNvSpPr>
              <p:nvPr userDrawn="1"/>
            </p:nvSpPr>
            <p:spPr bwMode="auto">
              <a:xfrm>
                <a:off x="3483" y="3654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4" name="Rectangle 1722"/>
              <p:cNvSpPr>
                <a:spLocks noChangeArrowheads="1"/>
              </p:cNvSpPr>
              <p:nvPr userDrawn="1"/>
            </p:nvSpPr>
            <p:spPr bwMode="auto">
              <a:xfrm>
                <a:off x="3483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5" name="Rectangle 1723"/>
              <p:cNvSpPr>
                <a:spLocks noChangeArrowheads="1"/>
              </p:cNvSpPr>
              <p:nvPr userDrawn="1"/>
            </p:nvSpPr>
            <p:spPr bwMode="auto">
              <a:xfrm>
                <a:off x="3424" y="3208"/>
                <a:ext cx="3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6" name="Rectangle 1724"/>
              <p:cNvSpPr>
                <a:spLocks noChangeArrowheads="1"/>
              </p:cNvSpPr>
              <p:nvPr userDrawn="1"/>
            </p:nvSpPr>
            <p:spPr bwMode="auto">
              <a:xfrm>
                <a:off x="3424" y="3245"/>
                <a:ext cx="3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7" name="Rectangle 1725"/>
              <p:cNvSpPr>
                <a:spLocks noChangeArrowheads="1"/>
              </p:cNvSpPr>
              <p:nvPr userDrawn="1"/>
            </p:nvSpPr>
            <p:spPr bwMode="auto">
              <a:xfrm>
                <a:off x="3424" y="3282"/>
                <a:ext cx="3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8" name="Rectangle 1726"/>
              <p:cNvSpPr>
                <a:spLocks noChangeArrowheads="1"/>
              </p:cNvSpPr>
              <p:nvPr userDrawn="1"/>
            </p:nvSpPr>
            <p:spPr bwMode="auto">
              <a:xfrm>
                <a:off x="3424" y="3356"/>
                <a:ext cx="3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9" name="Rectangle 1727"/>
              <p:cNvSpPr>
                <a:spLocks noChangeArrowheads="1"/>
              </p:cNvSpPr>
              <p:nvPr userDrawn="1"/>
            </p:nvSpPr>
            <p:spPr bwMode="auto">
              <a:xfrm>
                <a:off x="3424" y="3393"/>
                <a:ext cx="3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0" name="Rectangle 1728"/>
              <p:cNvSpPr>
                <a:spLocks noChangeArrowheads="1"/>
              </p:cNvSpPr>
              <p:nvPr userDrawn="1"/>
            </p:nvSpPr>
            <p:spPr bwMode="auto">
              <a:xfrm>
                <a:off x="3424" y="3469"/>
                <a:ext cx="3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1" name="Rectangle 1729"/>
              <p:cNvSpPr>
                <a:spLocks noChangeArrowheads="1"/>
              </p:cNvSpPr>
              <p:nvPr userDrawn="1"/>
            </p:nvSpPr>
            <p:spPr bwMode="auto">
              <a:xfrm>
                <a:off x="3424" y="3543"/>
                <a:ext cx="30" cy="2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2" name="Rectangle 1730"/>
              <p:cNvSpPr>
                <a:spLocks noChangeArrowheads="1"/>
              </p:cNvSpPr>
              <p:nvPr userDrawn="1"/>
            </p:nvSpPr>
            <p:spPr bwMode="auto">
              <a:xfrm>
                <a:off x="3424" y="3654"/>
                <a:ext cx="30" cy="2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3" name="Rectangle 1731"/>
              <p:cNvSpPr>
                <a:spLocks noChangeArrowheads="1"/>
              </p:cNvSpPr>
              <p:nvPr userDrawn="1"/>
            </p:nvSpPr>
            <p:spPr bwMode="auto">
              <a:xfrm>
                <a:off x="3543" y="3360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4" name="Rectangle 1732"/>
              <p:cNvSpPr>
                <a:spLocks noChangeArrowheads="1"/>
              </p:cNvSpPr>
              <p:nvPr userDrawn="1"/>
            </p:nvSpPr>
            <p:spPr bwMode="auto">
              <a:xfrm>
                <a:off x="3543" y="3397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5" name="Rectangle 1733"/>
              <p:cNvSpPr>
                <a:spLocks noChangeArrowheads="1"/>
              </p:cNvSpPr>
              <p:nvPr userDrawn="1"/>
            </p:nvSpPr>
            <p:spPr bwMode="auto">
              <a:xfrm>
                <a:off x="3543" y="3471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6" name="Rectangle 1734"/>
              <p:cNvSpPr>
                <a:spLocks noChangeArrowheads="1"/>
              </p:cNvSpPr>
              <p:nvPr userDrawn="1"/>
            </p:nvSpPr>
            <p:spPr bwMode="auto">
              <a:xfrm>
                <a:off x="3543" y="3508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7" name="Rectangle 1735"/>
              <p:cNvSpPr>
                <a:spLocks noChangeArrowheads="1"/>
              </p:cNvSpPr>
              <p:nvPr userDrawn="1"/>
            </p:nvSpPr>
            <p:spPr bwMode="auto">
              <a:xfrm>
                <a:off x="3543" y="3545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8" name="Rectangle 1736"/>
              <p:cNvSpPr>
                <a:spLocks noChangeArrowheads="1"/>
              </p:cNvSpPr>
              <p:nvPr userDrawn="1"/>
            </p:nvSpPr>
            <p:spPr bwMode="auto">
              <a:xfrm>
                <a:off x="3543" y="358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9" name="Rectangle 1737"/>
              <p:cNvSpPr>
                <a:spLocks noChangeArrowheads="1"/>
              </p:cNvSpPr>
              <p:nvPr userDrawn="1"/>
            </p:nvSpPr>
            <p:spPr bwMode="auto">
              <a:xfrm>
                <a:off x="3543" y="3617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0" name="Rectangle 1738"/>
              <p:cNvSpPr>
                <a:spLocks noChangeArrowheads="1"/>
              </p:cNvSpPr>
              <p:nvPr userDrawn="1"/>
            </p:nvSpPr>
            <p:spPr bwMode="auto">
              <a:xfrm>
                <a:off x="3543" y="3691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1" name="Rectangle 1739"/>
              <p:cNvSpPr>
                <a:spLocks noChangeArrowheads="1"/>
              </p:cNvSpPr>
              <p:nvPr userDrawn="1"/>
            </p:nvSpPr>
            <p:spPr bwMode="auto">
              <a:xfrm>
                <a:off x="3604" y="3360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2" name="Rectangle 1740"/>
              <p:cNvSpPr>
                <a:spLocks noChangeArrowheads="1"/>
              </p:cNvSpPr>
              <p:nvPr userDrawn="1"/>
            </p:nvSpPr>
            <p:spPr bwMode="auto">
              <a:xfrm>
                <a:off x="3604" y="3397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3" name="Rectangle 1741"/>
              <p:cNvSpPr>
                <a:spLocks noChangeArrowheads="1"/>
              </p:cNvSpPr>
              <p:nvPr userDrawn="1"/>
            </p:nvSpPr>
            <p:spPr bwMode="auto">
              <a:xfrm>
                <a:off x="3604" y="3434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4" name="Rectangle 1742"/>
              <p:cNvSpPr>
                <a:spLocks noChangeArrowheads="1"/>
              </p:cNvSpPr>
              <p:nvPr userDrawn="1"/>
            </p:nvSpPr>
            <p:spPr bwMode="auto">
              <a:xfrm>
                <a:off x="3604" y="3471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5" name="Rectangle 1743"/>
              <p:cNvSpPr>
                <a:spLocks noChangeArrowheads="1"/>
              </p:cNvSpPr>
              <p:nvPr userDrawn="1"/>
            </p:nvSpPr>
            <p:spPr bwMode="auto">
              <a:xfrm>
                <a:off x="3604" y="3508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6" name="Rectangle 1744"/>
              <p:cNvSpPr>
                <a:spLocks noChangeArrowheads="1"/>
              </p:cNvSpPr>
              <p:nvPr userDrawn="1"/>
            </p:nvSpPr>
            <p:spPr bwMode="auto">
              <a:xfrm>
                <a:off x="3604" y="3545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7" name="Rectangle 1745"/>
              <p:cNvSpPr>
                <a:spLocks noChangeArrowheads="1"/>
              </p:cNvSpPr>
              <p:nvPr userDrawn="1"/>
            </p:nvSpPr>
            <p:spPr bwMode="auto">
              <a:xfrm>
                <a:off x="3604" y="358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8" name="Rectangle 1746"/>
              <p:cNvSpPr>
                <a:spLocks noChangeArrowheads="1"/>
              </p:cNvSpPr>
              <p:nvPr userDrawn="1"/>
            </p:nvSpPr>
            <p:spPr bwMode="auto">
              <a:xfrm>
                <a:off x="3604" y="3617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9" name="Rectangle 1747"/>
              <p:cNvSpPr>
                <a:spLocks noChangeArrowheads="1"/>
              </p:cNvSpPr>
              <p:nvPr userDrawn="1"/>
            </p:nvSpPr>
            <p:spPr bwMode="auto">
              <a:xfrm>
                <a:off x="3604" y="3654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0" name="Rectangle 1748"/>
              <p:cNvSpPr>
                <a:spLocks noChangeArrowheads="1"/>
              </p:cNvSpPr>
              <p:nvPr userDrawn="1"/>
            </p:nvSpPr>
            <p:spPr bwMode="auto">
              <a:xfrm>
                <a:off x="3604" y="3691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1" name="Rectangle 1749"/>
              <p:cNvSpPr>
                <a:spLocks noChangeArrowheads="1"/>
              </p:cNvSpPr>
              <p:nvPr userDrawn="1"/>
            </p:nvSpPr>
            <p:spPr bwMode="auto">
              <a:xfrm>
                <a:off x="3720" y="3397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2" name="Rectangle 1750"/>
              <p:cNvSpPr>
                <a:spLocks noChangeArrowheads="1"/>
              </p:cNvSpPr>
              <p:nvPr userDrawn="1"/>
            </p:nvSpPr>
            <p:spPr bwMode="auto">
              <a:xfrm>
                <a:off x="3720" y="3434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3" name="Rectangle 1751"/>
              <p:cNvSpPr>
                <a:spLocks noChangeArrowheads="1"/>
              </p:cNvSpPr>
              <p:nvPr userDrawn="1"/>
            </p:nvSpPr>
            <p:spPr bwMode="auto">
              <a:xfrm>
                <a:off x="3720" y="3471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4" name="Rectangle 1752"/>
              <p:cNvSpPr>
                <a:spLocks noChangeArrowheads="1"/>
              </p:cNvSpPr>
              <p:nvPr userDrawn="1"/>
            </p:nvSpPr>
            <p:spPr bwMode="auto">
              <a:xfrm>
                <a:off x="3720" y="3508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5" name="Rectangle 1753"/>
              <p:cNvSpPr>
                <a:spLocks noChangeArrowheads="1"/>
              </p:cNvSpPr>
              <p:nvPr userDrawn="1"/>
            </p:nvSpPr>
            <p:spPr bwMode="auto">
              <a:xfrm>
                <a:off x="3720" y="3545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27" name="Group 1955"/>
            <p:cNvGrpSpPr>
              <a:grpSpLocks/>
            </p:cNvGrpSpPr>
            <p:nvPr userDrawn="1"/>
          </p:nvGrpSpPr>
          <p:grpSpPr bwMode="auto">
            <a:xfrm>
              <a:off x="1921" y="2334"/>
              <a:ext cx="1961" cy="1380"/>
              <a:chOff x="1921" y="2334"/>
              <a:chExt cx="1961" cy="1380"/>
            </a:xfrm>
          </p:grpSpPr>
          <p:sp>
            <p:nvSpPr>
              <p:cNvPr id="4827" name="Rectangle 1755"/>
              <p:cNvSpPr>
                <a:spLocks noChangeArrowheads="1"/>
              </p:cNvSpPr>
              <p:nvPr userDrawn="1"/>
            </p:nvSpPr>
            <p:spPr bwMode="auto">
              <a:xfrm>
                <a:off x="3720" y="358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8" name="Rectangle 1756"/>
              <p:cNvSpPr>
                <a:spLocks noChangeArrowheads="1"/>
              </p:cNvSpPr>
              <p:nvPr userDrawn="1"/>
            </p:nvSpPr>
            <p:spPr bwMode="auto">
              <a:xfrm>
                <a:off x="3720" y="3617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9" name="Rectangle 1757"/>
              <p:cNvSpPr>
                <a:spLocks noChangeArrowheads="1"/>
              </p:cNvSpPr>
              <p:nvPr userDrawn="1"/>
            </p:nvSpPr>
            <p:spPr bwMode="auto">
              <a:xfrm>
                <a:off x="3720" y="3654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0" name="Rectangle 1758"/>
              <p:cNvSpPr>
                <a:spLocks noChangeArrowheads="1"/>
              </p:cNvSpPr>
              <p:nvPr userDrawn="1"/>
            </p:nvSpPr>
            <p:spPr bwMode="auto">
              <a:xfrm>
                <a:off x="3720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1" name="Rectangle 1759"/>
              <p:cNvSpPr>
                <a:spLocks noChangeArrowheads="1"/>
              </p:cNvSpPr>
              <p:nvPr userDrawn="1"/>
            </p:nvSpPr>
            <p:spPr bwMode="auto">
              <a:xfrm>
                <a:off x="3780" y="3360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2" name="Rectangle 1760"/>
              <p:cNvSpPr>
                <a:spLocks noChangeArrowheads="1"/>
              </p:cNvSpPr>
              <p:nvPr userDrawn="1"/>
            </p:nvSpPr>
            <p:spPr bwMode="auto">
              <a:xfrm>
                <a:off x="3780" y="3397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3" name="Rectangle 1761"/>
              <p:cNvSpPr>
                <a:spLocks noChangeArrowheads="1"/>
              </p:cNvSpPr>
              <p:nvPr userDrawn="1"/>
            </p:nvSpPr>
            <p:spPr bwMode="auto">
              <a:xfrm>
                <a:off x="3780" y="3434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4" name="Rectangle 1762"/>
              <p:cNvSpPr>
                <a:spLocks noChangeArrowheads="1"/>
              </p:cNvSpPr>
              <p:nvPr userDrawn="1"/>
            </p:nvSpPr>
            <p:spPr bwMode="auto">
              <a:xfrm>
                <a:off x="3780" y="3471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5" name="Rectangle 1763"/>
              <p:cNvSpPr>
                <a:spLocks noChangeArrowheads="1"/>
              </p:cNvSpPr>
              <p:nvPr userDrawn="1"/>
            </p:nvSpPr>
            <p:spPr bwMode="auto">
              <a:xfrm>
                <a:off x="3780" y="3508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6" name="Rectangle 1764"/>
              <p:cNvSpPr>
                <a:spLocks noChangeArrowheads="1"/>
              </p:cNvSpPr>
              <p:nvPr userDrawn="1"/>
            </p:nvSpPr>
            <p:spPr bwMode="auto">
              <a:xfrm>
                <a:off x="3780" y="3545"/>
                <a:ext cx="40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7" name="Rectangle 1765"/>
              <p:cNvSpPr>
                <a:spLocks noChangeArrowheads="1"/>
              </p:cNvSpPr>
              <p:nvPr userDrawn="1"/>
            </p:nvSpPr>
            <p:spPr bwMode="auto">
              <a:xfrm>
                <a:off x="3780" y="3580"/>
                <a:ext cx="40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8" name="Rectangle 1766"/>
              <p:cNvSpPr>
                <a:spLocks noChangeArrowheads="1"/>
              </p:cNvSpPr>
              <p:nvPr userDrawn="1"/>
            </p:nvSpPr>
            <p:spPr bwMode="auto">
              <a:xfrm>
                <a:off x="3780" y="3617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9" name="Rectangle 1767"/>
              <p:cNvSpPr>
                <a:spLocks noChangeArrowheads="1"/>
              </p:cNvSpPr>
              <p:nvPr userDrawn="1"/>
            </p:nvSpPr>
            <p:spPr bwMode="auto">
              <a:xfrm>
                <a:off x="3780" y="3654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0" name="Rectangle 1768"/>
              <p:cNvSpPr>
                <a:spLocks noChangeArrowheads="1"/>
              </p:cNvSpPr>
              <p:nvPr userDrawn="1"/>
            </p:nvSpPr>
            <p:spPr bwMode="auto">
              <a:xfrm>
                <a:off x="3780" y="3691"/>
                <a:ext cx="40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1" name="Rectangle 1769"/>
              <p:cNvSpPr>
                <a:spLocks noChangeArrowheads="1"/>
              </p:cNvSpPr>
              <p:nvPr userDrawn="1"/>
            </p:nvSpPr>
            <p:spPr bwMode="auto">
              <a:xfrm>
                <a:off x="3841" y="3360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2" name="Rectangle 1770"/>
              <p:cNvSpPr>
                <a:spLocks noChangeArrowheads="1"/>
              </p:cNvSpPr>
              <p:nvPr userDrawn="1"/>
            </p:nvSpPr>
            <p:spPr bwMode="auto">
              <a:xfrm>
                <a:off x="3841" y="3397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3" name="Rectangle 1771"/>
              <p:cNvSpPr>
                <a:spLocks noChangeArrowheads="1"/>
              </p:cNvSpPr>
              <p:nvPr userDrawn="1"/>
            </p:nvSpPr>
            <p:spPr bwMode="auto">
              <a:xfrm>
                <a:off x="3841" y="3434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4" name="Rectangle 1772"/>
              <p:cNvSpPr>
                <a:spLocks noChangeArrowheads="1"/>
              </p:cNvSpPr>
              <p:nvPr userDrawn="1"/>
            </p:nvSpPr>
            <p:spPr bwMode="auto">
              <a:xfrm>
                <a:off x="3841" y="3471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5" name="Rectangle 1773"/>
              <p:cNvSpPr>
                <a:spLocks noChangeArrowheads="1"/>
              </p:cNvSpPr>
              <p:nvPr userDrawn="1"/>
            </p:nvSpPr>
            <p:spPr bwMode="auto">
              <a:xfrm>
                <a:off x="3841" y="3508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6" name="Rectangle 1774"/>
              <p:cNvSpPr>
                <a:spLocks noChangeArrowheads="1"/>
              </p:cNvSpPr>
              <p:nvPr userDrawn="1"/>
            </p:nvSpPr>
            <p:spPr bwMode="auto">
              <a:xfrm>
                <a:off x="3841" y="3545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7" name="Rectangle 1775"/>
              <p:cNvSpPr>
                <a:spLocks noChangeArrowheads="1"/>
              </p:cNvSpPr>
              <p:nvPr userDrawn="1"/>
            </p:nvSpPr>
            <p:spPr bwMode="auto">
              <a:xfrm>
                <a:off x="3841" y="3617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8" name="Rectangle 1776"/>
              <p:cNvSpPr>
                <a:spLocks noChangeArrowheads="1"/>
              </p:cNvSpPr>
              <p:nvPr userDrawn="1"/>
            </p:nvSpPr>
            <p:spPr bwMode="auto">
              <a:xfrm>
                <a:off x="3841" y="3654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9" name="Rectangle 1777"/>
              <p:cNvSpPr>
                <a:spLocks noChangeArrowheads="1"/>
              </p:cNvSpPr>
              <p:nvPr userDrawn="1"/>
            </p:nvSpPr>
            <p:spPr bwMode="auto">
              <a:xfrm>
                <a:off x="3841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0" name="Rectangle 1778"/>
              <p:cNvSpPr>
                <a:spLocks noChangeArrowheads="1"/>
              </p:cNvSpPr>
              <p:nvPr userDrawn="1"/>
            </p:nvSpPr>
            <p:spPr bwMode="auto">
              <a:xfrm>
                <a:off x="3665" y="3360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1" name="Rectangle 1779"/>
              <p:cNvSpPr>
                <a:spLocks noChangeArrowheads="1"/>
              </p:cNvSpPr>
              <p:nvPr userDrawn="1"/>
            </p:nvSpPr>
            <p:spPr bwMode="auto">
              <a:xfrm>
                <a:off x="3665" y="3397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2" name="Rectangle 1780"/>
              <p:cNvSpPr>
                <a:spLocks noChangeArrowheads="1"/>
              </p:cNvSpPr>
              <p:nvPr userDrawn="1"/>
            </p:nvSpPr>
            <p:spPr bwMode="auto">
              <a:xfrm>
                <a:off x="3665" y="3434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3" name="Rectangle 1781"/>
              <p:cNvSpPr>
                <a:spLocks noChangeArrowheads="1"/>
              </p:cNvSpPr>
              <p:nvPr userDrawn="1"/>
            </p:nvSpPr>
            <p:spPr bwMode="auto">
              <a:xfrm>
                <a:off x="3665" y="3471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4" name="Rectangle 1782"/>
              <p:cNvSpPr>
                <a:spLocks noChangeArrowheads="1"/>
              </p:cNvSpPr>
              <p:nvPr userDrawn="1"/>
            </p:nvSpPr>
            <p:spPr bwMode="auto">
              <a:xfrm>
                <a:off x="3665" y="3508"/>
                <a:ext cx="41" cy="2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5" name="Rectangle 1783"/>
              <p:cNvSpPr>
                <a:spLocks noChangeArrowheads="1"/>
              </p:cNvSpPr>
              <p:nvPr userDrawn="1"/>
            </p:nvSpPr>
            <p:spPr bwMode="auto">
              <a:xfrm>
                <a:off x="3665" y="3580"/>
                <a:ext cx="41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6" name="Rectangle 1784"/>
              <p:cNvSpPr>
                <a:spLocks noChangeArrowheads="1"/>
              </p:cNvSpPr>
              <p:nvPr userDrawn="1"/>
            </p:nvSpPr>
            <p:spPr bwMode="auto">
              <a:xfrm>
                <a:off x="3665" y="3691"/>
                <a:ext cx="41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7" name="Rectangle 1785"/>
              <p:cNvSpPr>
                <a:spLocks noChangeArrowheads="1"/>
              </p:cNvSpPr>
              <p:nvPr userDrawn="1"/>
            </p:nvSpPr>
            <p:spPr bwMode="auto">
              <a:xfrm>
                <a:off x="3159" y="2618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8" name="Rectangle 1786"/>
              <p:cNvSpPr>
                <a:spLocks noChangeArrowheads="1"/>
              </p:cNvSpPr>
              <p:nvPr userDrawn="1"/>
            </p:nvSpPr>
            <p:spPr bwMode="auto">
              <a:xfrm>
                <a:off x="3159" y="2659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9" name="Rectangle 1787"/>
              <p:cNvSpPr>
                <a:spLocks noChangeArrowheads="1"/>
              </p:cNvSpPr>
              <p:nvPr userDrawn="1"/>
            </p:nvSpPr>
            <p:spPr bwMode="auto">
              <a:xfrm>
                <a:off x="3159" y="2700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0" name="Rectangle 1788"/>
              <p:cNvSpPr>
                <a:spLocks noChangeArrowheads="1"/>
              </p:cNvSpPr>
              <p:nvPr userDrawn="1"/>
            </p:nvSpPr>
            <p:spPr bwMode="auto">
              <a:xfrm>
                <a:off x="3159" y="2781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1" name="Rectangle 1789"/>
              <p:cNvSpPr>
                <a:spLocks noChangeArrowheads="1"/>
              </p:cNvSpPr>
              <p:nvPr userDrawn="1"/>
            </p:nvSpPr>
            <p:spPr bwMode="auto">
              <a:xfrm>
                <a:off x="3159" y="2822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2" name="Rectangle 1790"/>
              <p:cNvSpPr>
                <a:spLocks noChangeArrowheads="1"/>
              </p:cNvSpPr>
              <p:nvPr userDrawn="1"/>
            </p:nvSpPr>
            <p:spPr bwMode="auto">
              <a:xfrm>
                <a:off x="3159" y="2863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3" name="Rectangle 1791"/>
              <p:cNvSpPr>
                <a:spLocks noChangeArrowheads="1"/>
              </p:cNvSpPr>
              <p:nvPr userDrawn="1"/>
            </p:nvSpPr>
            <p:spPr bwMode="auto">
              <a:xfrm>
                <a:off x="3159" y="2904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4" name="Rectangle 1792"/>
              <p:cNvSpPr>
                <a:spLocks noChangeArrowheads="1"/>
              </p:cNvSpPr>
              <p:nvPr userDrawn="1"/>
            </p:nvSpPr>
            <p:spPr bwMode="auto">
              <a:xfrm>
                <a:off x="3159" y="2944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5" name="Rectangle 1793"/>
              <p:cNvSpPr>
                <a:spLocks noChangeArrowheads="1"/>
              </p:cNvSpPr>
              <p:nvPr userDrawn="1"/>
            </p:nvSpPr>
            <p:spPr bwMode="auto">
              <a:xfrm>
                <a:off x="3159" y="2985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6" name="Rectangle 1794"/>
              <p:cNvSpPr>
                <a:spLocks noChangeArrowheads="1"/>
              </p:cNvSpPr>
              <p:nvPr userDrawn="1"/>
            </p:nvSpPr>
            <p:spPr bwMode="auto">
              <a:xfrm>
                <a:off x="3159" y="3026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7" name="Rectangle 1795"/>
              <p:cNvSpPr>
                <a:spLocks noChangeArrowheads="1"/>
              </p:cNvSpPr>
              <p:nvPr userDrawn="1"/>
            </p:nvSpPr>
            <p:spPr bwMode="auto">
              <a:xfrm>
                <a:off x="3159" y="3108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8" name="Rectangle 1796"/>
              <p:cNvSpPr>
                <a:spLocks noChangeArrowheads="1"/>
              </p:cNvSpPr>
              <p:nvPr userDrawn="1"/>
            </p:nvSpPr>
            <p:spPr bwMode="auto">
              <a:xfrm>
                <a:off x="3159" y="3189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9" name="Rectangle 1797"/>
              <p:cNvSpPr>
                <a:spLocks noChangeArrowheads="1"/>
              </p:cNvSpPr>
              <p:nvPr userDrawn="1"/>
            </p:nvSpPr>
            <p:spPr bwMode="auto">
              <a:xfrm>
                <a:off x="3159" y="3230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0" name="Rectangle 1798"/>
              <p:cNvSpPr>
                <a:spLocks noChangeArrowheads="1"/>
              </p:cNvSpPr>
              <p:nvPr userDrawn="1"/>
            </p:nvSpPr>
            <p:spPr bwMode="auto">
              <a:xfrm>
                <a:off x="3027" y="2618"/>
                <a:ext cx="84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1" name="Rectangle 1799"/>
              <p:cNvSpPr>
                <a:spLocks noChangeArrowheads="1"/>
              </p:cNvSpPr>
              <p:nvPr userDrawn="1"/>
            </p:nvSpPr>
            <p:spPr bwMode="auto">
              <a:xfrm>
                <a:off x="3027" y="2659"/>
                <a:ext cx="84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2" name="Rectangle 1800"/>
              <p:cNvSpPr>
                <a:spLocks noChangeArrowheads="1"/>
              </p:cNvSpPr>
              <p:nvPr userDrawn="1"/>
            </p:nvSpPr>
            <p:spPr bwMode="auto">
              <a:xfrm>
                <a:off x="3027" y="2700"/>
                <a:ext cx="84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3" name="Rectangle 1801"/>
              <p:cNvSpPr>
                <a:spLocks noChangeArrowheads="1"/>
              </p:cNvSpPr>
              <p:nvPr userDrawn="1"/>
            </p:nvSpPr>
            <p:spPr bwMode="auto">
              <a:xfrm>
                <a:off x="3027" y="2740"/>
                <a:ext cx="84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4" name="Rectangle 1802"/>
              <p:cNvSpPr>
                <a:spLocks noChangeArrowheads="1"/>
              </p:cNvSpPr>
              <p:nvPr userDrawn="1"/>
            </p:nvSpPr>
            <p:spPr bwMode="auto">
              <a:xfrm>
                <a:off x="3027" y="2781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5" name="Rectangle 1803"/>
              <p:cNvSpPr>
                <a:spLocks noChangeArrowheads="1"/>
              </p:cNvSpPr>
              <p:nvPr userDrawn="1"/>
            </p:nvSpPr>
            <p:spPr bwMode="auto">
              <a:xfrm>
                <a:off x="3027" y="2822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6" name="Rectangle 1804"/>
              <p:cNvSpPr>
                <a:spLocks noChangeArrowheads="1"/>
              </p:cNvSpPr>
              <p:nvPr userDrawn="1"/>
            </p:nvSpPr>
            <p:spPr bwMode="auto">
              <a:xfrm>
                <a:off x="3027" y="2863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7" name="Rectangle 1805"/>
              <p:cNvSpPr>
                <a:spLocks noChangeArrowheads="1"/>
              </p:cNvSpPr>
              <p:nvPr userDrawn="1"/>
            </p:nvSpPr>
            <p:spPr bwMode="auto">
              <a:xfrm>
                <a:off x="3027" y="2904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8" name="Rectangle 1806"/>
              <p:cNvSpPr>
                <a:spLocks noChangeArrowheads="1"/>
              </p:cNvSpPr>
              <p:nvPr userDrawn="1"/>
            </p:nvSpPr>
            <p:spPr bwMode="auto">
              <a:xfrm>
                <a:off x="3027" y="2944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9" name="Rectangle 1807"/>
              <p:cNvSpPr>
                <a:spLocks noChangeArrowheads="1"/>
              </p:cNvSpPr>
              <p:nvPr userDrawn="1"/>
            </p:nvSpPr>
            <p:spPr bwMode="auto">
              <a:xfrm>
                <a:off x="3027" y="3026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0" name="Rectangle 1808"/>
              <p:cNvSpPr>
                <a:spLocks noChangeArrowheads="1"/>
              </p:cNvSpPr>
              <p:nvPr userDrawn="1"/>
            </p:nvSpPr>
            <p:spPr bwMode="auto">
              <a:xfrm>
                <a:off x="3027" y="3067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1" name="Rectangle 1809"/>
              <p:cNvSpPr>
                <a:spLocks noChangeArrowheads="1"/>
              </p:cNvSpPr>
              <p:nvPr userDrawn="1"/>
            </p:nvSpPr>
            <p:spPr bwMode="auto">
              <a:xfrm>
                <a:off x="3027" y="3108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2" name="Rectangle 1810"/>
              <p:cNvSpPr>
                <a:spLocks noChangeArrowheads="1"/>
              </p:cNvSpPr>
              <p:nvPr userDrawn="1"/>
            </p:nvSpPr>
            <p:spPr bwMode="auto">
              <a:xfrm>
                <a:off x="3027" y="3148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3" name="Rectangle 1811"/>
              <p:cNvSpPr>
                <a:spLocks noChangeArrowheads="1"/>
              </p:cNvSpPr>
              <p:nvPr userDrawn="1"/>
            </p:nvSpPr>
            <p:spPr bwMode="auto">
              <a:xfrm>
                <a:off x="3027" y="3189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4" name="Rectangle 1812"/>
              <p:cNvSpPr>
                <a:spLocks noChangeArrowheads="1"/>
              </p:cNvSpPr>
              <p:nvPr userDrawn="1"/>
            </p:nvSpPr>
            <p:spPr bwMode="auto">
              <a:xfrm>
                <a:off x="3027" y="3230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5" name="Rectangle 1813"/>
              <p:cNvSpPr>
                <a:spLocks noChangeArrowheads="1"/>
              </p:cNvSpPr>
              <p:nvPr userDrawn="1"/>
            </p:nvSpPr>
            <p:spPr bwMode="auto">
              <a:xfrm>
                <a:off x="2902" y="2618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6" name="Rectangle 1814"/>
              <p:cNvSpPr>
                <a:spLocks noChangeArrowheads="1"/>
              </p:cNvSpPr>
              <p:nvPr userDrawn="1"/>
            </p:nvSpPr>
            <p:spPr bwMode="auto">
              <a:xfrm>
                <a:off x="2902" y="2659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7" name="Rectangle 1815"/>
              <p:cNvSpPr>
                <a:spLocks noChangeArrowheads="1"/>
              </p:cNvSpPr>
              <p:nvPr userDrawn="1"/>
            </p:nvSpPr>
            <p:spPr bwMode="auto">
              <a:xfrm>
                <a:off x="2902" y="2700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8" name="Rectangle 1816"/>
              <p:cNvSpPr>
                <a:spLocks noChangeArrowheads="1"/>
              </p:cNvSpPr>
              <p:nvPr userDrawn="1"/>
            </p:nvSpPr>
            <p:spPr bwMode="auto">
              <a:xfrm>
                <a:off x="2902" y="2740"/>
                <a:ext cx="83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9" name="Rectangle 1817"/>
              <p:cNvSpPr>
                <a:spLocks noChangeArrowheads="1"/>
              </p:cNvSpPr>
              <p:nvPr userDrawn="1"/>
            </p:nvSpPr>
            <p:spPr bwMode="auto">
              <a:xfrm>
                <a:off x="2902" y="2781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0" name="Rectangle 1818"/>
              <p:cNvSpPr>
                <a:spLocks noChangeArrowheads="1"/>
              </p:cNvSpPr>
              <p:nvPr userDrawn="1"/>
            </p:nvSpPr>
            <p:spPr bwMode="auto">
              <a:xfrm>
                <a:off x="2902" y="2822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1" name="Rectangle 1819"/>
              <p:cNvSpPr>
                <a:spLocks noChangeArrowheads="1"/>
              </p:cNvSpPr>
              <p:nvPr userDrawn="1"/>
            </p:nvSpPr>
            <p:spPr bwMode="auto">
              <a:xfrm>
                <a:off x="2902" y="2863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2" name="Rectangle 1820"/>
              <p:cNvSpPr>
                <a:spLocks noChangeArrowheads="1"/>
              </p:cNvSpPr>
              <p:nvPr userDrawn="1"/>
            </p:nvSpPr>
            <p:spPr bwMode="auto">
              <a:xfrm>
                <a:off x="2902" y="2904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3" name="Rectangle 1821"/>
              <p:cNvSpPr>
                <a:spLocks noChangeArrowheads="1"/>
              </p:cNvSpPr>
              <p:nvPr userDrawn="1"/>
            </p:nvSpPr>
            <p:spPr bwMode="auto">
              <a:xfrm>
                <a:off x="2902" y="2944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4" name="Rectangle 1822"/>
              <p:cNvSpPr>
                <a:spLocks noChangeArrowheads="1"/>
              </p:cNvSpPr>
              <p:nvPr userDrawn="1"/>
            </p:nvSpPr>
            <p:spPr bwMode="auto">
              <a:xfrm>
                <a:off x="2902" y="2985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5" name="Rectangle 1823"/>
              <p:cNvSpPr>
                <a:spLocks noChangeArrowheads="1"/>
              </p:cNvSpPr>
              <p:nvPr userDrawn="1"/>
            </p:nvSpPr>
            <p:spPr bwMode="auto">
              <a:xfrm>
                <a:off x="2902" y="3026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6" name="Rectangle 1824"/>
              <p:cNvSpPr>
                <a:spLocks noChangeArrowheads="1"/>
              </p:cNvSpPr>
              <p:nvPr userDrawn="1"/>
            </p:nvSpPr>
            <p:spPr bwMode="auto">
              <a:xfrm>
                <a:off x="2902" y="3108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7" name="Rectangle 1825"/>
              <p:cNvSpPr>
                <a:spLocks noChangeArrowheads="1"/>
              </p:cNvSpPr>
              <p:nvPr userDrawn="1"/>
            </p:nvSpPr>
            <p:spPr bwMode="auto">
              <a:xfrm>
                <a:off x="3159" y="3274"/>
                <a:ext cx="83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8" name="Rectangle 1826"/>
              <p:cNvSpPr>
                <a:spLocks noChangeArrowheads="1"/>
              </p:cNvSpPr>
              <p:nvPr userDrawn="1"/>
            </p:nvSpPr>
            <p:spPr bwMode="auto">
              <a:xfrm>
                <a:off x="3159" y="3315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9" name="Rectangle 1827"/>
              <p:cNvSpPr>
                <a:spLocks noChangeArrowheads="1"/>
              </p:cNvSpPr>
              <p:nvPr userDrawn="1"/>
            </p:nvSpPr>
            <p:spPr bwMode="auto">
              <a:xfrm>
                <a:off x="3159" y="3437"/>
                <a:ext cx="83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0" name="Rectangle 1828"/>
              <p:cNvSpPr>
                <a:spLocks noChangeArrowheads="1"/>
              </p:cNvSpPr>
              <p:nvPr userDrawn="1"/>
            </p:nvSpPr>
            <p:spPr bwMode="auto">
              <a:xfrm>
                <a:off x="3159" y="3519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1" name="Rectangle 1829"/>
              <p:cNvSpPr>
                <a:spLocks noChangeArrowheads="1"/>
              </p:cNvSpPr>
              <p:nvPr userDrawn="1"/>
            </p:nvSpPr>
            <p:spPr bwMode="auto">
              <a:xfrm>
                <a:off x="3159" y="3560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2" name="Rectangle 1830"/>
              <p:cNvSpPr>
                <a:spLocks noChangeArrowheads="1"/>
              </p:cNvSpPr>
              <p:nvPr userDrawn="1"/>
            </p:nvSpPr>
            <p:spPr bwMode="auto">
              <a:xfrm>
                <a:off x="3159" y="3601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3" name="Rectangle 1831"/>
              <p:cNvSpPr>
                <a:spLocks noChangeArrowheads="1"/>
              </p:cNvSpPr>
              <p:nvPr userDrawn="1"/>
            </p:nvSpPr>
            <p:spPr bwMode="auto">
              <a:xfrm>
                <a:off x="3027" y="3356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4" name="Rectangle 1832"/>
              <p:cNvSpPr>
                <a:spLocks noChangeArrowheads="1"/>
              </p:cNvSpPr>
              <p:nvPr userDrawn="1"/>
            </p:nvSpPr>
            <p:spPr bwMode="auto">
              <a:xfrm>
                <a:off x="3027" y="3397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5" name="Rectangle 1833"/>
              <p:cNvSpPr>
                <a:spLocks noChangeArrowheads="1"/>
              </p:cNvSpPr>
              <p:nvPr userDrawn="1"/>
            </p:nvSpPr>
            <p:spPr bwMode="auto">
              <a:xfrm>
                <a:off x="3027" y="3437"/>
                <a:ext cx="84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6" name="Rectangle 1834"/>
              <p:cNvSpPr>
                <a:spLocks noChangeArrowheads="1"/>
              </p:cNvSpPr>
              <p:nvPr userDrawn="1"/>
            </p:nvSpPr>
            <p:spPr bwMode="auto">
              <a:xfrm>
                <a:off x="3027" y="3560"/>
                <a:ext cx="84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7" name="Rectangle 1835"/>
              <p:cNvSpPr>
                <a:spLocks noChangeArrowheads="1"/>
              </p:cNvSpPr>
              <p:nvPr userDrawn="1"/>
            </p:nvSpPr>
            <p:spPr bwMode="auto">
              <a:xfrm>
                <a:off x="3027" y="3641"/>
                <a:ext cx="84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8" name="Rectangle 1836"/>
              <p:cNvSpPr>
                <a:spLocks noChangeArrowheads="1"/>
              </p:cNvSpPr>
              <p:nvPr userDrawn="1"/>
            </p:nvSpPr>
            <p:spPr bwMode="auto">
              <a:xfrm>
                <a:off x="2902" y="3315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9" name="Rectangle 1837"/>
              <p:cNvSpPr>
                <a:spLocks noChangeArrowheads="1"/>
              </p:cNvSpPr>
              <p:nvPr userDrawn="1"/>
            </p:nvSpPr>
            <p:spPr bwMode="auto">
              <a:xfrm>
                <a:off x="2902" y="3356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0" name="Rectangle 1838"/>
              <p:cNvSpPr>
                <a:spLocks noChangeArrowheads="1"/>
              </p:cNvSpPr>
              <p:nvPr userDrawn="1"/>
            </p:nvSpPr>
            <p:spPr bwMode="auto">
              <a:xfrm>
                <a:off x="2902" y="3437"/>
                <a:ext cx="83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1" name="Rectangle 1839"/>
              <p:cNvSpPr>
                <a:spLocks noChangeArrowheads="1"/>
              </p:cNvSpPr>
              <p:nvPr userDrawn="1"/>
            </p:nvSpPr>
            <p:spPr bwMode="auto">
              <a:xfrm>
                <a:off x="2902" y="3560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2" name="Rectangle 1840"/>
              <p:cNvSpPr>
                <a:spLocks noChangeArrowheads="1"/>
              </p:cNvSpPr>
              <p:nvPr userDrawn="1"/>
            </p:nvSpPr>
            <p:spPr bwMode="auto">
              <a:xfrm>
                <a:off x="2902" y="3601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3" name="Rectangle 1841"/>
              <p:cNvSpPr>
                <a:spLocks noChangeArrowheads="1"/>
              </p:cNvSpPr>
              <p:nvPr userDrawn="1"/>
            </p:nvSpPr>
            <p:spPr bwMode="auto">
              <a:xfrm>
                <a:off x="2770" y="2334"/>
                <a:ext cx="83" cy="25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4" name="Rectangle 1842"/>
              <p:cNvSpPr>
                <a:spLocks noChangeArrowheads="1"/>
              </p:cNvSpPr>
              <p:nvPr userDrawn="1"/>
            </p:nvSpPr>
            <p:spPr bwMode="auto">
              <a:xfrm>
                <a:off x="2770" y="2375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5" name="Rectangle 1843"/>
              <p:cNvSpPr>
                <a:spLocks noChangeArrowheads="1"/>
              </p:cNvSpPr>
              <p:nvPr userDrawn="1"/>
            </p:nvSpPr>
            <p:spPr bwMode="auto">
              <a:xfrm>
                <a:off x="2770" y="2416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6" name="Rectangle 1844"/>
              <p:cNvSpPr>
                <a:spLocks noChangeArrowheads="1"/>
              </p:cNvSpPr>
              <p:nvPr userDrawn="1"/>
            </p:nvSpPr>
            <p:spPr bwMode="auto">
              <a:xfrm>
                <a:off x="2770" y="2457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7" name="Rectangle 1845"/>
              <p:cNvSpPr>
                <a:spLocks noChangeArrowheads="1"/>
              </p:cNvSpPr>
              <p:nvPr userDrawn="1"/>
            </p:nvSpPr>
            <p:spPr bwMode="auto">
              <a:xfrm>
                <a:off x="2770" y="2498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8" name="Rectangle 1846"/>
              <p:cNvSpPr>
                <a:spLocks noChangeArrowheads="1"/>
              </p:cNvSpPr>
              <p:nvPr userDrawn="1"/>
            </p:nvSpPr>
            <p:spPr bwMode="auto">
              <a:xfrm>
                <a:off x="2770" y="2538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9" name="Rectangle 1847"/>
              <p:cNvSpPr>
                <a:spLocks noChangeArrowheads="1"/>
              </p:cNvSpPr>
              <p:nvPr userDrawn="1"/>
            </p:nvSpPr>
            <p:spPr bwMode="auto">
              <a:xfrm>
                <a:off x="2770" y="2579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0" name="Rectangle 1848"/>
              <p:cNvSpPr>
                <a:spLocks noChangeArrowheads="1"/>
              </p:cNvSpPr>
              <p:nvPr userDrawn="1"/>
            </p:nvSpPr>
            <p:spPr bwMode="auto">
              <a:xfrm>
                <a:off x="2770" y="2620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1" name="Rectangle 1849"/>
              <p:cNvSpPr>
                <a:spLocks noChangeArrowheads="1"/>
              </p:cNvSpPr>
              <p:nvPr userDrawn="1"/>
            </p:nvSpPr>
            <p:spPr bwMode="auto">
              <a:xfrm>
                <a:off x="2770" y="2661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2" name="Rectangle 1850"/>
              <p:cNvSpPr>
                <a:spLocks noChangeArrowheads="1"/>
              </p:cNvSpPr>
              <p:nvPr userDrawn="1"/>
            </p:nvSpPr>
            <p:spPr bwMode="auto">
              <a:xfrm>
                <a:off x="2770" y="2742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3" name="Rectangle 1851"/>
              <p:cNvSpPr>
                <a:spLocks noChangeArrowheads="1"/>
              </p:cNvSpPr>
              <p:nvPr userDrawn="1"/>
            </p:nvSpPr>
            <p:spPr bwMode="auto">
              <a:xfrm>
                <a:off x="2770" y="2785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4" name="Rectangle 1852"/>
              <p:cNvSpPr>
                <a:spLocks noChangeArrowheads="1"/>
              </p:cNvSpPr>
              <p:nvPr userDrawn="1"/>
            </p:nvSpPr>
            <p:spPr bwMode="auto">
              <a:xfrm>
                <a:off x="2770" y="2826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5" name="Rectangle 1853"/>
              <p:cNvSpPr>
                <a:spLocks noChangeArrowheads="1"/>
              </p:cNvSpPr>
              <p:nvPr userDrawn="1"/>
            </p:nvSpPr>
            <p:spPr bwMode="auto">
              <a:xfrm>
                <a:off x="2770" y="2907"/>
                <a:ext cx="83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6" name="Rectangle 1854"/>
              <p:cNvSpPr>
                <a:spLocks noChangeArrowheads="1"/>
              </p:cNvSpPr>
              <p:nvPr userDrawn="1"/>
            </p:nvSpPr>
            <p:spPr bwMode="auto">
              <a:xfrm>
                <a:off x="2770" y="2948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7" name="Rectangle 1855"/>
              <p:cNvSpPr>
                <a:spLocks noChangeArrowheads="1"/>
              </p:cNvSpPr>
              <p:nvPr userDrawn="1"/>
            </p:nvSpPr>
            <p:spPr bwMode="auto">
              <a:xfrm>
                <a:off x="2650" y="2336"/>
                <a:ext cx="83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8" name="Rectangle 1856"/>
              <p:cNvSpPr>
                <a:spLocks noChangeArrowheads="1"/>
              </p:cNvSpPr>
              <p:nvPr userDrawn="1"/>
            </p:nvSpPr>
            <p:spPr bwMode="auto">
              <a:xfrm>
                <a:off x="2650" y="2377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9" name="Rectangle 1857"/>
              <p:cNvSpPr>
                <a:spLocks noChangeArrowheads="1"/>
              </p:cNvSpPr>
              <p:nvPr userDrawn="1"/>
            </p:nvSpPr>
            <p:spPr bwMode="auto">
              <a:xfrm>
                <a:off x="2650" y="2418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0" name="Rectangle 1858"/>
              <p:cNvSpPr>
                <a:spLocks noChangeArrowheads="1"/>
              </p:cNvSpPr>
              <p:nvPr userDrawn="1"/>
            </p:nvSpPr>
            <p:spPr bwMode="auto">
              <a:xfrm>
                <a:off x="2650" y="2459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1" name="Rectangle 1859"/>
              <p:cNvSpPr>
                <a:spLocks noChangeArrowheads="1"/>
              </p:cNvSpPr>
              <p:nvPr userDrawn="1"/>
            </p:nvSpPr>
            <p:spPr bwMode="auto">
              <a:xfrm>
                <a:off x="2650" y="2499"/>
                <a:ext cx="83" cy="23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2" name="Rectangle 1860"/>
              <p:cNvSpPr>
                <a:spLocks noChangeArrowheads="1"/>
              </p:cNvSpPr>
              <p:nvPr userDrawn="1"/>
            </p:nvSpPr>
            <p:spPr bwMode="auto">
              <a:xfrm>
                <a:off x="2650" y="2540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3" name="Rectangle 1861"/>
              <p:cNvSpPr>
                <a:spLocks noChangeArrowheads="1"/>
              </p:cNvSpPr>
              <p:nvPr userDrawn="1"/>
            </p:nvSpPr>
            <p:spPr bwMode="auto">
              <a:xfrm>
                <a:off x="2650" y="2581"/>
                <a:ext cx="83" cy="2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4" name="Rectangle 1862"/>
              <p:cNvSpPr>
                <a:spLocks noChangeArrowheads="1"/>
              </p:cNvSpPr>
              <p:nvPr userDrawn="1"/>
            </p:nvSpPr>
            <p:spPr bwMode="auto">
              <a:xfrm>
                <a:off x="2650" y="2663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5" name="Rectangle 1863"/>
              <p:cNvSpPr>
                <a:spLocks noChangeArrowheads="1"/>
              </p:cNvSpPr>
              <p:nvPr userDrawn="1"/>
            </p:nvSpPr>
            <p:spPr bwMode="auto">
              <a:xfrm>
                <a:off x="2650" y="2703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6" name="Rectangle 1864"/>
              <p:cNvSpPr>
                <a:spLocks noChangeArrowheads="1"/>
              </p:cNvSpPr>
              <p:nvPr userDrawn="1"/>
            </p:nvSpPr>
            <p:spPr bwMode="auto">
              <a:xfrm>
                <a:off x="2650" y="2744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7" name="Rectangle 1865"/>
              <p:cNvSpPr>
                <a:spLocks noChangeArrowheads="1"/>
              </p:cNvSpPr>
              <p:nvPr userDrawn="1"/>
            </p:nvSpPr>
            <p:spPr bwMode="auto">
              <a:xfrm>
                <a:off x="2650" y="2826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8" name="Rectangle 1866"/>
              <p:cNvSpPr>
                <a:spLocks noChangeArrowheads="1"/>
              </p:cNvSpPr>
              <p:nvPr userDrawn="1"/>
            </p:nvSpPr>
            <p:spPr bwMode="auto">
              <a:xfrm>
                <a:off x="2650" y="2867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9" name="Rectangle 1867"/>
              <p:cNvSpPr>
                <a:spLocks noChangeArrowheads="1"/>
              </p:cNvSpPr>
              <p:nvPr userDrawn="1"/>
            </p:nvSpPr>
            <p:spPr bwMode="auto">
              <a:xfrm>
                <a:off x="2650" y="2948"/>
                <a:ext cx="83" cy="2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0" name="Freeform 1868"/>
              <p:cNvSpPr>
                <a:spLocks/>
              </p:cNvSpPr>
              <p:nvPr userDrawn="1"/>
            </p:nvSpPr>
            <p:spPr bwMode="auto">
              <a:xfrm>
                <a:off x="2288" y="3389"/>
                <a:ext cx="43" cy="3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"/>
                  </a:cxn>
                  <a:cxn ang="0">
                    <a:pos x="0" y="17"/>
                  </a:cxn>
                  <a:cxn ang="0">
                    <a:pos x="23" y="15"/>
                  </a:cxn>
                  <a:cxn ang="0">
                    <a:pos x="23" y="0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cubicBezTo>
                      <a:pt x="15" y="1"/>
                      <a:pt x="8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6"/>
                      <a:pt x="15" y="16"/>
                      <a:pt x="23" y="15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1" name="Freeform 1869"/>
              <p:cNvSpPr>
                <a:spLocks/>
              </p:cNvSpPr>
              <p:nvPr userDrawn="1"/>
            </p:nvSpPr>
            <p:spPr bwMode="auto">
              <a:xfrm>
                <a:off x="1942" y="3614"/>
                <a:ext cx="11" cy="3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" y="17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4" y="18"/>
                      <a:pt x="6" y="1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2" name="Freeform 1870"/>
              <p:cNvSpPr>
                <a:spLocks/>
              </p:cNvSpPr>
              <p:nvPr userDrawn="1"/>
            </p:nvSpPr>
            <p:spPr bwMode="auto">
              <a:xfrm>
                <a:off x="2288" y="3321"/>
                <a:ext cx="43" cy="2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23" y="15"/>
                  </a:cxn>
                  <a:cxn ang="0">
                    <a:pos x="23" y="0"/>
                  </a:cxn>
                </a:cxnLst>
                <a:rect l="0" t="0" r="r" b="b"/>
                <a:pathLst>
                  <a:path w="23" h="16">
                    <a:moveTo>
                      <a:pt x="23" y="0"/>
                    </a:moveTo>
                    <a:cubicBezTo>
                      <a:pt x="15" y="0"/>
                      <a:pt x="8" y="1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15" y="15"/>
                      <a:pt x="23" y="15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3" name="Freeform 1871"/>
              <p:cNvSpPr>
                <a:spLocks/>
              </p:cNvSpPr>
              <p:nvPr userDrawn="1"/>
            </p:nvSpPr>
            <p:spPr bwMode="auto">
              <a:xfrm>
                <a:off x="1988" y="3421"/>
                <a:ext cx="15" cy="2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8" y="13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4"/>
                      <a:pt x="5" y="14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4" name="Freeform 1872"/>
              <p:cNvSpPr>
                <a:spLocks/>
              </p:cNvSpPr>
              <p:nvPr userDrawn="1"/>
            </p:nvSpPr>
            <p:spPr bwMode="auto">
              <a:xfrm>
                <a:off x="1988" y="3059"/>
                <a:ext cx="15" cy="3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7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40"/>
                  </a:cxn>
                  <a:cxn ang="0">
                    <a:pos x="0" y="162"/>
                  </a:cxn>
                  <a:cxn ang="0">
                    <a:pos x="0" y="167"/>
                  </a:cxn>
                  <a:cxn ang="0">
                    <a:pos x="0" y="175"/>
                  </a:cxn>
                  <a:cxn ang="0">
                    <a:pos x="8" y="173"/>
                  </a:cxn>
                  <a:cxn ang="0">
                    <a:pos x="8" y="161"/>
                  </a:cxn>
                  <a:cxn ang="0">
                    <a:pos x="8" y="150"/>
                  </a:cxn>
                  <a:cxn ang="0">
                    <a:pos x="8" y="13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8" y="104"/>
                  </a:cxn>
                  <a:cxn ang="0">
                    <a:pos x="8" y="93"/>
                  </a:cxn>
                  <a:cxn ang="0">
                    <a:pos x="8" y="93"/>
                  </a:cxn>
                  <a:cxn ang="0">
                    <a:pos x="8" y="69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8" y="3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8" h="175">
                    <a:moveTo>
                      <a:pt x="0" y="3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2" y="174"/>
                      <a:pt x="5" y="174"/>
                      <a:pt x="8" y="173"/>
                    </a:cubicBezTo>
                    <a:cubicBezTo>
                      <a:pt x="8" y="161"/>
                      <a:pt x="8" y="161"/>
                      <a:pt x="8" y="161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5" name="Freeform 1873"/>
              <p:cNvSpPr>
                <a:spLocks/>
              </p:cNvSpPr>
              <p:nvPr userDrawn="1"/>
            </p:nvSpPr>
            <p:spPr bwMode="auto">
              <a:xfrm>
                <a:off x="2435" y="3159"/>
                <a:ext cx="57" cy="114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31" y="59"/>
                  </a:cxn>
                  <a:cxn ang="0">
                    <a:pos x="31" y="0"/>
                  </a:cxn>
                  <a:cxn ang="0">
                    <a:pos x="0" y="4"/>
                  </a:cxn>
                  <a:cxn ang="0">
                    <a:pos x="0" y="61"/>
                  </a:cxn>
                </a:cxnLst>
                <a:rect l="0" t="0" r="r" b="b"/>
                <a:pathLst>
                  <a:path w="31" h="61">
                    <a:moveTo>
                      <a:pt x="0" y="61"/>
                    </a:moveTo>
                    <a:cubicBezTo>
                      <a:pt x="11" y="60"/>
                      <a:pt x="22" y="60"/>
                      <a:pt x="31" y="5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1" y="1"/>
                      <a:pt x="10" y="2"/>
                      <a:pt x="0" y="4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6" name="Freeform 1874"/>
              <p:cNvSpPr>
                <a:spLocks/>
              </p:cNvSpPr>
              <p:nvPr userDrawn="1"/>
            </p:nvSpPr>
            <p:spPr bwMode="auto">
              <a:xfrm>
                <a:off x="1988" y="3547"/>
                <a:ext cx="15" cy="94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8" y="34"/>
                  </a:cxn>
                  <a:cxn ang="0">
                    <a:pos x="8" y="15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6"/>
                  </a:cxn>
                  <a:cxn ang="0">
                    <a:pos x="0" y="35"/>
                  </a:cxn>
                  <a:cxn ang="0">
                    <a:pos x="0" y="51"/>
                  </a:cxn>
                  <a:cxn ang="0">
                    <a:pos x="8" y="51"/>
                  </a:cxn>
                  <a:cxn ang="0">
                    <a:pos x="8" y="34"/>
                  </a:cxn>
                </a:cxnLst>
                <a:rect l="0" t="0" r="r" b="b"/>
                <a:pathLst>
                  <a:path w="8" h="51">
                    <a:moveTo>
                      <a:pt x="8" y="34"/>
                    </a:moveTo>
                    <a:cubicBezTo>
                      <a:pt x="8" y="34"/>
                      <a:pt x="8" y="34"/>
                      <a:pt x="8" y="3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2" y="1"/>
                      <a:pt x="0" y="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51"/>
                      <a:pt x="5" y="51"/>
                      <a:pt x="8" y="51"/>
                    </a:cubicBez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7" name="Freeform 1875"/>
              <p:cNvSpPr>
                <a:spLocks/>
              </p:cNvSpPr>
              <p:nvPr userDrawn="1"/>
            </p:nvSpPr>
            <p:spPr bwMode="auto">
              <a:xfrm>
                <a:off x="1964" y="3549"/>
                <a:ext cx="13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"/>
                  </a:cxn>
                  <a:cxn ang="0">
                    <a:pos x="0" y="17"/>
                  </a:cxn>
                  <a:cxn ang="0">
                    <a:pos x="7" y="16"/>
                  </a:cxn>
                  <a:cxn ang="0">
                    <a:pos x="7" y="0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4" y="16"/>
                      <a:pt x="7" y="16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8" name="Freeform 1876"/>
              <p:cNvSpPr>
                <a:spLocks/>
              </p:cNvSpPr>
              <p:nvPr userDrawn="1"/>
            </p:nvSpPr>
            <p:spPr bwMode="auto">
              <a:xfrm>
                <a:off x="1964" y="3488"/>
                <a:ext cx="13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7" y="14"/>
                  </a:cxn>
                  <a:cxn ang="0">
                    <a:pos x="7" y="0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5"/>
                      <a:pt x="4" y="15"/>
                      <a:pt x="7" y="1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9" name="Freeform 1877"/>
              <p:cNvSpPr>
                <a:spLocks/>
              </p:cNvSpPr>
              <p:nvPr userDrawn="1"/>
            </p:nvSpPr>
            <p:spPr bwMode="auto">
              <a:xfrm>
                <a:off x="1964" y="3425"/>
                <a:ext cx="13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4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5"/>
                      <a:pt x="4" y="14"/>
                      <a:pt x="7" y="1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0" name="Freeform 1878"/>
              <p:cNvSpPr>
                <a:spLocks/>
              </p:cNvSpPr>
              <p:nvPr userDrawn="1"/>
            </p:nvSpPr>
            <p:spPr bwMode="auto">
              <a:xfrm>
                <a:off x="1942" y="3078"/>
                <a:ext cx="11" cy="31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1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54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0" y="104"/>
                  </a:cxn>
                  <a:cxn ang="0">
                    <a:pos x="0" y="122"/>
                  </a:cxn>
                  <a:cxn ang="0">
                    <a:pos x="0" y="138"/>
                  </a:cxn>
                  <a:cxn ang="0">
                    <a:pos x="0" y="143"/>
                  </a:cxn>
                  <a:cxn ang="0">
                    <a:pos x="0" y="155"/>
                  </a:cxn>
                  <a:cxn ang="0">
                    <a:pos x="0" y="172"/>
                  </a:cxn>
                  <a:cxn ang="0">
                    <a:pos x="6" y="169"/>
                  </a:cxn>
                  <a:cxn ang="0">
                    <a:pos x="6" y="154"/>
                  </a:cxn>
                  <a:cxn ang="0">
                    <a:pos x="6" y="141"/>
                  </a:cxn>
                  <a:cxn ang="0">
                    <a:pos x="6" y="136"/>
                  </a:cxn>
                  <a:cxn ang="0">
                    <a:pos x="6" y="121"/>
                  </a:cxn>
                  <a:cxn ang="0">
                    <a:pos x="6" y="102"/>
                  </a:cxn>
                  <a:cxn ang="0">
                    <a:pos x="6" y="87"/>
                  </a:cxn>
                  <a:cxn ang="0">
                    <a:pos x="6" y="68"/>
                  </a:cxn>
                  <a:cxn ang="0">
                    <a:pos x="6" y="53"/>
                  </a:cxn>
                  <a:cxn ang="0">
                    <a:pos x="6" y="34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172">
                    <a:moveTo>
                      <a:pt x="0" y="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2" y="171"/>
                      <a:pt x="4" y="170"/>
                      <a:pt x="6" y="169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1" name="Freeform 1879"/>
              <p:cNvSpPr>
                <a:spLocks/>
              </p:cNvSpPr>
              <p:nvPr userDrawn="1"/>
            </p:nvSpPr>
            <p:spPr bwMode="auto">
              <a:xfrm>
                <a:off x="2123" y="3341"/>
                <a:ext cx="28" cy="2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"/>
                  </a:cxn>
                  <a:cxn ang="0">
                    <a:pos x="0" y="13"/>
                  </a:cxn>
                  <a:cxn ang="0">
                    <a:pos x="15" y="11"/>
                  </a:cxn>
                  <a:cxn ang="0">
                    <a:pos x="15" y="0"/>
                  </a:cxn>
                </a:cxnLst>
                <a:rect l="0" t="0" r="r" b="b"/>
                <a:pathLst>
                  <a:path w="15" h="13">
                    <a:moveTo>
                      <a:pt x="15" y="0"/>
                    </a:moveTo>
                    <a:cubicBezTo>
                      <a:pt x="10" y="0"/>
                      <a:pt x="5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2"/>
                      <a:pt x="10" y="12"/>
                      <a:pt x="15" y="11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2" name="Freeform 1880"/>
              <p:cNvSpPr>
                <a:spLocks/>
              </p:cNvSpPr>
              <p:nvPr userDrawn="1"/>
            </p:nvSpPr>
            <p:spPr bwMode="auto">
              <a:xfrm>
                <a:off x="2123" y="3274"/>
                <a:ext cx="28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5" y="11"/>
                  </a:cxn>
                  <a:cxn ang="0">
                    <a:pos x="15" y="0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cubicBezTo>
                      <a:pt x="10" y="1"/>
                      <a:pt x="5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10" y="11"/>
                      <a:pt x="15" y="11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3" name="Freeform 1881"/>
              <p:cNvSpPr>
                <a:spLocks/>
              </p:cNvSpPr>
              <p:nvPr userDrawn="1"/>
            </p:nvSpPr>
            <p:spPr bwMode="auto">
              <a:xfrm>
                <a:off x="2123" y="3208"/>
                <a:ext cx="28" cy="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5" y="10"/>
                  </a:cxn>
                  <a:cxn ang="0">
                    <a:pos x="15" y="0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cubicBezTo>
                      <a:pt x="10" y="1"/>
                      <a:pt x="5" y="2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1"/>
                      <a:pt x="10" y="11"/>
                      <a:pt x="15" y="1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4" name="Freeform 1882"/>
              <p:cNvSpPr>
                <a:spLocks/>
              </p:cNvSpPr>
              <p:nvPr userDrawn="1"/>
            </p:nvSpPr>
            <p:spPr bwMode="auto">
              <a:xfrm>
                <a:off x="2044" y="3415"/>
                <a:ext cx="20" cy="9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36"/>
                  </a:cxn>
                  <a:cxn ang="0">
                    <a:pos x="0" y="49"/>
                  </a:cxn>
                  <a:cxn ang="0">
                    <a:pos x="11" y="48"/>
                  </a:cxn>
                  <a:cxn ang="0">
                    <a:pos x="11" y="35"/>
                  </a:cxn>
                  <a:cxn ang="0">
                    <a:pos x="11" y="12"/>
                  </a:cxn>
                  <a:cxn ang="0">
                    <a:pos x="11" y="0"/>
                  </a:cxn>
                  <a:cxn ang="0">
                    <a:pos x="0" y="1"/>
                  </a:cxn>
                  <a:cxn ang="0">
                    <a:pos x="0" y="13"/>
                  </a:cxn>
                </a:cxnLst>
                <a:rect l="0" t="0" r="r" b="b"/>
                <a:pathLst>
                  <a:path w="11" h="49">
                    <a:moveTo>
                      <a:pt x="0" y="13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8"/>
                      <a:pt x="7" y="48"/>
                      <a:pt x="11" y="48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1"/>
                      <a:pt x="0" y="1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5" name="Freeform 1883"/>
              <p:cNvSpPr>
                <a:spLocks/>
              </p:cNvSpPr>
              <p:nvPr userDrawn="1"/>
            </p:nvSpPr>
            <p:spPr bwMode="auto">
              <a:xfrm>
                <a:off x="2044" y="3543"/>
                <a:ext cx="20" cy="2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1" y="15"/>
                  </a:cxn>
                  <a:cxn ang="0">
                    <a:pos x="11" y="0"/>
                  </a:cxn>
                  <a:cxn ang="0">
                    <a:pos x="0" y="1"/>
                  </a:cxn>
                  <a:cxn ang="0">
                    <a:pos x="0" y="15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4" y="15"/>
                      <a:pt x="7" y="15"/>
                      <a:pt x="11" y="1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1"/>
                      <a:pt x="0" y="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6" name="Freeform 1884"/>
              <p:cNvSpPr>
                <a:spLocks/>
              </p:cNvSpPr>
              <p:nvPr userDrawn="1"/>
            </p:nvSpPr>
            <p:spPr bwMode="auto">
              <a:xfrm>
                <a:off x="2175" y="3534"/>
                <a:ext cx="34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"/>
                  </a:cxn>
                  <a:cxn ang="0">
                    <a:pos x="0" y="16"/>
                  </a:cxn>
                  <a:cxn ang="0">
                    <a:pos x="18" y="15"/>
                  </a:cxn>
                  <a:cxn ang="0">
                    <a:pos x="18" y="0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12" y="1"/>
                      <a:pt x="6" y="1"/>
                      <a:pt x="0" y="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6" y="16"/>
                      <a:pt x="12" y="16"/>
                      <a:pt x="18" y="15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7" name="Freeform 1885"/>
              <p:cNvSpPr>
                <a:spLocks/>
              </p:cNvSpPr>
              <p:nvPr userDrawn="1"/>
            </p:nvSpPr>
            <p:spPr bwMode="auto">
              <a:xfrm>
                <a:off x="2077" y="3412"/>
                <a:ext cx="26" cy="90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14" y="35"/>
                  </a:cxn>
                  <a:cxn ang="0">
                    <a:pos x="14" y="12"/>
                  </a:cxn>
                  <a:cxn ang="0">
                    <a:pos x="14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49"/>
                  </a:cxn>
                  <a:cxn ang="0">
                    <a:pos x="14" y="48"/>
                  </a:cxn>
                  <a:cxn ang="0">
                    <a:pos x="14" y="35"/>
                  </a:cxn>
                </a:cxnLst>
                <a:rect l="0" t="0" r="r" b="b"/>
                <a:pathLst>
                  <a:path w="14" h="49"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1"/>
                      <a:pt x="5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49"/>
                      <a:pt x="9" y="48"/>
                      <a:pt x="14" y="48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8" name="Freeform 1886"/>
              <p:cNvSpPr>
                <a:spLocks/>
              </p:cNvSpPr>
              <p:nvPr userDrawn="1"/>
            </p:nvSpPr>
            <p:spPr bwMode="auto">
              <a:xfrm>
                <a:off x="2359" y="3450"/>
                <a:ext cx="48" cy="3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"/>
                  </a:cxn>
                  <a:cxn ang="0">
                    <a:pos x="0" y="20"/>
                  </a:cxn>
                  <a:cxn ang="0">
                    <a:pos x="26" y="19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cubicBezTo>
                      <a:pt x="17" y="1"/>
                      <a:pt x="9" y="2"/>
                      <a:pt x="0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9" y="19"/>
                      <a:pt x="18" y="19"/>
                      <a:pt x="26" y="1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9" name="Freeform 1887"/>
              <p:cNvSpPr>
                <a:spLocks/>
              </p:cNvSpPr>
              <p:nvPr userDrawn="1"/>
            </p:nvSpPr>
            <p:spPr bwMode="auto">
              <a:xfrm>
                <a:off x="2123" y="3406"/>
                <a:ext cx="28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2"/>
                  </a:cxn>
                  <a:cxn ang="0">
                    <a:pos x="0" y="14"/>
                  </a:cxn>
                  <a:cxn ang="0">
                    <a:pos x="15" y="13"/>
                  </a:cxn>
                  <a:cxn ang="0">
                    <a:pos x="15" y="0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cubicBezTo>
                      <a:pt x="10" y="1"/>
                      <a:pt x="5" y="2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3"/>
                      <a:pt x="10" y="13"/>
                      <a:pt x="15" y="1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0" name="Freeform 1888"/>
              <p:cNvSpPr>
                <a:spLocks/>
              </p:cNvSpPr>
              <p:nvPr userDrawn="1"/>
            </p:nvSpPr>
            <p:spPr bwMode="auto">
              <a:xfrm>
                <a:off x="2123" y="3473"/>
                <a:ext cx="28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15" y="13"/>
                  </a:cxn>
                  <a:cxn ang="0">
                    <a:pos x="15" y="0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cubicBezTo>
                      <a:pt x="10" y="0"/>
                      <a:pt x="5" y="1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10" y="13"/>
                      <a:pt x="15" y="1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1" name="Freeform 1889"/>
              <p:cNvSpPr>
                <a:spLocks/>
              </p:cNvSpPr>
              <p:nvPr userDrawn="1"/>
            </p:nvSpPr>
            <p:spPr bwMode="auto">
              <a:xfrm>
                <a:off x="2359" y="3311"/>
                <a:ext cx="48" cy="3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26" y="18"/>
                  </a:cxn>
                  <a:cxn ang="0">
                    <a:pos x="26" y="0"/>
                  </a:cxn>
                </a:cxnLst>
                <a:rect l="0" t="0" r="r" b="b"/>
                <a:pathLst>
                  <a:path w="26" h="19">
                    <a:moveTo>
                      <a:pt x="26" y="0"/>
                    </a:moveTo>
                    <a:cubicBezTo>
                      <a:pt x="17" y="1"/>
                      <a:pt x="8" y="2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8"/>
                      <a:pt x="18" y="18"/>
                      <a:pt x="26" y="18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2" name="Freeform 1890"/>
              <p:cNvSpPr>
                <a:spLocks/>
              </p:cNvSpPr>
              <p:nvPr userDrawn="1"/>
            </p:nvSpPr>
            <p:spPr bwMode="auto">
              <a:xfrm>
                <a:off x="2359" y="3171"/>
                <a:ext cx="48" cy="105"/>
              </a:xfrm>
              <a:custGeom>
                <a:avLst/>
                <a:gdLst/>
                <a:ahLst/>
                <a:cxnLst>
                  <a:cxn ang="0">
                    <a:pos x="26" y="38"/>
                  </a:cxn>
                  <a:cxn ang="0">
                    <a:pos x="26" y="38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26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0" y="57"/>
                  </a:cxn>
                  <a:cxn ang="0">
                    <a:pos x="26" y="56"/>
                  </a:cxn>
                  <a:cxn ang="0">
                    <a:pos x="26" y="38"/>
                  </a:cxn>
                </a:cxnLst>
                <a:rect l="0" t="0" r="r" b="b"/>
                <a:pathLst>
                  <a:path w="26" h="57">
                    <a:moveTo>
                      <a:pt x="26" y="38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1"/>
                      <a:pt x="8" y="2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57"/>
                      <a:pt x="18" y="56"/>
                      <a:pt x="26" y="56"/>
                    </a:cubicBezTo>
                    <a:lnTo>
                      <a:pt x="26" y="3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3" name="Freeform 1891"/>
              <p:cNvSpPr>
                <a:spLocks/>
              </p:cNvSpPr>
              <p:nvPr userDrawn="1"/>
            </p:nvSpPr>
            <p:spPr bwMode="auto">
              <a:xfrm>
                <a:off x="2231" y="3260"/>
                <a:ext cx="33" cy="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"/>
                  </a:cxn>
                  <a:cxn ang="0">
                    <a:pos x="0" y="14"/>
                  </a:cxn>
                  <a:cxn ang="0">
                    <a:pos x="18" y="13"/>
                  </a:cxn>
                  <a:cxn ang="0">
                    <a:pos x="18" y="0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cubicBezTo>
                      <a:pt x="12" y="1"/>
                      <a:pt x="6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6" y="14"/>
                      <a:pt x="12" y="13"/>
                      <a:pt x="18" y="13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4" name="Freeform 1892"/>
              <p:cNvSpPr>
                <a:spLocks/>
              </p:cNvSpPr>
              <p:nvPr userDrawn="1"/>
            </p:nvSpPr>
            <p:spPr bwMode="auto">
              <a:xfrm>
                <a:off x="2231" y="3122"/>
                <a:ext cx="33" cy="95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4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18" y="50"/>
                  </a:cxn>
                  <a:cxn ang="0">
                    <a:pos x="18" y="37"/>
                  </a:cxn>
                </a:cxnLst>
                <a:rect l="0" t="0" r="r" b="b"/>
                <a:pathLst>
                  <a:path w="18" h="51">
                    <a:moveTo>
                      <a:pt x="18" y="37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6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" y="51"/>
                      <a:pt x="12" y="50"/>
                      <a:pt x="18" y="50"/>
                    </a:cubicBez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5" name="Freeform 1893"/>
              <p:cNvSpPr>
                <a:spLocks/>
              </p:cNvSpPr>
              <p:nvPr userDrawn="1"/>
            </p:nvSpPr>
            <p:spPr bwMode="auto">
              <a:xfrm>
                <a:off x="2231" y="3530"/>
                <a:ext cx="33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"/>
                  </a:cxn>
                  <a:cxn ang="0">
                    <a:pos x="0" y="17"/>
                  </a:cxn>
                  <a:cxn ang="0">
                    <a:pos x="18" y="16"/>
                  </a:cxn>
                  <a:cxn ang="0">
                    <a:pos x="18" y="0"/>
                  </a:cxn>
                </a:cxnLst>
                <a:rect l="0" t="0" r="r" b="b"/>
                <a:pathLst>
                  <a:path w="18" h="17">
                    <a:moveTo>
                      <a:pt x="18" y="0"/>
                    </a:moveTo>
                    <a:cubicBezTo>
                      <a:pt x="12" y="0"/>
                      <a:pt x="6" y="1"/>
                      <a:pt x="0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12" y="16"/>
                      <a:pt x="18" y="16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6" name="Freeform 1894"/>
              <p:cNvSpPr>
                <a:spLocks/>
              </p:cNvSpPr>
              <p:nvPr userDrawn="1"/>
            </p:nvSpPr>
            <p:spPr bwMode="auto">
              <a:xfrm>
                <a:off x="2123" y="3602"/>
                <a:ext cx="28" cy="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5" y="16"/>
                  </a:cxn>
                  <a:cxn ang="0">
                    <a:pos x="15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rect l="0" t="0" r="r" b="b"/>
                <a:pathLst>
                  <a:path w="15" h="17">
                    <a:moveTo>
                      <a:pt x="0" y="17"/>
                    </a:moveTo>
                    <a:cubicBezTo>
                      <a:pt x="5" y="17"/>
                      <a:pt x="10" y="17"/>
                      <a:pt x="15" y="1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1"/>
                      <a:pt x="0" y="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7" name="Freeform 1895"/>
              <p:cNvSpPr>
                <a:spLocks/>
              </p:cNvSpPr>
              <p:nvPr userDrawn="1"/>
            </p:nvSpPr>
            <p:spPr bwMode="auto">
              <a:xfrm>
                <a:off x="2175" y="3467"/>
                <a:ext cx="34" cy="2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18" y="14"/>
                  </a:cxn>
                  <a:cxn ang="0">
                    <a:pos x="18" y="0"/>
                  </a:cxn>
                </a:cxnLst>
                <a:rect l="0" t="0" r="r" b="b"/>
                <a:pathLst>
                  <a:path w="18" h="15">
                    <a:moveTo>
                      <a:pt x="18" y="0"/>
                    </a:moveTo>
                    <a:cubicBezTo>
                      <a:pt x="12" y="1"/>
                      <a:pt x="6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" y="15"/>
                      <a:pt x="12" y="15"/>
                      <a:pt x="18" y="1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8" name="Freeform 1896"/>
              <p:cNvSpPr>
                <a:spLocks/>
              </p:cNvSpPr>
              <p:nvPr userDrawn="1"/>
            </p:nvSpPr>
            <p:spPr bwMode="auto">
              <a:xfrm>
                <a:off x="2231" y="2392"/>
                <a:ext cx="33" cy="28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0" y="55"/>
                  </a:cxn>
                  <a:cxn ang="0">
                    <a:pos x="0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114"/>
                  </a:cxn>
                  <a:cxn ang="0">
                    <a:pos x="0" y="132"/>
                  </a:cxn>
                  <a:cxn ang="0">
                    <a:pos x="0" y="151"/>
                  </a:cxn>
                  <a:cxn ang="0">
                    <a:pos x="18" y="147"/>
                  </a:cxn>
                  <a:cxn ang="0">
                    <a:pos x="18" y="128"/>
                  </a:cxn>
                  <a:cxn ang="0">
                    <a:pos x="18" y="110"/>
                  </a:cxn>
                  <a:cxn ang="0">
                    <a:pos x="18" y="90"/>
                  </a:cxn>
                  <a:cxn ang="0">
                    <a:pos x="18" y="90"/>
                  </a:cxn>
                  <a:cxn ang="0">
                    <a:pos x="18" y="74"/>
                  </a:cxn>
                  <a:cxn ang="0">
                    <a:pos x="18" y="5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8" y="0"/>
                  </a:cxn>
                  <a:cxn ang="0">
                    <a:pos x="0" y="5"/>
                  </a:cxn>
                </a:cxnLst>
                <a:rect l="0" t="0" r="r" b="b"/>
                <a:pathLst>
                  <a:path w="18" h="151">
                    <a:moveTo>
                      <a:pt x="0" y="5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6" y="150"/>
                      <a:pt x="12" y="148"/>
                      <a:pt x="18" y="147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6" y="3"/>
                      <a:pt x="0" y="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9" name="Freeform 1897"/>
              <p:cNvSpPr>
                <a:spLocks/>
              </p:cNvSpPr>
              <p:nvPr userDrawn="1"/>
            </p:nvSpPr>
            <p:spPr bwMode="auto">
              <a:xfrm>
                <a:off x="2175" y="2407"/>
                <a:ext cx="34" cy="5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0" y="56"/>
                  </a:cxn>
                  <a:cxn ang="0">
                    <a:pos x="0" y="295"/>
                  </a:cxn>
                  <a:cxn ang="0">
                    <a:pos x="18" y="292"/>
                  </a:cxn>
                  <a:cxn ang="0">
                    <a:pos x="18" y="283"/>
                  </a:cxn>
                  <a:cxn ang="0">
                    <a:pos x="18" y="51"/>
                  </a:cxn>
                  <a:cxn ang="0">
                    <a:pos x="18" y="37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5"/>
                  </a:cxn>
                </a:cxnLst>
                <a:rect l="0" t="0" r="r" b="b"/>
                <a:pathLst>
                  <a:path w="18" h="295">
                    <a:moveTo>
                      <a:pt x="0" y="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6" y="294"/>
                      <a:pt x="12" y="293"/>
                      <a:pt x="18" y="292"/>
                    </a:cubicBezTo>
                    <a:cubicBezTo>
                      <a:pt x="18" y="283"/>
                      <a:pt x="18" y="283"/>
                      <a:pt x="18" y="283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6" y="4"/>
                      <a:pt x="0" y="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0" name="Freeform 1898"/>
              <p:cNvSpPr>
                <a:spLocks/>
              </p:cNvSpPr>
              <p:nvPr userDrawn="1"/>
            </p:nvSpPr>
            <p:spPr bwMode="auto">
              <a:xfrm>
                <a:off x="2175" y="3198"/>
                <a:ext cx="34" cy="9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3"/>
                  </a:cxn>
                  <a:cxn ang="0">
                    <a:pos x="0" y="14"/>
                  </a:cxn>
                  <a:cxn ang="0">
                    <a:pos x="0" y="39"/>
                  </a:cxn>
                  <a:cxn ang="0">
                    <a:pos x="0" y="50"/>
                  </a:cxn>
                  <a:cxn ang="0">
                    <a:pos x="18" y="49"/>
                  </a:cxn>
                  <a:cxn ang="0">
                    <a:pos x="18" y="37"/>
                  </a:cxn>
                </a:cxnLst>
                <a:rect l="0" t="0" r="r" b="b"/>
                <a:pathLst>
                  <a:path w="18" h="50">
                    <a:moveTo>
                      <a:pt x="18" y="37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1"/>
                      <a:pt x="6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6" y="50"/>
                      <a:pt x="12" y="49"/>
                      <a:pt x="18" y="49"/>
                    </a:cubicBez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1" name="Freeform 1899"/>
              <p:cNvSpPr>
                <a:spLocks/>
              </p:cNvSpPr>
              <p:nvPr userDrawn="1"/>
            </p:nvSpPr>
            <p:spPr bwMode="auto">
              <a:xfrm>
                <a:off x="2175" y="3334"/>
                <a:ext cx="34" cy="9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1"/>
                  </a:cxn>
                  <a:cxn ang="0">
                    <a:pos x="18" y="49"/>
                  </a:cxn>
                  <a:cxn ang="0">
                    <a:pos x="18" y="46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4"/>
                  </a:cxn>
                  <a:cxn ang="0">
                    <a:pos x="18" y="0"/>
                  </a:cxn>
                  <a:cxn ang="0">
                    <a:pos x="0" y="2"/>
                  </a:cxn>
                </a:cxnLst>
                <a:rect l="0" t="0" r="r" b="b"/>
                <a:pathLst>
                  <a:path w="18" h="51">
                    <a:moveTo>
                      <a:pt x="0" y="2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" y="50"/>
                      <a:pt x="12" y="50"/>
                      <a:pt x="18" y="49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1"/>
                      <a:pt x="6" y="2"/>
                      <a:pt x="0" y="2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2" name="Freeform 1900"/>
              <p:cNvSpPr>
                <a:spLocks/>
              </p:cNvSpPr>
              <p:nvPr userDrawn="1"/>
            </p:nvSpPr>
            <p:spPr bwMode="auto">
              <a:xfrm>
                <a:off x="2016" y="3291"/>
                <a:ext cx="15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0" y="12"/>
                  </a:cxn>
                  <a:cxn ang="0">
                    <a:pos x="8" y="11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5" y="0"/>
                      <a:pt x="2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5" y="11"/>
                      <a:pt x="8" y="11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3" name="Freeform 1901"/>
              <p:cNvSpPr>
                <a:spLocks/>
              </p:cNvSpPr>
              <p:nvPr userDrawn="1"/>
            </p:nvSpPr>
            <p:spPr bwMode="auto">
              <a:xfrm>
                <a:off x="2016" y="3226"/>
                <a:ext cx="15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8" y="10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5" y="1"/>
                      <a:pt x="2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5" y="11"/>
                      <a:pt x="8" y="1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4" name="Freeform 1902"/>
              <p:cNvSpPr>
                <a:spLocks/>
              </p:cNvSpPr>
              <p:nvPr userDrawn="1"/>
            </p:nvSpPr>
            <p:spPr bwMode="auto">
              <a:xfrm>
                <a:off x="2016" y="3356"/>
                <a:ext cx="15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8" y="11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5" y="11"/>
                      <a:pt x="8" y="11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5" name="Freeform 1903"/>
              <p:cNvSpPr>
                <a:spLocks/>
              </p:cNvSpPr>
              <p:nvPr userDrawn="1"/>
            </p:nvSpPr>
            <p:spPr bwMode="auto">
              <a:xfrm>
                <a:off x="2016" y="3610"/>
                <a:ext cx="15" cy="3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5" y="16"/>
                      <a:pt x="8" y="16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6" name="Freeform 1904"/>
              <p:cNvSpPr>
                <a:spLocks/>
              </p:cNvSpPr>
              <p:nvPr userDrawn="1"/>
            </p:nvSpPr>
            <p:spPr bwMode="auto">
              <a:xfrm>
                <a:off x="2016" y="3419"/>
                <a:ext cx="15" cy="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8" y="12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5" y="13"/>
                      <a:pt x="8" y="12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7" name="Freeform 1905"/>
              <p:cNvSpPr>
                <a:spLocks/>
              </p:cNvSpPr>
              <p:nvPr userDrawn="1"/>
            </p:nvSpPr>
            <p:spPr bwMode="auto">
              <a:xfrm>
                <a:off x="2016" y="3161"/>
                <a:ext cx="15" cy="2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8" y="10"/>
                  </a:cxn>
                  <a:cxn ang="0">
                    <a:pos x="8" y="0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5" y="1"/>
                      <a:pt x="2" y="1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5" y="11"/>
                      <a:pt x="8" y="1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8" name="Freeform 1906"/>
              <p:cNvSpPr>
                <a:spLocks/>
              </p:cNvSpPr>
              <p:nvPr userDrawn="1"/>
            </p:nvSpPr>
            <p:spPr bwMode="auto">
              <a:xfrm>
                <a:off x="2016" y="3482"/>
                <a:ext cx="15" cy="2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8" y="14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4"/>
                      <a:pt x="5" y="14"/>
                      <a:pt x="8" y="14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9" name="Freeform 1907"/>
              <p:cNvSpPr>
                <a:spLocks/>
              </p:cNvSpPr>
              <p:nvPr userDrawn="1"/>
            </p:nvSpPr>
            <p:spPr bwMode="auto">
              <a:xfrm>
                <a:off x="2524" y="2336"/>
                <a:ext cx="64" cy="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4"/>
                  </a:cxn>
                  <a:cxn ang="0">
                    <a:pos x="0" y="1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11" y="16"/>
                      <a:pt x="23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4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0" name="Freeform 1908"/>
              <p:cNvSpPr>
                <a:spLocks/>
              </p:cNvSpPr>
              <p:nvPr userDrawn="1"/>
            </p:nvSpPr>
            <p:spPr bwMode="auto">
              <a:xfrm>
                <a:off x="2044" y="2459"/>
                <a:ext cx="20" cy="32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39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90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0" y="143"/>
                  </a:cxn>
                  <a:cxn ang="0">
                    <a:pos x="0" y="163"/>
                  </a:cxn>
                  <a:cxn ang="0">
                    <a:pos x="0" y="176"/>
                  </a:cxn>
                  <a:cxn ang="0">
                    <a:pos x="0" y="177"/>
                  </a:cxn>
                  <a:cxn ang="0">
                    <a:pos x="11" y="174"/>
                  </a:cxn>
                  <a:cxn ang="0">
                    <a:pos x="11" y="172"/>
                  </a:cxn>
                  <a:cxn ang="0">
                    <a:pos x="11" y="160"/>
                  </a:cxn>
                  <a:cxn ang="0">
                    <a:pos x="11" y="139"/>
                  </a:cxn>
                  <a:cxn ang="0">
                    <a:pos x="11" y="123"/>
                  </a:cxn>
                  <a:cxn ang="0">
                    <a:pos x="11" y="104"/>
                  </a:cxn>
                  <a:cxn ang="0">
                    <a:pos x="11" y="86"/>
                  </a:cxn>
                  <a:cxn ang="0">
                    <a:pos x="11" y="69"/>
                  </a:cxn>
                  <a:cxn ang="0">
                    <a:pos x="11" y="69"/>
                  </a:cxn>
                  <a:cxn ang="0">
                    <a:pos x="11" y="48"/>
                  </a:cxn>
                  <a:cxn ang="0">
                    <a:pos x="11" y="48"/>
                  </a:cxn>
                  <a:cxn ang="0">
                    <a:pos x="11" y="34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177">
                    <a:moveTo>
                      <a:pt x="0" y="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76"/>
                      <a:pt x="7" y="175"/>
                      <a:pt x="11" y="174"/>
                    </a:cubicBezTo>
                    <a:cubicBezTo>
                      <a:pt x="11" y="172"/>
                      <a:pt x="11" y="172"/>
                      <a:pt x="11" y="172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1" y="123"/>
                      <a:pt x="11" y="123"/>
                      <a:pt x="11" y="123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3"/>
                      <a:pt x="0" y="4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1" name="Freeform 1909"/>
              <p:cNvSpPr>
                <a:spLocks/>
              </p:cNvSpPr>
              <p:nvPr userDrawn="1"/>
            </p:nvSpPr>
            <p:spPr bwMode="auto">
              <a:xfrm>
                <a:off x="2435" y="2347"/>
                <a:ext cx="57" cy="57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"/>
                  </a:cxn>
                  <a:cxn ang="0">
                    <a:pos x="0" y="19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1"/>
                  </a:cxn>
                  <a:cxn ang="0">
                    <a:pos x="0" y="96"/>
                  </a:cxn>
                  <a:cxn ang="0">
                    <a:pos x="0" y="119"/>
                  </a:cxn>
                  <a:cxn ang="0">
                    <a:pos x="0" y="134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73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211"/>
                  </a:cxn>
                  <a:cxn ang="0">
                    <a:pos x="0" y="233"/>
                  </a:cxn>
                  <a:cxn ang="0">
                    <a:pos x="0" y="233"/>
                  </a:cxn>
                  <a:cxn ang="0">
                    <a:pos x="0" y="250"/>
                  </a:cxn>
                  <a:cxn ang="0">
                    <a:pos x="0" y="250"/>
                  </a:cxn>
                  <a:cxn ang="0">
                    <a:pos x="0" y="271"/>
                  </a:cxn>
                  <a:cxn ang="0">
                    <a:pos x="0" y="271"/>
                  </a:cxn>
                  <a:cxn ang="0">
                    <a:pos x="0" y="288"/>
                  </a:cxn>
                  <a:cxn ang="0">
                    <a:pos x="0" y="288"/>
                  </a:cxn>
                  <a:cxn ang="0">
                    <a:pos x="0" y="303"/>
                  </a:cxn>
                  <a:cxn ang="0">
                    <a:pos x="0" y="309"/>
                  </a:cxn>
                  <a:cxn ang="0">
                    <a:pos x="31" y="306"/>
                  </a:cxn>
                  <a:cxn ang="0">
                    <a:pos x="31" y="294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31" y="268"/>
                  </a:cxn>
                  <a:cxn ang="0">
                    <a:pos x="31" y="245"/>
                  </a:cxn>
                  <a:cxn ang="0">
                    <a:pos x="31" y="245"/>
                  </a:cxn>
                  <a:cxn ang="0">
                    <a:pos x="31" y="229"/>
                  </a:cxn>
                  <a:cxn ang="0">
                    <a:pos x="31" y="229"/>
                  </a:cxn>
                  <a:cxn ang="0">
                    <a:pos x="31" y="207"/>
                  </a:cxn>
                  <a:cxn ang="0">
                    <a:pos x="31" y="168"/>
                  </a:cxn>
                  <a:cxn ang="0">
                    <a:pos x="31" y="164"/>
                  </a:cxn>
                  <a:cxn ang="0">
                    <a:pos x="31" y="164"/>
                  </a:cxn>
                  <a:cxn ang="0">
                    <a:pos x="31" y="153"/>
                  </a:cxn>
                  <a:cxn ang="0">
                    <a:pos x="31" y="129"/>
                  </a:cxn>
                  <a:cxn ang="0">
                    <a:pos x="31" y="115"/>
                  </a:cxn>
                  <a:cxn ang="0">
                    <a:pos x="31" y="91"/>
                  </a:cxn>
                  <a:cxn ang="0">
                    <a:pos x="31" y="76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31" y="38"/>
                  </a:cxn>
                  <a:cxn ang="0">
                    <a:pos x="31" y="38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31" y="5"/>
                  </a:cxn>
                  <a:cxn ang="0">
                    <a:pos x="31" y="0"/>
                  </a:cxn>
                  <a:cxn ang="0">
                    <a:pos x="0" y="5"/>
                  </a:cxn>
                </a:cxnLst>
                <a:rect l="0" t="0" r="r" b="b"/>
                <a:pathLst>
                  <a:path w="31" h="309">
                    <a:moveTo>
                      <a:pt x="0" y="5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11" y="307"/>
                      <a:pt x="22" y="307"/>
                      <a:pt x="31" y="306"/>
                    </a:cubicBezTo>
                    <a:cubicBezTo>
                      <a:pt x="31" y="294"/>
                      <a:pt x="31" y="294"/>
                      <a:pt x="31" y="294"/>
                    </a:cubicBezTo>
                    <a:cubicBezTo>
                      <a:pt x="31" y="284"/>
                      <a:pt x="31" y="284"/>
                      <a:pt x="31" y="284"/>
                    </a:cubicBezTo>
                    <a:cubicBezTo>
                      <a:pt x="31" y="284"/>
                      <a:pt x="31" y="284"/>
                      <a:pt x="31" y="284"/>
                    </a:cubicBezTo>
                    <a:cubicBezTo>
                      <a:pt x="31" y="268"/>
                      <a:pt x="31" y="268"/>
                      <a:pt x="31" y="268"/>
                    </a:cubicBezTo>
                    <a:cubicBezTo>
                      <a:pt x="31" y="245"/>
                      <a:pt x="31" y="245"/>
                      <a:pt x="31" y="245"/>
                    </a:cubicBezTo>
                    <a:cubicBezTo>
                      <a:pt x="31" y="245"/>
                      <a:pt x="31" y="245"/>
                      <a:pt x="31" y="245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1" y="207"/>
                      <a:pt x="31" y="207"/>
                      <a:pt x="31" y="207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2"/>
                      <a:pt x="11" y="3"/>
                      <a:pt x="0" y="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2" name="Freeform 1910"/>
              <p:cNvSpPr>
                <a:spLocks/>
              </p:cNvSpPr>
              <p:nvPr userDrawn="1"/>
            </p:nvSpPr>
            <p:spPr bwMode="auto">
              <a:xfrm>
                <a:off x="2524" y="2407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4"/>
                  </a:cxn>
                  <a:cxn ang="0">
                    <a:pos x="35" y="0"/>
                  </a:cxn>
                  <a:cxn ang="0">
                    <a:pos x="0" y="4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6"/>
                      <a:pt x="23" y="15"/>
                      <a:pt x="35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3" name="Freeform 1911"/>
              <p:cNvSpPr>
                <a:spLocks/>
              </p:cNvSpPr>
              <p:nvPr userDrawn="1"/>
            </p:nvSpPr>
            <p:spPr bwMode="auto">
              <a:xfrm>
                <a:off x="2524" y="2479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6"/>
                      <a:pt x="23" y="15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4" name="Freeform 1912"/>
              <p:cNvSpPr>
                <a:spLocks/>
              </p:cNvSpPr>
              <p:nvPr userDrawn="1"/>
            </p:nvSpPr>
            <p:spPr bwMode="auto">
              <a:xfrm>
                <a:off x="2524" y="2550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4"/>
                  </a:cxn>
                  <a:cxn ang="0">
                    <a:pos x="35" y="0"/>
                  </a:cxn>
                  <a:cxn ang="0">
                    <a:pos x="0" y="4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7"/>
                      <a:pt x="23" y="15"/>
                      <a:pt x="35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5" name="Freeform 1913"/>
              <p:cNvSpPr>
                <a:spLocks/>
              </p:cNvSpPr>
              <p:nvPr userDrawn="1"/>
            </p:nvSpPr>
            <p:spPr bwMode="auto">
              <a:xfrm>
                <a:off x="2524" y="2622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6"/>
                      <a:pt x="23" y="15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6" name="Freeform 1914"/>
              <p:cNvSpPr>
                <a:spLocks/>
              </p:cNvSpPr>
              <p:nvPr userDrawn="1"/>
            </p:nvSpPr>
            <p:spPr bwMode="auto">
              <a:xfrm>
                <a:off x="2524" y="2692"/>
                <a:ext cx="64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4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7"/>
                      <a:pt x="23" y="15"/>
                      <a:pt x="35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7" name="Freeform 1915"/>
              <p:cNvSpPr>
                <a:spLocks/>
              </p:cNvSpPr>
              <p:nvPr userDrawn="1"/>
            </p:nvSpPr>
            <p:spPr bwMode="auto">
              <a:xfrm>
                <a:off x="2524" y="2765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6"/>
                      <a:pt x="23" y="15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8" name="Freeform 1916"/>
              <p:cNvSpPr>
                <a:spLocks/>
              </p:cNvSpPr>
              <p:nvPr userDrawn="1"/>
            </p:nvSpPr>
            <p:spPr bwMode="auto">
              <a:xfrm>
                <a:off x="2524" y="2837"/>
                <a:ext cx="64" cy="3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2"/>
                  </a:cxn>
                  <a:cxn ang="0">
                    <a:pos x="0" y="1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11" y="16"/>
                      <a:pt x="23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0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9" name="Freeform 1917"/>
              <p:cNvSpPr>
                <a:spLocks/>
              </p:cNvSpPr>
              <p:nvPr userDrawn="1"/>
            </p:nvSpPr>
            <p:spPr bwMode="auto">
              <a:xfrm>
                <a:off x="2231" y="2700"/>
                <a:ext cx="33" cy="38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1"/>
                  </a:cxn>
                  <a:cxn ang="0">
                    <a:pos x="0" y="43"/>
                  </a:cxn>
                  <a:cxn ang="0">
                    <a:pos x="0" y="58"/>
                  </a:cxn>
                  <a:cxn ang="0">
                    <a:pos x="0" y="81"/>
                  </a:cxn>
                  <a:cxn ang="0">
                    <a:pos x="0" y="9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56"/>
                  </a:cxn>
                  <a:cxn ang="0">
                    <a:pos x="0" y="169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98"/>
                  </a:cxn>
                  <a:cxn ang="0">
                    <a:pos x="0" y="205"/>
                  </a:cxn>
                  <a:cxn ang="0">
                    <a:pos x="18" y="203"/>
                  </a:cxn>
                  <a:cxn ang="0">
                    <a:pos x="18" y="194"/>
                  </a:cxn>
                  <a:cxn ang="0">
                    <a:pos x="18" y="190"/>
                  </a:cxn>
                  <a:cxn ang="0">
                    <a:pos x="18" y="166"/>
                  </a:cxn>
                  <a:cxn ang="0">
                    <a:pos x="18" y="166"/>
                  </a:cxn>
                  <a:cxn ang="0">
                    <a:pos x="18" y="152"/>
                  </a:cxn>
                  <a:cxn ang="0">
                    <a:pos x="18" y="152"/>
                  </a:cxn>
                  <a:cxn ang="0">
                    <a:pos x="18" y="129"/>
                  </a:cxn>
                  <a:cxn ang="0">
                    <a:pos x="18" y="129"/>
                  </a:cxn>
                  <a:cxn ang="0">
                    <a:pos x="18" y="115"/>
                  </a:cxn>
                  <a:cxn ang="0">
                    <a:pos x="18" y="115"/>
                  </a:cxn>
                  <a:cxn ang="0">
                    <a:pos x="18" y="92"/>
                  </a:cxn>
                  <a:cxn ang="0">
                    <a:pos x="18" y="92"/>
                  </a:cxn>
                  <a:cxn ang="0">
                    <a:pos x="18" y="77"/>
                  </a:cxn>
                  <a:cxn ang="0">
                    <a:pos x="18" y="55"/>
                  </a:cxn>
                  <a:cxn ang="0">
                    <a:pos x="18" y="39"/>
                  </a:cxn>
                  <a:cxn ang="0">
                    <a:pos x="18" y="39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205">
                    <a:moveTo>
                      <a:pt x="0" y="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6" y="205"/>
                      <a:pt x="12" y="204"/>
                      <a:pt x="18" y="203"/>
                    </a:cubicBezTo>
                    <a:cubicBezTo>
                      <a:pt x="18" y="194"/>
                      <a:pt x="18" y="194"/>
                      <a:pt x="18" y="194"/>
                    </a:cubicBezTo>
                    <a:cubicBezTo>
                      <a:pt x="18" y="190"/>
                      <a:pt x="18" y="190"/>
                      <a:pt x="18" y="190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6" y="3"/>
                      <a:pt x="0" y="4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0" name="Freeform 1918"/>
              <p:cNvSpPr>
                <a:spLocks/>
              </p:cNvSpPr>
              <p:nvPr userDrawn="1"/>
            </p:nvSpPr>
            <p:spPr bwMode="auto">
              <a:xfrm>
                <a:off x="2077" y="2442"/>
                <a:ext cx="26" cy="66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92"/>
                  </a:cxn>
                  <a:cxn ang="0">
                    <a:pos x="0" y="110"/>
                  </a:cxn>
                  <a:cxn ang="0">
                    <a:pos x="0" y="129"/>
                  </a:cxn>
                  <a:cxn ang="0">
                    <a:pos x="0" y="129"/>
                  </a:cxn>
                  <a:cxn ang="0">
                    <a:pos x="0" y="145"/>
                  </a:cxn>
                  <a:cxn ang="0">
                    <a:pos x="0" y="166"/>
                  </a:cxn>
                  <a:cxn ang="0">
                    <a:pos x="0" y="181"/>
                  </a:cxn>
                  <a:cxn ang="0">
                    <a:pos x="0" y="203"/>
                  </a:cxn>
                  <a:cxn ang="0">
                    <a:pos x="0" y="216"/>
                  </a:cxn>
                  <a:cxn ang="0">
                    <a:pos x="0" y="216"/>
                  </a:cxn>
                  <a:cxn ang="0">
                    <a:pos x="0" y="240"/>
                  </a:cxn>
                  <a:cxn ang="0">
                    <a:pos x="0" y="240"/>
                  </a:cxn>
                  <a:cxn ang="0">
                    <a:pos x="0" y="251"/>
                  </a:cxn>
                  <a:cxn ang="0">
                    <a:pos x="0" y="260"/>
                  </a:cxn>
                  <a:cxn ang="0">
                    <a:pos x="0" y="276"/>
                  </a:cxn>
                  <a:cxn ang="0">
                    <a:pos x="0" y="287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0" y="322"/>
                  </a:cxn>
                  <a:cxn ang="0">
                    <a:pos x="0" y="348"/>
                  </a:cxn>
                  <a:cxn ang="0">
                    <a:pos x="0" y="358"/>
                  </a:cxn>
                  <a:cxn ang="0">
                    <a:pos x="14" y="355"/>
                  </a:cxn>
                  <a:cxn ang="0">
                    <a:pos x="14" y="346"/>
                  </a:cxn>
                  <a:cxn ang="0">
                    <a:pos x="14" y="319"/>
                  </a:cxn>
                  <a:cxn ang="0">
                    <a:pos x="14" y="309"/>
                  </a:cxn>
                  <a:cxn ang="0">
                    <a:pos x="14" y="283"/>
                  </a:cxn>
                  <a:cxn ang="0">
                    <a:pos x="14" y="273"/>
                  </a:cxn>
                  <a:cxn ang="0">
                    <a:pos x="14" y="257"/>
                  </a:cxn>
                  <a:cxn ang="0">
                    <a:pos x="14" y="248"/>
                  </a:cxn>
                  <a:cxn ang="0">
                    <a:pos x="14" y="236"/>
                  </a:cxn>
                  <a:cxn ang="0">
                    <a:pos x="14" y="236"/>
                  </a:cxn>
                  <a:cxn ang="0">
                    <a:pos x="14" y="212"/>
                  </a:cxn>
                  <a:cxn ang="0">
                    <a:pos x="14" y="212"/>
                  </a:cxn>
                  <a:cxn ang="0">
                    <a:pos x="14" y="199"/>
                  </a:cxn>
                  <a:cxn ang="0">
                    <a:pos x="14" y="177"/>
                  </a:cxn>
                  <a:cxn ang="0">
                    <a:pos x="14" y="162"/>
                  </a:cxn>
                  <a:cxn ang="0">
                    <a:pos x="14" y="141"/>
                  </a:cxn>
                  <a:cxn ang="0">
                    <a:pos x="14" y="125"/>
                  </a:cxn>
                  <a:cxn ang="0">
                    <a:pos x="14" y="106"/>
                  </a:cxn>
                  <a:cxn ang="0">
                    <a:pos x="14" y="87"/>
                  </a:cxn>
                  <a:cxn ang="0">
                    <a:pos x="14" y="70"/>
                  </a:cxn>
                  <a:cxn ang="0">
                    <a:pos x="14" y="49"/>
                  </a:cxn>
                  <a:cxn ang="0">
                    <a:pos x="14" y="35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0"/>
                  </a:cxn>
                  <a:cxn ang="0">
                    <a:pos x="0" y="5"/>
                  </a:cxn>
                </a:cxnLst>
                <a:rect l="0" t="0" r="r" b="b"/>
                <a:pathLst>
                  <a:path w="14" h="358">
                    <a:moveTo>
                      <a:pt x="0" y="5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5" y="357"/>
                      <a:pt x="9" y="356"/>
                      <a:pt x="14" y="355"/>
                    </a:cubicBezTo>
                    <a:cubicBezTo>
                      <a:pt x="14" y="346"/>
                      <a:pt x="14" y="346"/>
                      <a:pt x="14" y="346"/>
                    </a:cubicBezTo>
                    <a:cubicBezTo>
                      <a:pt x="14" y="319"/>
                      <a:pt x="14" y="319"/>
                      <a:pt x="14" y="319"/>
                    </a:cubicBezTo>
                    <a:cubicBezTo>
                      <a:pt x="14" y="309"/>
                      <a:pt x="14" y="309"/>
                      <a:pt x="14" y="309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73"/>
                      <a:pt x="14" y="273"/>
                      <a:pt x="14" y="273"/>
                    </a:cubicBezTo>
                    <a:cubicBezTo>
                      <a:pt x="14" y="257"/>
                      <a:pt x="14" y="257"/>
                      <a:pt x="14" y="257"/>
                    </a:cubicBezTo>
                    <a:cubicBezTo>
                      <a:pt x="14" y="248"/>
                      <a:pt x="14" y="248"/>
                      <a:pt x="14" y="248"/>
                    </a:cubicBezTo>
                    <a:cubicBezTo>
                      <a:pt x="14" y="236"/>
                      <a:pt x="14" y="236"/>
                      <a:pt x="14" y="236"/>
                    </a:cubicBezTo>
                    <a:cubicBezTo>
                      <a:pt x="14" y="236"/>
                      <a:pt x="14" y="236"/>
                      <a:pt x="14" y="236"/>
                    </a:cubicBezTo>
                    <a:cubicBezTo>
                      <a:pt x="14" y="212"/>
                      <a:pt x="14" y="212"/>
                      <a:pt x="14" y="212"/>
                    </a:cubicBezTo>
                    <a:cubicBezTo>
                      <a:pt x="14" y="212"/>
                      <a:pt x="14" y="212"/>
                      <a:pt x="14" y="212"/>
                    </a:cubicBezTo>
                    <a:cubicBezTo>
                      <a:pt x="14" y="199"/>
                      <a:pt x="14" y="199"/>
                      <a:pt x="14" y="199"/>
                    </a:cubicBezTo>
                    <a:cubicBezTo>
                      <a:pt x="14" y="177"/>
                      <a:pt x="14" y="177"/>
                      <a:pt x="14" y="177"/>
                    </a:cubicBezTo>
                    <a:cubicBezTo>
                      <a:pt x="14" y="162"/>
                      <a:pt x="14" y="162"/>
                      <a:pt x="14" y="162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5" y="3"/>
                      <a:pt x="0" y="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1" name="Freeform 1919"/>
              <p:cNvSpPr>
                <a:spLocks/>
              </p:cNvSpPr>
              <p:nvPr userDrawn="1"/>
            </p:nvSpPr>
            <p:spPr bwMode="auto">
              <a:xfrm>
                <a:off x="2123" y="2425"/>
                <a:ext cx="28" cy="738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111"/>
                  </a:cxn>
                  <a:cxn ang="0">
                    <a:pos x="0" y="130"/>
                  </a:cxn>
                  <a:cxn ang="0">
                    <a:pos x="0" y="130"/>
                  </a:cxn>
                  <a:cxn ang="0">
                    <a:pos x="0" y="147"/>
                  </a:cxn>
                  <a:cxn ang="0">
                    <a:pos x="0" y="147"/>
                  </a:cxn>
                  <a:cxn ang="0">
                    <a:pos x="0" y="168"/>
                  </a:cxn>
                  <a:cxn ang="0">
                    <a:pos x="0" y="183"/>
                  </a:cxn>
                  <a:cxn ang="0">
                    <a:pos x="0" y="205"/>
                  </a:cxn>
                  <a:cxn ang="0">
                    <a:pos x="0" y="205"/>
                  </a:cxn>
                  <a:cxn ang="0">
                    <a:pos x="0" y="218"/>
                  </a:cxn>
                  <a:cxn ang="0">
                    <a:pos x="0" y="218"/>
                  </a:cxn>
                  <a:cxn ang="0">
                    <a:pos x="0" y="242"/>
                  </a:cxn>
                  <a:cxn ang="0">
                    <a:pos x="0" y="254"/>
                  </a:cxn>
                  <a:cxn ang="0">
                    <a:pos x="0" y="279"/>
                  </a:cxn>
                  <a:cxn ang="0">
                    <a:pos x="0" y="290"/>
                  </a:cxn>
                  <a:cxn ang="0">
                    <a:pos x="0" y="316"/>
                  </a:cxn>
                  <a:cxn ang="0">
                    <a:pos x="0" y="326"/>
                  </a:cxn>
                  <a:cxn ang="0">
                    <a:pos x="0" y="352"/>
                  </a:cxn>
                  <a:cxn ang="0">
                    <a:pos x="0" y="352"/>
                  </a:cxn>
                  <a:cxn ang="0">
                    <a:pos x="0" y="362"/>
                  </a:cxn>
                  <a:cxn ang="0">
                    <a:pos x="0" y="388"/>
                  </a:cxn>
                  <a:cxn ang="0">
                    <a:pos x="0" y="388"/>
                  </a:cxn>
                  <a:cxn ang="0">
                    <a:pos x="0" y="395"/>
                  </a:cxn>
                  <a:cxn ang="0">
                    <a:pos x="0" y="398"/>
                  </a:cxn>
                  <a:cxn ang="0">
                    <a:pos x="15" y="396"/>
                  </a:cxn>
                  <a:cxn ang="0">
                    <a:pos x="15" y="386"/>
                  </a:cxn>
                  <a:cxn ang="0">
                    <a:pos x="15" y="386"/>
                  </a:cxn>
                  <a:cxn ang="0">
                    <a:pos x="15" y="380"/>
                  </a:cxn>
                  <a:cxn ang="0">
                    <a:pos x="15" y="359"/>
                  </a:cxn>
                  <a:cxn ang="0">
                    <a:pos x="15" y="349"/>
                  </a:cxn>
                  <a:cxn ang="0">
                    <a:pos x="15" y="349"/>
                  </a:cxn>
                  <a:cxn ang="0">
                    <a:pos x="15" y="323"/>
                  </a:cxn>
                  <a:cxn ang="0">
                    <a:pos x="15" y="313"/>
                  </a:cxn>
                  <a:cxn ang="0">
                    <a:pos x="15" y="287"/>
                  </a:cxn>
                  <a:cxn ang="0">
                    <a:pos x="15" y="276"/>
                  </a:cxn>
                  <a:cxn ang="0">
                    <a:pos x="15" y="251"/>
                  </a:cxn>
                  <a:cxn ang="0">
                    <a:pos x="15" y="251"/>
                  </a:cxn>
                  <a:cxn ang="0">
                    <a:pos x="15" y="239"/>
                  </a:cxn>
                  <a:cxn ang="0">
                    <a:pos x="15" y="215"/>
                  </a:cxn>
                  <a:cxn ang="0">
                    <a:pos x="15" y="201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5" h="398">
                    <a:moveTo>
                      <a:pt x="15" y="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3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5" y="397"/>
                      <a:pt x="10" y="397"/>
                      <a:pt x="15" y="396"/>
                    </a:cubicBezTo>
                    <a:cubicBezTo>
                      <a:pt x="15" y="386"/>
                      <a:pt x="15" y="386"/>
                      <a:pt x="15" y="386"/>
                    </a:cubicBezTo>
                    <a:cubicBezTo>
                      <a:pt x="15" y="386"/>
                      <a:pt x="15" y="386"/>
                      <a:pt x="15" y="386"/>
                    </a:cubicBezTo>
                    <a:cubicBezTo>
                      <a:pt x="15" y="380"/>
                      <a:pt x="15" y="380"/>
                      <a:pt x="15" y="380"/>
                    </a:cubicBezTo>
                    <a:cubicBezTo>
                      <a:pt x="15" y="359"/>
                      <a:pt x="15" y="359"/>
                      <a:pt x="15" y="359"/>
                    </a:cubicBezTo>
                    <a:cubicBezTo>
                      <a:pt x="15" y="349"/>
                      <a:pt x="15" y="349"/>
                      <a:pt x="15" y="349"/>
                    </a:cubicBezTo>
                    <a:cubicBezTo>
                      <a:pt x="15" y="349"/>
                      <a:pt x="15" y="349"/>
                      <a:pt x="15" y="349"/>
                    </a:cubicBezTo>
                    <a:cubicBezTo>
                      <a:pt x="15" y="323"/>
                      <a:pt x="15" y="323"/>
                      <a:pt x="15" y="323"/>
                    </a:cubicBezTo>
                    <a:cubicBezTo>
                      <a:pt x="15" y="313"/>
                      <a:pt x="15" y="313"/>
                      <a:pt x="15" y="313"/>
                    </a:cubicBezTo>
                    <a:cubicBezTo>
                      <a:pt x="15" y="287"/>
                      <a:pt x="15" y="287"/>
                      <a:pt x="15" y="287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15" y="239"/>
                      <a:pt x="15" y="239"/>
                      <a:pt x="15" y="239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2" name="Freeform 1920"/>
              <p:cNvSpPr>
                <a:spLocks/>
              </p:cNvSpPr>
              <p:nvPr userDrawn="1"/>
            </p:nvSpPr>
            <p:spPr bwMode="auto">
              <a:xfrm>
                <a:off x="1964" y="2503"/>
                <a:ext cx="13" cy="5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38"/>
                  </a:cxn>
                  <a:cxn ang="0">
                    <a:pos x="0" y="50"/>
                  </a:cxn>
                  <a:cxn ang="0">
                    <a:pos x="0" y="72"/>
                  </a:cxn>
                  <a:cxn ang="0">
                    <a:pos x="0" y="86"/>
                  </a:cxn>
                  <a:cxn ang="0">
                    <a:pos x="0" y="106"/>
                  </a:cxn>
                  <a:cxn ang="0">
                    <a:pos x="0" y="121"/>
                  </a:cxn>
                  <a:cxn ang="0">
                    <a:pos x="0" y="121"/>
                  </a:cxn>
                  <a:cxn ang="0">
                    <a:pos x="0" y="139"/>
                  </a:cxn>
                  <a:cxn ang="0">
                    <a:pos x="0" y="139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91"/>
                  </a:cxn>
                  <a:cxn ang="0">
                    <a:pos x="0" y="206"/>
                  </a:cxn>
                  <a:cxn ang="0">
                    <a:pos x="0" y="225"/>
                  </a:cxn>
                  <a:cxn ang="0">
                    <a:pos x="0" y="225"/>
                  </a:cxn>
                  <a:cxn ang="0">
                    <a:pos x="0" y="240"/>
                  </a:cxn>
                  <a:cxn ang="0">
                    <a:pos x="0" y="240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0" y="274"/>
                  </a:cxn>
                  <a:cxn ang="0">
                    <a:pos x="0" y="274"/>
                  </a:cxn>
                  <a:cxn ang="0">
                    <a:pos x="0" y="286"/>
                  </a:cxn>
                  <a:cxn ang="0">
                    <a:pos x="0" y="294"/>
                  </a:cxn>
                  <a:cxn ang="0">
                    <a:pos x="7" y="292"/>
                  </a:cxn>
                  <a:cxn ang="0">
                    <a:pos x="7" y="282"/>
                  </a:cxn>
                  <a:cxn ang="0">
                    <a:pos x="7" y="271"/>
                  </a:cxn>
                  <a:cxn ang="0">
                    <a:pos x="7" y="271"/>
                  </a:cxn>
                  <a:cxn ang="0">
                    <a:pos x="7" y="258"/>
                  </a:cxn>
                  <a:cxn ang="0">
                    <a:pos x="7" y="258"/>
                  </a:cxn>
                  <a:cxn ang="0">
                    <a:pos x="7" y="237"/>
                  </a:cxn>
                  <a:cxn ang="0">
                    <a:pos x="7" y="223"/>
                  </a:cxn>
                  <a:cxn ang="0">
                    <a:pos x="7" y="223"/>
                  </a:cxn>
                  <a:cxn ang="0">
                    <a:pos x="7" y="203"/>
                  </a:cxn>
                  <a:cxn ang="0">
                    <a:pos x="7" y="188"/>
                  </a:cxn>
                  <a:cxn ang="0">
                    <a:pos x="7" y="169"/>
                  </a:cxn>
                  <a:cxn ang="0">
                    <a:pos x="7" y="153"/>
                  </a:cxn>
                  <a:cxn ang="0">
                    <a:pos x="7" y="135"/>
                  </a:cxn>
                  <a:cxn ang="0">
                    <a:pos x="7" y="135"/>
                  </a:cxn>
                  <a:cxn ang="0">
                    <a:pos x="7" y="118"/>
                  </a:cxn>
                  <a:cxn ang="0">
                    <a:pos x="7" y="118"/>
                  </a:cxn>
                  <a:cxn ang="0">
                    <a:pos x="7" y="101"/>
                  </a:cxn>
                  <a:cxn ang="0">
                    <a:pos x="7" y="82"/>
                  </a:cxn>
                  <a:cxn ang="0">
                    <a:pos x="7" y="68"/>
                  </a:cxn>
                  <a:cxn ang="0">
                    <a:pos x="7" y="46"/>
                  </a:cxn>
                  <a:cxn ang="0">
                    <a:pos x="7" y="34"/>
                  </a:cxn>
                  <a:cxn ang="0">
                    <a:pos x="7" y="34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0"/>
                  </a:cxn>
                </a:cxnLst>
                <a:rect l="0" t="0" r="r" b="b"/>
                <a:pathLst>
                  <a:path w="7" h="294">
                    <a:moveTo>
                      <a:pt x="7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" y="294"/>
                      <a:pt x="4" y="293"/>
                      <a:pt x="7" y="292"/>
                    </a:cubicBezTo>
                    <a:cubicBezTo>
                      <a:pt x="7" y="282"/>
                      <a:pt x="7" y="282"/>
                      <a:pt x="7" y="282"/>
                    </a:cubicBezTo>
                    <a:cubicBezTo>
                      <a:pt x="7" y="271"/>
                      <a:pt x="7" y="271"/>
                      <a:pt x="7" y="271"/>
                    </a:cubicBezTo>
                    <a:cubicBezTo>
                      <a:pt x="7" y="271"/>
                      <a:pt x="7" y="271"/>
                      <a:pt x="7" y="271"/>
                    </a:cubicBezTo>
                    <a:cubicBezTo>
                      <a:pt x="7" y="258"/>
                      <a:pt x="7" y="258"/>
                      <a:pt x="7" y="258"/>
                    </a:cubicBezTo>
                    <a:cubicBezTo>
                      <a:pt x="7" y="258"/>
                      <a:pt x="7" y="258"/>
                      <a:pt x="7" y="258"/>
                    </a:cubicBezTo>
                    <a:cubicBezTo>
                      <a:pt x="7" y="237"/>
                      <a:pt x="7" y="237"/>
                      <a:pt x="7" y="237"/>
                    </a:cubicBezTo>
                    <a:cubicBezTo>
                      <a:pt x="7" y="223"/>
                      <a:pt x="7" y="223"/>
                      <a:pt x="7" y="223"/>
                    </a:cubicBezTo>
                    <a:cubicBezTo>
                      <a:pt x="7" y="223"/>
                      <a:pt x="7" y="223"/>
                      <a:pt x="7" y="223"/>
                    </a:cubicBezTo>
                    <a:cubicBezTo>
                      <a:pt x="7" y="203"/>
                      <a:pt x="7" y="203"/>
                      <a:pt x="7" y="203"/>
                    </a:cubicBezTo>
                    <a:cubicBezTo>
                      <a:pt x="7" y="188"/>
                      <a:pt x="7" y="188"/>
                      <a:pt x="7" y="188"/>
                    </a:cubicBezTo>
                    <a:cubicBezTo>
                      <a:pt x="7" y="169"/>
                      <a:pt x="7" y="169"/>
                      <a:pt x="7" y="169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5" y="10"/>
                      <a:pt x="7" y="1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3" name="Freeform 1921"/>
              <p:cNvSpPr>
                <a:spLocks/>
              </p:cNvSpPr>
              <p:nvPr userDrawn="1"/>
            </p:nvSpPr>
            <p:spPr bwMode="auto">
              <a:xfrm>
                <a:off x="1942" y="3017"/>
                <a:ext cx="11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6" y="18"/>
                  </a:cxn>
                  <a:cxn ang="0">
                    <a:pos x="6" y="0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0"/>
                      <a:pt x="4" y="19"/>
                      <a:pt x="6" y="18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4" name="Freeform 1922"/>
              <p:cNvSpPr>
                <a:spLocks/>
              </p:cNvSpPr>
              <p:nvPr userDrawn="1"/>
            </p:nvSpPr>
            <p:spPr bwMode="auto">
              <a:xfrm>
                <a:off x="1942" y="2520"/>
                <a:ext cx="11" cy="47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7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18"/>
                  </a:cxn>
                  <a:cxn ang="0">
                    <a:pos x="0" y="138"/>
                  </a:cxn>
                  <a:cxn ang="0">
                    <a:pos x="0" y="152"/>
                  </a:cxn>
                  <a:cxn ang="0">
                    <a:pos x="0" y="171"/>
                  </a:cxn>
                  <a:cxn ang="0">
                    <a:pos x="0" y="171"/>
                  </a:cxn>
                  <a:cxn ang="0">
                    <a:pos x="0" y="187"/>
                  </a:cxn>
                  <a:cxn ang="0">
                    <a:pos x="0" y="187"/>
                  </a:cxn>
                  <a:cxn ang="0">
                    <a:pos x="0" y="205"/>
                  </a:cxn>
                  <a:cxn ang="0">
                    <a:pos x="0" y="205"/>
                  </a:cxn>
                  <a:cxn ang="0">
                    <a:pos x="0" y="220"/>
                  </a:cxn>
                  <a:cxn ang="0">
                    <a:pos x="0" y="220"/>
                  </a:cxn>
                  <a:cxn ang="0">
                    <a:pos x="0" y="238"/>
                  </a:cxn>
                  <a:cxn ang="0">
                    <a:pos x="0" y="251"/>
                  </a:cxn>
                  <a:cxn ang="0">
                    <a:pos x="0" y="254"/>
                  </a:cxn>
                  <a:cxn ang="0">
                    <a:pos x="6" y="252"/>
                  </a:cxn>
                  <a:cxn ang="0">
                    <a:pos x="6" y="234"/>
                  </a:cxn>
                  <a:cxn ang="0">
                    <a:pos x="6" y="225"/>
                  </a:cxn>
                  <a:cxn ang="0">
                    <a:pos x="6" y="218"/>
                  </a:cxn>
                  <a:cxn ang="0">
                    <a:pos x="6" y="218"/>
                  </a:cxn>
                  <a:cxn ang="0">
                    <a:pos x="6" y="200"/>
                  </a:cxn>
                  <a:cxn ang="0">
                    <a:pos x="6" y="200"/>
                  </a:cxn>
                  <a:cxn ang="0">
                    <a:pos x="6" y="184"/>
                  </a:cxn>
                  <a:cxn ang="0">
                    <a:pos x="6" y="167"/>
                  </a:cxn>
                  <a:cxn ang="0">
                    <a:pos x="6" y="149"/>
                  </a:cxn>
                  <a:cxn ang="0">
                    <a:pos x="6" y="149"/>
                  </a:cxn>
                  <a:cxn ang="0">
                    <a:pos x="6" y="133"/>
                  </a:cxn>
                  <a:cxn ang="0">
                    <a:pos x="6" y="115"/>
                  </a:cxn>
                  <a:cxn ang="0">
                    <a:pos x="6" y="100"/>
                  </a:cxn>
                  <a:cxn ang="0">
                    <a:pos x="6" y="100"/>
                  </a:cxn>
                  <a:cxn ang="0">
                    <a:pos x="6" y="80"/>
                  </a:cxn>
                  <a:cxn ang="0">
                    <a:pos x="6" y="80"/>
                  </a:cxn>
                  <a:cxn ang="0">
                    <a:pos x="6" y="67"/>
                  </a:cxn>
                  <a:cxn ang="0">
                    <a:pos x="6" y="44"/>
                  </a:cxn>
                  <a:cxn ang="0">
                    <a:pos x="6" y="33"/>
                  </a:cxn>
                  <a:cxn ang="0">
                    <a:pos x="6" y="33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rect l="0" t="0" r="r" b="b"/>
                <a:pathLst>
                  <a:path w="6" h="254">
                    <a:moveTo>
                      <a:pt x="0" y="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2" y="254"/>
                      <a:pt x="4" y="253"/>
                      <a:pt x="6" y="252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6" y="225"/>
                      <a:pt x="6" y="225"/>
                      <a:pt x="6" y="225"/>
                    </a:cubicBezTo>
                    <a:cubicBezTo>
                      <a:pt x="6" y="218"/>
                      <a:pt x="6" y="218"/>
                      <a:pt x="6" y="218"/>
                    </a:cubicBezTo>
                    <a:cubicBezTo>
                      <a:pt x="6" y="218"/>
                      <a:pt x="6" y="218"/>
                      <a:pt x="6" y="218"/>
                    </a:cubicBezTo>
                    <a:cubicBezTo>
                      <a:pt x="6" y="200"/>
                      <a:pt x="6" y="200"/>
                      <a:pt x="6" y="200"/>
                    </a:cubicBezTo>
                    <a:cubicBezTo>
                      <a:pt x="6" y="200"/>
                      <a:pt x="6" y="200"/>
                      <a:pt x="6" y="200"/>
                    </a:cubicBezTo>
                    <a:cubicBezTo>
                      <a:pt x="6" y="184"/>
                      <a:pt x="6" y="184"/>
                      <a:pt x="6" y="184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49"/>
                      <a:pt x="6" y="149"/>
                      <a:pt x="6" y="149"/>
                    </a:cubicBezTo>
                    <a:cubicBezTo>
                      <a:pt x="6" y="149"/>
                      <a:pt x="6" y="149"/>
                      <a:pt x="6" y="149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5" name="Freeform 1923"/>
              <p:cNvSpPr>
                <a:spLocks/>
              </p:cNvSpPr>
              <p:nvPr userDrawn="1"/>
            </p:nvSpPr>
            <p:spPr bwMode="auto">
              <a:xfrm>
                <a:off x="1988" y="2486"/>
                <a:ext cx="15" cy="55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8"/>
                  </a:cxn>
                  <a:cxn ang="0">
                    <a:pos x="0" y="107"/>
                  </a:cxn>
                  <a:cxn ang="0">
                    <a:pos x="0" y="124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75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209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0" y="243"/>
                  </a:cxn>
                  <a:cxn ang="0">
                    <a:pos x="0" y="265"/>
                  </a:cxn>
                  <a:cxn ang="0">
                    <a:pos x="0" y="277"/>
                  </a:cxn>
                  <a:cxn ang="0">
                    <a:pos x="0" y="300"/>
                  </a:cxn>
                  <a:cxn ang="0">
                    <a:pos x="8" y="298"/>
                  </a:cxn>
                  <a:cxn ang="0">
                    <a:pos x="8" y="274"/>
                  </a:cxn>
                  <a:cxn ang="0">
                    <a:pos x="8" y="263"/>
                  </a:cxn>
                  <a:cxn ang="0">
                    <a:pos x="8" y="263"/>
                  </a:cxn>
                  <a:cxn ang="0">
                    <a:pos x="8" y="240"/>
                  </a:cxn>
                  <a:cxn ang="0">
                    <a:pos x="8" y="240"/>
                  </a:cxn>
                  <a:cxn ang="0">
                    <a:pos x="8" y="228"/>
                  </a:cxn>
                  <a:cxn ang="0">
                    <a:pos x="8" y="205"/>
                  </a:cxn>
                  <a:cxn ang="0">
                    <a:pos x="8" y="192"/>
                  </a:cxn>
                  <a:cxn ang="0">
                    <a:pos x="8" y="192"/>
                  </a:cxn>
                  <a:cxn ang="0">
                    <a:pos x="8" y="171"/>
                  </a:cxn>
                  <a:cxn ang="0">
                    <a:pos x="8" y="157"/>
                  </a:cxn>
                  <a:cxn ang="0">
                    <a:pos x="8" y="137"/>
                  </a:cxn>
                  <a:cxn ang="0">
                    <a:pos x="8" y="137"/>
                  </a:cxn>
                  <a:cxn ang="0">
                    <a:pos x="8" y="120"/>
                  </a:cxn>
                  <a:cxn ang="0">
                    <a:pos x="8" y="103"/>
                  </a:cxn>
                  <a:cxn ang="0">
                    <a:pos x="8" y="84"/>
                  </a:cxn>
                  <a:cxn ang="0">
                    <a:pos x="8" y="69"/>
                  </a:cxn>
                  <a:cxn ang="0">
                    <a:pos x="8" y="47"/>
                  </a:cxn>
                  <a:cxn ang="0">
                    <a:pos x="8" y="47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8" y="20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0" y="6"/>
                  </a:cxn>
                </a:cxnLst>
                <a:rect l="0" t="0" r="r" b="b"/>
                <a:pathLst>
                  <a:path w="8" h="300">
                    <a:moveTo>
                      <a:pt x="0" y="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2" y="299"/>
                      <a:pt x="5" y="298"/>
                      <a:pt x="8" y="298"/>
                    </a:cubicBezTo>
                    <a:cubicBezTo>
                      <a:pt x="8" y="274"/>
                      <a:pt x="8" y="274"/>
                      <a:pt x="8" y="274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8" y="263"/>
                      <a:pt x="8" y="263"/>
                      <a:pt x="8" y="263"/>
                    </a:cubicBezTo>
                    <a:cubicBezTo>
                      <a:pt x="8" y="240"/>
                      <a:pt x="8" y="240"/>
                      <a:pt x="8" y="240"/>
                    </a:cubicBezTo>
                    <a:cubicBezTo>
                      <a:pt x="8" y="240"/>
                      <a:pt x="8" y="240"/>
                      <a:pt x="8" y="240"/>
                    </a:cubicBezTo>
                    <a:cubicBezTo>
                      <a:pt x="8" y="228"/>
                      <a:pt x="8" y="228"/>
                      <a:pt x="8" y="228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57"/>
                      <a:pt x="8" y="157"/>
                      <a:pt x="8" y="157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37"/>
                      <a:pt x="8" y="137"/>
                      <a:pt x="8" y="13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6" name="Freeform 1924"/>
              <p:cNvSpPr>
                <a:spLocks/>
              </p:cNvSpPr>
              <p:nvPr userDrawn="1"/>
            </p:nvSpPr>
            <p:spPr bwMode="auto">
              <a:xfrm>
                <a:off x="2524" y="2907"/>
                <a:ext cx="64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6"/>
                      <a:pt x="23" y="15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7" name="Freeform 1925"/>
              <p:cNvSpPr>
                <a:spLocks/>
              </p:cNvSpPr>
              <p:nvPr userDrawn="1"/>
            </p:nvSpPr>
            <p:spPr bwMode="auto">
              <a:xfrm>
                <a:off x="1921" y="3091"/>
                <a:ext cx="12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0" y="16"/>
                  </a:cxn>
                  <a:cxn ang="0">
                    <a:pos x="6" y="15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" y="16"/>
                      <a:pt x="6" y="1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8" name="Freeform 1926"/>
              <p:cNvSpPr>
                <a:spLocks/>
              </p:cNvSpPr>
              <p:nvPr userDrawn="1"/>
            </p:nvSpPr>
            <p:spPr bwMode="auto">
              <a:xfrm>
                <a:off x="2016" y="2473"/>
                <a:ext cx="15" cy="64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4"/>
                  </a:cxn>
                  <a:cxn ang="0">
                    <a:pos x="0" y="38"/>
                  </a:cxn>
                  <a:cxn ang="0">
                    <a:pos x="0" y="51"/>
                  </a:cxn>
                  <a:cxn ang="0">
                    <a:pos x="0" y="72"/>
                  </a:cxn>
                  <a:cxn ang="0">
                    <a:pos x="0" y="107"/>
                  </a:cxn>
                  <a:cxn ang="0">
                    <a:pos x="0" y="141"/>
                  </a:cxn>
                  <a:cxn ang="0">
                    <a:pos x="0" y="161"/>
                  </a:cxn>
                  <a:cxn ang="0">
                    <a:pos x="0" y="175"/>
                  </a:cxn>
                  <a:cxn ang="0">
                    <a:pos x="0" y="210"/>
                  </a:cxn>
                  <a:cxn ang="0">
                    <a:pos x="0" y="233"/>
                  </a:cxn>
                  <a:cxn ang="0">
                    <a:pos x="0" y="244"/>
                  </a:cxn>
                  <a:cxn ang="0">
                    <a:pos x="0" y="268"/>
                  </a:cxn>
                  <a:cxn ang="0">
                    <a:pos x="0" y="279"/>
                  </a:cxn>
                  <a:cxn ang="0">
                    <a:pos x="0" y="303"/>
                  </a:cxn>
                  <a:cxn ang="0">
                    <a:pos x="0" y="314"/>
                  </a:cxn>
                  <a:cxn ang="0">
                    <a:pos x="0" y="348"/>
                  </a:cxn>
                  <a:cxn ang="0">
                    <a:pos x="8" y="336"/>
                  </a:cxn>
                  <a:cxn ang="0">
                    <a:pos x="8" y="301"/>
                  </a:cxn>
                  <a:cxn ang="0">
                    <a:pos x="8" y="276"/>
                  </a:cxn>
                  <a:cxn ang="0">
                    <a:pos x="8" y="266"/>
                  </a:cxn>
                  <a:cxn ang="0">
                    <a:pos x="8" y="230"/>
                  </a:cxn>
                  <a:cxn ang="0">
                    <a:pos x="8" y="207"/>
                  </a:cxn>
                  <a:cxn ang="0">
                    <a:pos x="8" y="194"/>
                  </a:cxn>
                  <a:cxn ang="0">
                    <a:pos x="8" y="158"/>
                  </a:cxn>
                  <a:cxn ang="0">
                    <a:pos x="8" y="138"/>
                  </a:cxn>
                  <a:cxn ang="0">
                    <a:pos x="8" y="122"/>
                  </a:cxn>
                  <a:cxn ang="0">
                    <a:pos x="8" y="103"/>
                  </a:cxn>
                  <a:cxn ang="0">
                    <a:pos x="8" y="69"/>
                  </a:cxn>
                  <a:cxn ang="0">
                    <a:pos x="8" y="48"/>
                  </a:cxn>
                  <a:cxn ang="0">
                    <a:pos x="8" y="34"/>
                  </a:cxn>
                  <a:cxn ang="0">
                    <a:pos x="8" y="10"/>
                  </a:cxn>
                  <a:cxn ang="0">
                    <a:pos x="8" y="7"/>
                  </a:cxn>
                  <a:cxn ang="0">
                    <a:pos x="0" y="4"/>
                  </a:cxn>
                </a:cxnLst>
                <a:rect l="0" t="0" r="r" b="b"/>
                <a:pathLst>
                  <a:path w="8" h="348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2" y="348"/>
                      <a:pt x="5" y="347"/>
                      <a:pt x="8" y="346"/>
                    </a:cubicBezTo>
                    <a:cubicBezTo>
                      <a:pt x="8" y="336"/>
                      <a:pt x="8" y="336"/>
                      <a:pt x="8" y="336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8" y="301"/>
                      <a:pt x="8" y="301"/>
                      <a:pt x="8" y="301"/>
                    </a:cubicBezTo>
                    <a:cubicBezTo>
                      <a:pt x="8" y="301"/>
                      <a:pt x="8" y="301"/>
                      <a:pt x="8" y="301"/>
                    </a:cubicBezTo>
                    <a:cubicBezTo>
                      <a:pt x="8" y="276"/>
                      <a:pt x="8" y="276"/>
                      <a:pt x="8" y="276"/>
                    </a:cubicBezTo>
                    <a:cubicBezTo>
                      <a:pt x="8" y="266"/>
                      <a:pt x="8" y="266"/>
                      <a:pt x="8" y="266"/>
                    </a:cubicBezTo>
                    <a:cubicBezTo>
                      <a:pt x="8" y="266"/>
                      <a:pt x="8" y="266"/>
                      <a:pt x="8" y="266"/>
                    </a:cubicBezTo>
                    <a:cubicBezTo>
                      <a:pt x="8" y="242"/>
                      <a:pt x="8" y="242"/>
                      <a:pt x="8" y="242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8" y="207"/>
                      <a:pt x="8" y="207"/>
                      <a:pt x="8" y="207"/>
                    </a:cubicBezTo>
                    <a:cubicBezTo>
                      <a:pt x="8" y="207"/>
                      <a:pt x="8" y="207"/>
                      <a:pt x="8" y="207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9" name="Freeform 1927"/>
              <p:cNvSpPr>
                <a:spLocks/>
              </p:cNvSpPr>
              <p:nvPr userDrawn="1"/>
            </p:nvSpPr>
            <p:spPr bwMode="auto">
              <a:xfrm>
                <a:off x="2435" y="2944"/>
                <a:ext cx="57" cy="1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25"/>
                  </a:cxn>
                  <a:cxn ang="0">
                    <a:pos x="0" y="34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63"/>
                  </a:cxn>
                  <a:cxn ang="0">
                    <a:pos x="0" y="81"/>
                  </a:cxn>
                  <a:cxn ang="0">
                    <a:pos x="0" y="101"/>
                  </a:cxn>
                  <a:cxn ang="0">
                    <a:pos x="31" y="99"/>
                  </a:cxn>
                  <a:cxn ang="0">
                    <a:pos x="31" y="77"/>
                  </a:cxn>
                  <a:cxn ang="0">
                    <a:pos x="31" y="60"/>
                  </a:cxn>
                  <a:cxn ang="0">
                    <a:pos x="31" y="39"/>
                  </a:cxn>
                  <a:cxn ang="0">
                    <a:pos x="31" y="30"/>
                  </a:cxn>
                  <a:cxn ang="0">
                    <a:pos x="31" y="22"/>
                  </a:cxn>
                  <a:cxn ang="0">
                    <a:pos x="31" y="0"/>
                  </a:cxn>
                  <a:cxn ang="0">
                    <a:pos x="0" y="6"/>
                  </a:cxn>
                </a:cxnLst>
                <a:rect l="0" t="0" r="r" b="b"/>
                <a:pathLst>
                  <a:path w="31" h="101">
                    <a:moveTo>
                      <a:pt x="0" y="6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1" y="100"/>
                      <a:pt x="22" y="99"/>
                      <a:pt x="31" y="99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2"/>
                      <a:pt x="10" y="4"/>
                      <a:pt x="0" y="6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0" name="Freeform 1928"/>
              <p:cNvSpPr>
                <a:spLocks/>
              </p:cNvSpPr>
              <p:nvPr userDrawn="1"/>
            </p:nvSpPr>
            <p:spPr bwMode="auto">
              <a:xfrm>
                <a:off x="2524" y="2980"/>
                <a:ext cx="64" cy="3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2"/>
                  </a:cxn>
                  <a:cxn ang="0">
                    <a:pos x="0" y="1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11" y="16"/>
                      <a:pt x="23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0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1" name="Freeform 1929"/>
              <p:cNvSpPr>
                <a:spLocks/>
              </p:cNvSpPr>
              <p:nvPr userDrawn="1"/>
            </p:nvSpPr>
            <p:spPr bwMode="auto">
              <a:xfrm>
                <a:off x="1921" y="3152"/>
                <a:ext cx="12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15"/>
                  </a:cxn>
                  <a:cxn ang="0">
                    <a:pos x="6" y="0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4" y="2"/>
                      <a:pt x="2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2" y="16"/>
                      <a:pt x="6" y="1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2" name="Freeform 1930"/>
              <p:cNvSpPr>
                <a:spLocks/>
              </p:cNvSpPr>
              <p:nvPr userDrawn="1"/>
            </p:nvSpPr>
            <p:spPr bwMode="auto">
              <a:xfrm>
                <a:off x="2524" y="3050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4"/>
                  </a:cxn>
                  <a:cxn ang="0">
                    <a:pos x="35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1" y="16"/>
                      <a:pt x="23" y="15"/>
                      <a:pt x="35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3" name="Freeform 1931"/>
              <p:cNvSpPr>
                <a:spLocks/>
              </p:cNvSpPr>
              <p:nvPr userDrawn="1"/>
            </p:nvSpPr>
            <p:spPr bwMode="auto">
              <a:xfrm>
                <a:off x="2175" y="2993"/>
                <a:ext cx="34" cy="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5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0" y="78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18" y="86"/>
                  </a:cxn>
                  <a:cxn ang="0">
                    <a:pos x="18" y="82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8" y="49"/>
                  </a:cxn>
                  <a:cxn ang="0">
                    <a:pos x="18" y="38"/>
                  </a:cxn>
                  <a:cxn ang="0">
                    <a:pos x="18" y="12"/>
                  </a:cxn>
                  <a:cxn ang="0">
                    <a:pos x="18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88">
                    <a:moveTo>
                      <a:pt x="0" y="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6" y="87"/>
                      <a:pt x="12" y="87"/>
                      <a:pt x="18" y="86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2"/>
                      <a:pt x="6" y="3"/>
                      <a:pt x="0" y="4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4" name="Freeform 1932"/>
              <p:cNvSpPr>
                <a:spLocks/>
              </p:cNvSpPr>
              <p:nvPr userDrawn="1"/>
            </p:nvSpPr>
            <p:spPr bwMode="auto">
              <a:xfrm>
                <a:off x="1964" y="3069"/>
                <a:ext cx="13" cy="1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3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57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91"/>
                  </a:cxn>
                  <a:cxn ang="0">
                    <a:pos x="0" y="91"/>
                  </a:cxn>
                  <a:cxn ang="0">
                    <a:pos x="0" y="96"/>
                  </a:cxn>
                  <a:cxn ang="0">
                    <a:pos x="0" y="105"/>
                  </a:cxn>
                  <a:cxn ang="0">
                    <a:pos x="7" y="102"/>
                  </a:cxn>
                  <a:cxn ang="0">
                    <a:pos x="7" y="95"/>
                  </a:cxn>
                  <a:cxn ang="0">
                    <a:pos x="7" y="90"/>
                  </a:cxn>
                  <a:cxn ang="0">
                    <a:pos x="7" y="68"/>
                  </a:cxn>
                  <a:cxn ang="0">
                    <a:pos x="7" y="56"/>
                  </a:cxn>
                  <a:cxn ang="0">
                    <a:pos x="7" y="34"/>
                  </a:cxn>
                  <a:cxn ang="0">
                    <a:pos x="7" y="34"/>
                  </a:cxn>
                  <a:cxn ang="0">
                    <a:pos x="7" y="22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105">
                    <a:moveTo>
                      <a:pt x="0" y="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4"/>
                      <a:pt x="4" y="103"/>
                      <a:pt x="7" y="102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5" name="Freeform 1933"/>
              <p:cNvSpPr>
                <a:spLocks/>
              </p:cNvSpPr>
              <p:nvPr userDrawn="1"/>
            </p:nvSpPr>
            <p:spPr bwMode="auto">
              <a:xfrm>
                <a:off x="2288" y="2377"/>
                <a:ext cx="43" cy="8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31"/>
                  </a:cxn>
                  <a:cxn ang="0">
                    <a:pos x="0" y="56"/>
                  </a:cxn>
                  <a:cxn ang="0">
                    <a:pos x="0" y="79"/>
                  </a:cxn>
                  <a:cxn ang="0">
                    <a:pos x="0" y="116"/>
                  </a:cxn>
                  <a:cxn ang="0">
                    <a:pos x="0" y="133"/>
                  </a:cxn>
                  <a:cxn ang="0">
                    <a:pos x="0" y="172"/>
                  </a:cxn>
                  <a:cxn ang="0">
                    <a:pos x="0" y="190"/>
                  </a:cxn>
                  <a:cxn ang="0">
                    <a:pos x="0" y="227"/>
                  </a:cxn>
                  <a:cxn ang="0">
                    <a:pos x="0" y="248"/>
                  </a:cxn>
                  <a:cxn ang="0">
                    <a:pos x="0" y="264"/>
                  </a:cxn>
                  <a:cxn ang="0">
                    <a:pos x="0" y="301"/>
                  </a:cxn>
                  <a:cxn ang="0">
                    <a:pos x="0" y="339"/>
                  </a:cxn>
                  <a:cxn ang="0">
                    <a:pos x="0" y="362"/>
                  </a:cxn>
                  <a:cxn ang="0">
                    <a:pos x="0" y="399"/>
                  </a:cxn>
                  <a:cxn ang="0">
                    <a:pos x="0" y="413"/>
                  </a:cxn>
                  <a:cxn ang="0">
                    <a:pos x="0" y="437"/>
                  </a:cxn>
                  <a:cxn ang="0">
                    <a:pos x="0" y="450"/>
                  </a:cxn>
                  <a:cxn ang="0">
                    <a:pos x="23" y="434"/>
                  </a:cxn>
                  <a:cxn ang="0">
                    <a:pos x="22" y="434"/>
                  </a:cxn>
                  <a:cxn ang="0">
                    <a:pos x="23" y="431"/>
                  </a:cxn>
                  <a:cxn ang="0">
                    <a:pos x="23" y="411"/>
                  </a:cxn>
                  <a:cxn ang="0">
                    <a:pos x="23" y="396"/>
                  </a:cxn>
                  <a:cxn ang="0">
                    <a:pos x="23" y="358"/>
                  </a:cxn>
                  <a:cxn ang="0">
                    <a:pos x="23" y="320"/>
                  </a:cxn>
                  <a:cxn ang="0">
                    <a:pos x="23" y="299"/>
                  </a:cxn>
                  <a:cxn ang="0">
                    <a:pos x="23" y="261"/>
                  </a:cxn>
                  <a:cxn ang="0">
                    <a:pos x="23" y="244"/>
                  </a:cxn>
                  <a:cxn ang="0">
                    <a:pos x="23" y="224"/>
                  </a:cxn>
                  <a:cxn ang="0">
                    <a:pos x="23" y="205"/>
                  </a:cxn>
                  <a:cxn ang="0">
                    <a:pos x="23" y="186"/>
                  </a:cxn>
                  <a:cxn ang="0">
                    <a:pos x="23" y="149"/>
                  </a:cxn>
                  <a:cxn ang="0">
                    <a:pos x="23" y="128"/>
                  </a:cxn>
                  <a:cxn ang="0">
                    <a:pos x="23" y="90"/>
                  </a:cxn>
                  <a:cxn ang="0">
                    <a:pos x="23" y="51"/>
                  </a:cxn>
                  <a:cxn ang="0">
                    <a:pos x="23" y="23"/>
                  </a:cxn>
                  <a:cxn ang="0">
                    <a:pos x="23" y="0"/>
                  </a:cxn>
                </a:cxnLst>
                <a:rect l="0" t="0" r="r" b="b"/>
                <a:pathLst>
                  <a:path w="23" h="450">
                    <a:moveTo>
                      <a:pt x="0" y="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0" y="437"/>
                      <a:pt x="0" y="437"/>
                      <a:pt x="0" y="437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8" y="450"/>
                      <a:pt x="15" y="449"/>
                      <a:pt x="23" y="449"/>
                    </a:cubicBezTo>
                    <a:cubicBezTo>
                      <a:pt x="23" y="434"/>
                      <a:pt x="23" y="434"/>
                      <a:pt x="23" y="434"/>
                    </a:cubicBezTo>
                    <a:cubicBezTo>
                      <a:pt x="22" y="434"/>
                      <a:pt x="22" y="434"/>
                      <a:pt x="22" y="434"/>
                    </a:cubicBezTo>
                    <a:cubicBezTo>
                      <a:pt x="22" y="434"/>
                      <a:pt x="22" y="434"/>
                      <a:pt x="22" y="434"/>
                    </a:cubicBezTo>
                    <a:cubicBezTo>
                      <a:pt x="22" y="434"/>
                      <a:pt x="22" y="434"/>
                      <a:pt x="23" y="434"/>
                    </a:cubicBezTo>
                    <a:cubicBezTo>
                      <a:pt x="23" y="431"/>
                      <a:pt x="23" y="431"/>
                      <a:pt x="23" y="431"/>
                    </a:cubicBezTo>
                    <a:cubicBezTo>
                      <a:pt x="23" y="411"/>
                      <a:pt x="23" y="411"/>
                      <a:pt x="23" y="411"/>
                    </a:cubicBezTo>
                    <a:cubicBezTo>
                      <a:pt x="23" y="411"/>
                      <a:pt x="23" y="411"/>
                      <a:pt x="23" y="411"/>
                    </a:cubicBezTo>
                    <a:cubicBezTo>
                      <a:pt x="23" y="396"/>
                      <a:pt x="23" y="396"/>
                      <a:pt x="23" y="396"/>
                    </a:cubicBezTo>
                    <a:cubicBezTo>
                      <a:pt x="23" y="396"/>
                      <a:pt x="23" y="396"/>
                      <a:pt x="23" y="396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3" y="358"/>
                      <a:pt x="23" y="358"/>
                      <a:pt x="23" y="358"/>
                    </a:cubicBezTo>
                    <a:cubicBezTo>
                      <a:pt x="23" y="336"/>
                      <a:pt x="23" y="336"/>
                      <a:pt x="23" y="336"/>
                    </a:cubicBezTo>
                    <a:cubicBezTo>
                      <a:pt x="23" y="320"/>
                      <a:pt x="23" y="320"/>
                      <a:pt x="23" y="320"/>
                    </a:cubicBezTo>
                    <a:cubicBezTo>
                      <a:pt x="23" y="299"/>
                      <a:pt x="23" y="299"/>
                      <a:pt x="23" y="299"/>
                    </a:cubicBezTo>
                    <a:cubicBezTo>
                      <a:pt x="23" y="299"/>
                      <a:pt x="23" y="299"/>
                      <a:pt x="23" y="299"/>
                    </a:cubicBezTo>
                    <a:cubicBezTo>
                      <a:pt x="23" y="282"/>
                      <a:pt x="23" y="282"/>
                      <a:pt x="23" y="282"/>
                    </a:cubicBezTo>
                    <a:cubicBezTo>
                      <a:pt x="23" y="261"/>
                      <a:pt x="23" y="261"/>
                      <a:pt x="23" y="261"/>
                    </a:cubicBezTo>
                    <a:cubicBezTo>
                      <a:pt x="23" y="244"/>
                      <a:pt x="23" y="244"/>
                      <a:pt x="23" y="244"/>
                    </a:cubicBezTo>
                    <a:cubicBezTo>
                      <a:pt x="23" y="244"/>
                      <a:pt x="23" y="244"/>
                      <a:pt x="23" y="244"/>
                    </a:cubicBezTo>
                    <a:cubicBezTo>
                      <a:pt x="23" y="224"/>
                      <a:pt x="23" y="224"/>
                      <a:pt x="23" y="224"/>
                    </a:cubicBezTo>
                    <a:cubicBezTo>
                      <a:pt x="23" y="224"/>
                      <a:pt x="23" y="224"/>
                      <a:pt x="23" y="224"/>
                    </a:cubicBezTo>
                    <a:cubicBezTo>
                      <a:pt x="23" y="205"/>
                      <a:pt x="23" y="205"/>
                      <a:pt x="23" y="205"/>
                    </a:cubicBezTo>
                    <a:cubicBezTo>
                      <a:pt x="23" y="205"/>
                      <a:pt x="23" y="205"/>
                      <a:pt x="23" y="205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3" y="167"/>
                      <a:pt x="23" y="167"/>
                      <a:pt x="23" y="167"/>
                    </a:cubicBezTo>
                    <a:cubicBezTo>
                      <a:pt x="23" y="149"/>
                      <a:pt x="23" y="149"/>
                      <a:pt x="23" y="149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1"/>
                      <a:pt x="8" y="3"/>
                      <a:pt x="0" y="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6" name="Freeform 1934"/>
              <p:cNvSpPr>
                <a:spLocks/>
              </p:cNvSpPr>
              <p:nvPr userDrawn="1"/>
            </p:nvSpPr>
            <p:spPr bwMode="auto">
              <a:xfrm>
                <a:off x="2524" y="3122"/>
                <a:ext cx="64" cy="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2"/>
                  </a:cxn>
                  <a:cxn ang="0">
                    <a:pos x="0" y="1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12" y="16"/>
                      <a:pt x="23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0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7" name="Freeform 1935"/>
              <p:cNvSpPr>
                <a:spLocks/>
              </p:cNvSpPr>
              <p:nvPr userDrawn="1"/>
            </p:nvSpPr>
            <p:spPr bwMode="auto">
              <a:xfrm>
                <a:off x="1921" y="3215"/>
                <a:ext cx="12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6" y="15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4" y="1"/>
                      <a:pt x="2" y="3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" y="15"/>
                      <a:pt x="6" y="1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8" name="Freeform 1936"/>
              <p:cNvSpPr>
                <a:spLocks/>
              </p:cNvSpPr>
              <p:nvPr userDrawn="1"/>
            </p:nvSpPr>
            <p:spPr bwMode="auto">
              <a:xfrm>
                <a:off x="2524" y="3193"/>
                <a:ext cx="6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5" y="14"/>
                  </a:cxn>
                  <a:cxn ang="0">
                    <a:pos x="35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12" y="16"/>
                      <a:pt x="24" y="15"/>
                      <a:pt x="35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9" name="Freeform 1937"/>
              <p:cNvSpPr>
                <a:spLocks/>
              </p:cNvSpPr>
              <p:nvPr userDrawn="1"/>
            </p:nvSpPr>
            <p:spPr bwMode="auto">
              <a:xfrm>
                <a:off x="2077" y="3148"/>
                <a:ext cx="26" cy="22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4"/>
                  </a:cxn>
                  <a:cxn ang="0">
                    <a:pos x="0" y="109"/>
                  </a:cxn>
                  <a:cxn ang="0">
                    <a:pos x="0" y="119"/>
                  </a:cxn>
                  <a:cxn ang="0">
                    <a:pos x="14" y="118"/>
                  </a:cxn>
                  <a:cxn ang="0">
                    <a:pos x="14" y="107"/>
                  </a:cxn>
                  <a:cxn ang="0">
                    <a:pos x="14" y="82"/>
                  </a:cxn>
                  <a:cxn ang="0">
                    <a:pos x="14" y="82"/>
                  </a:cxn>
                  <a:cxn ang="0">
                    <a:pos x="14" y="72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0" y="3"/>
                  </a:cxn>
                </a:cxnLst>
                <a:rect l="0" t="0" r="r" b="b"/>
                <a:pathLst>
                  <a:path w="14" h="119">
                    <a:moveTo>
                      <a:pt x="0" y="3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5" y="119"/>
                      <a:pt x="9" y="118"/>
                      <a:pt x="14" y="118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1"/>
                      <a:pt x="5" y="2"/>
                      <a:pt x="0" y="3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0" name="Freeform 1938"/>
              <p:cNvSpPr>
                <a:spLocks/>
              </p:cNvSpPr>
              <p:nvPr userDrawn="1"/>
            </p:nvSpPr>
            <p:spPr bwMode="auto">
              <a:xfrm>
                <a:off x="1964" y="3298"/>
                <a:ext cx="13" cy="9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35"/>
                  </a:cxn>
                  <a:cxn ang="0">
                    <a:pos x="0" y="49"/>
                  </a:cxn>
                  <a:cxn ang="0">
                    <a:pos x="7" y="47"/>
                  </a:cxn>
                  <a:cxn ang="0">
                    <a:pos x="7" y="34"/>
                  </a:cxn>
                  <a:cxn ang="0">
                    <a:pos x="7" y="20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7" h="49">
                    <a:moveTo>
                      <a:pt x="0" y="1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8"/>
                      <a:pt x="4" y="48"/>
                      <a:pt x="7" y="47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1" name="Freeform 1939"/>
              <p:cNvSpPr>
                <a:spLocks/>
              </p:cNvSpPr>
              <p:nvPr userDrawn="1"/>
            </p:nvSpPr>
            <p:spPr bwMode="auto">
              <a:xfrm>
                <a:off x="2044" y="3287"/>
                <a:ext cx="20" cy="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11" y="45"/>
                  </a:cxn>
                  <a:cxn ang="0">
                    <a:pos x="11" y="34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47">
                    <a:moveTo>
                      <a:pt x="0" y="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6"/>
                      <a:pt x="7" y="46"/>
                      <a:pt x="11" y="4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2" name="Freeform 1940"/>
              <p:cNvSpPr>
                <a:spLocks/>
              </p:cNvSpPr>
              <p:nvPr userDrawn="1"/>
            </p:nvSpPr>
            <p:spPr bwMode="auto">
              <a:xfrm>
                <a:off x="2044" y="2824"/>
                <a:ext cx="20" cy="4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39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46"/>
                  </a:cxn>
                  <a:cxn ang="0">
                    <a:pos x="0" y="155"/>
                  </a:cxn>
                  <a:cxn ang="0">
                    <a:pos x="0" y="172"/>
                  </a:cxn>
                  <a:cxn ang="0">
                    <a:pos x="0" y="181"/>
                  </a:cxn>
                  <a:cxn ang="0">
                    <a:pos x="0" y="191"/>
                  </a:cxn>
                  <a:cxn ang="0">
                    <a:pos x="0" y="191"/>
                  </a:cxn>
                  <a:cxn ang="0">
                    <a:pos x="0" y="216"/>
                  </a:cxn>
                  <a:cxn ang="0">
                    <a:pos x="0" y="223"/>
                  </a:cxn>
                  <a:cxn ang="0">
                    <a:pos x="0" y="226"/>
                  </a:cxn>
                  <a:cxn ang="0">
                    <a:pos x="11" y="224"/>
                  </a:cxn>
                  <a:cxn ang="0">
                    <a:pos x="11" y="217"/>
                  </a:cxn>
                  <a:cxn ang="0">
                    <a:pos x="11" y="214"/>
                  </a:cxn>
                  <a:cxn ang="0">
                    <a:pos x="11" y="166"/>
                  </a:cxn>
                  <a:cxn ang="0">
                    <a:pos x="11" y="153"/>
                  </a:cxn>
                  <a:cxn ang="0">
                    <a:pos x="11" y="153"/>
                  </a:cxn>
                  <a:cxn ang="0">
                    <a:pos x="11" y="144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1" y="108"/>
                  </a:cxn>
                  <a:cxn ang="0">
                    <a:pos x="11" y="108"/>
                  </a:cxn>
                  <a:cxn ang="0">
                    <a:pos x="11" y="82"/>
                  </a:cxn>
                  <a:cxn ang="0">
                    <a:pos x="11" y="82"/>
                  </a:cxn>
                  <a:cxn ang="0">
                    <a:pos x="11" y="80"/>
                  </a:cxn>
                  <a:cxn ang="0">
                    <a:pos x="11" y="72"/>
                  </a:cxn>
                  <a:cxn ang="0">
                    <a:pos x="11" y="51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36"/>
                  </a:cxn>
                  <a:cxn ang="0">
                    <a:pos x="11" y="12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0" y="3"/>
                  </a:cxn>
                </a:cxnLst>
                <a:rect l="0" t="0" r="r" b="b"/>
                <a:pathLst>
                  <a:path w="11" h="226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4" y="225"/>
                      <a:pt x="7" y="225"/>
                      <a:pt x="11" y="224"/>
                    </a:cubicBezTo>
                    <a:cubicBezTo>
                      <a:pt x="11" y="217"/>
                      <a:pt x="11" y="217"/>
                      <a:pt x="11" y="217"/>
                    </a:cubicBezTo>
                    <a:cubicBezTo>
                      <a:pt x="11" y="214"/>
                      <a:pt x="11" y="214"/>
                      <a:pt x="11" y="214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3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3" name="Freeform 1941"/>
              <p:cNvSpPr>
                <a:spLocks/>
              </p:cNvSpPr>
              <p:nvPr userDrawn="1"/>
            </p:nvSpPr>
            <p:spPr bwMode="auto">
              <a:xfrm>
                <a:off x="2524" y="3265"/>
                <a:ext cx="64" cy="3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12" y="16"/>
                      <a:pt x="24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0"/>
                      <a:pt x="0" y="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4" name="Freeform 1942"/>
              <p:cNvSpPr>
                <a:spLocks/>
              </p:cNvSpPr>
              <p:nvPr userDrawn="1"/>
            </p:nvSpPr>
            <p:spPr bwMode="auto">
              <a:xfrm>
                <a:off x="1921" y="3337"/>
                <a:ext cx="12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" y="16"/>
                      <a:pt x="6" y="16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5" name="Freeform 1943"/>
              <p:cNvSpPr>
                <a:spLocks/>
              </p:cNvSpPr>
              <p:nvPr userDrawn="1"/>
            </p:nvSpPr>
            <p:spPr bwMode="auto">
              <a:xfrm>
                <a:off x="2231" y="3328"/>
                <a:ext cx="33" cy="9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1"/>
                  </a:cxn>
                  <a:cxn ang="0">
                    <a:pos x="18" y="50"/>
                  </a:cxn>
                  <a:cxn ang="0">
                    <a:pos x="18" y="44"/>
                  </a:cxn>
                  <a:cxn ang="0">
                    <a:pos x="18" y="36"/>
                  </a:cxn>
                  <a:cxn ang="0">
                    <a:pos x="18" y="36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0" y="2"/>
                  </a:cxn>
                </a:cxnLst>
                <a:rect l="0" t="0" r="r" b="b"/>
                <a:pathLst>
                  <a:path w="18" h="51">
                    <a:moveTo>
                      <a:pt x="0" y="2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6" y="51"/>
                      <a:pt x="12" y="51"/>
                      <a:pt x="18" y="50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6" y="1"/>
                      <a:pt x="0" y="2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6" name="Freeform 1944"/>
              <p:cNvSpPr>
                <a:spLocks/>
              </p:cNvSpPr>
              <p:nvPr userDrawn="1"/>
            </p:nvSpPr>
            <p:spPr bwMode="auto">
              <a:xfrm>
                <a:off x="1921" y="3400"/>
                <a:ext cx="12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6" y="15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3" y="1"/>
                      <a:pt x="1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" y="15"/>
                      <a:pt x="6" y="1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7" name="Freeform 1945"/>
              <p:cNvSpPr>
                <a:spLocks/>
              </p:cNvSpPr>
              <p:nvPr userDrawn="1"/>
            </p:nvSpPr>
            <p:spPr bwMode="auto">
              <a:xfrm>
                <a:off x="2524" y="3408"/>
                <a:ext cx="64" cy="3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13" y="16"/>
                      <a:pt x="25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1"/>
                      <a:pt x="0" y="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8" name="Freeform 1946"/>
              <p:cNvSpPr>
                <a:spLocks/>
              </p:cNvSpPr>
              <p:nvPr userDrawn="1"/>
            </p:nvSpPr>
            <p:spPr bwMode="auto">
              <a:xfrm>
                <a:off x="1921" y="3462"/>
                <a:ext cx="12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6" y="15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2" y="16"/>
                      <a:pt x="6" y="1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9" name="Freeform 1947"/>
              <p:cNvSpPr>
                <a:spLocks/>
              </p:cNvSpPr>
              <p:nvPr userDrawn="1"/>
            </p:nvSpPr>
            <p:spPr bwMode="auto">
              <a:xfrm>
                <a:off x="1942" y="3426"/>
                <a:ext cx="11" cy="9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51"/>
                  </a:cxn>
                  <a:cxn ang="0">
                    <a:pos x="6" y="50"/>
                  </a:cxn>
                  <a:cxn ang="0">
                    <a:pos x="6" y="34"/>
                  </a:cxn>
                  <a:cxn ang="0">
                    <a:pos x="6" y="28"/>
                  </a:cxn>
                  <a:cxn ang="0">
                    <a:pos x="6" y="16"/>
                  </a:cxn>
                  <a:cxn ang="0">
                    <a:pos x="6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51">
                    <a:moveTo>
                      <a:pt x="0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51"/>
                      <a:pt x="4" y="50"/>
                      <a:pt x="6" y="50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0" name="Freeform 1948"/>
              <p:cNvSpPr>
                <a:spLocks/>
              </p:cNvSpPr>
              <p:nvPr userDrawn="1"/>
            </p:nvSpPr>
            <p:spPr bwMode="auto">
              <a:xfrm>
                <a:off x="2524" y="3480"/>
                <a:ext cx="64" cy="3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0" y="1"/>
                  </a:cxn>
                  <a:cxn ang="0">
                    <a:pos x="0" y="16"/>
                  </a:cxn>
                </a:cxnLst>
                <a:rect l="0" t="0" r="r" b="b"/>
                <a:pathLst>
                  <a:path w="35" h="16">
                    <a:moveTo>
                      <a:pt x="0" y="16"/>
                    </a:moveTo>
                    <a:cubicBezTo>
                      <a:pt x="14" y="15"/>
                      <a:pt x="26" y="14"/>
                      <a:pt x="35" y="1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21" y="0"/>
                      <a:pt x="0" y="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1" name="Freeform 1949"/>
              <p:cNvSpPr>
                <a:spLocks/>
              </p:cNvSpPr>
              <p:nvPr userDrawn="1"/>
            </p:nvSpPr>
            <p:spPr bwMode="auto">
              <a:xfrm>
                <a:off x="2288" y="3458"/>
                <a:ext cx="43" cy="7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38"/>
                  </a:cxn>
                  <a:cxn ang="0">
                    <a:pos x="23" y="36"/>
                  </a:cxn>
                  <a:cxn ang="0">
                    <a:pos x="23" y="16"/>
                  </a:cxn>
                  <a:cxn ang="0">
                    <a:pos x="23" y="12"/>
                  </a:cxn>
                  <a:cxn ang="0">
                    <a:pos x="23" y="0"/>
                  </a:cxn>
                  <a:cxn ang="0">
                    <a:pos x="0" y="2"/>
                  </a:cxn>
                </a:cxnLst>
                <a:rect l="0" t="0" r="r" b="b"/>
                <a:pathLst>
                  <a:path w="23" h="38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8" y="38"/>
                      <a:pt x="15" y="37"/>
                      <a:pt x="23" y="3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8" y="1"/>
                      <a:pt x="0" y="2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2" name="Freeform 1950"/>
              <p:cNvSpPr>
                <a:spLocks/>
              </p:cNvSpPr>
              <p:nvPr userDrawn="1"/>
            </p:nvSpPr>
            <p:spPr bwMode="auto">
              <a:xfrm>
                <a:off x="2435" y="3482"/>
                <a:ext cx="57" cy="3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1" y="17"/>
                  </a:cxn>
                  <a:cxn ang="0">
                    <a:pos x="31" y="0"/>
                  </a:cxn>
                  <a:cxn ang="0">
                    <a:pos x="0" y="1"/>
                  </a:cxn>
                  <a:cxn ang="0">
                    <a:pos x="0" y="19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cubicBezTo>
                      <a:pt x="11" y="18"/>
                      <a:pt x="21" y="18"/>
                      <a:pt x="31" y="1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0"/>
                      <a:pt x="11" y="1"/>
                      <a:pt x="0" y="1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3" name="Freeform 1951"/>
              <p:cNvSpPr>
                <a:spLocks/>
              </p:cNvSpPr>
              <p:nvPr userDrawn="1"/>
            </p:nvSpPr>
            <p:spPr bwMode="auto">
              <a:xfrm>
                <a:off x="2359" y="3556"/>
                <a:ext cx="48" cy="3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26" y="18"/>
                  </a:cxn>
                  <a:cxn ang="0">
                    <a:pos x="26" y="0"/>
                  </a:cxn>
                </a:cxnLst>
                <a:rect l="0" t="0" r="r" b="b"/>
                <a:pathLst>
                  <a:path w="26" h="19">
                    <a:moveTo>
                      <a:pt x="26" y="0"/>
                    </a:moveTo>
                    <a:cubicBezTo>
                      <a:pt x="18" y="0"/>
                      <a:pt x="9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19"/>
                      <a:pt x="18" y="18"/>
                      <a:pt x="26" y="18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4" name="Freeform 1952"/>
              <p:cNvSpPr>
                <a:spLocks/>
              </p:cNvSpPr>
              <p:nvPr userDrawn="1"/>
            </p:nvSpPr>
            <p:spPr bwMode="auto">
              <a:xfrm>
                <a:off x="2077" y="3541"/>
                <a:ext cx="26" cy="6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0" y="35"/>
                  </a:cxn>
                  <a:cxn ang="0">
                    <a:pos x="14" y="35"/>
                  </a:cxn>
                  <a:cxn ang="0">
                    <a:pos x="14" y="14"/>
                  </a:cxn>
                  <a:cxn ang="0">
                    <a:pos x="14" y="8"/>
                  </a:cxn>
                  <a:cxn ang="0">
                    <a:pos x="14" y="0"/>
                  </a:cxn>
                  <a:cxn ang="0">
                    <a:pos x="0" y="1"/>
                  </a:cxn>
                </a:cxnLst>
                <a:rect l="0" t="0" r="r" b="b"/>
                <a:pathLst>
                  <a:path w="14" h="35">
                    <a:moveTo>
                      <a:pt x="0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" y="35"/>
                      <a:pt x="9" y="35"/>
                      <a:pt x="14" y="3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9" y="0"/>
                      <a:pt x="5" y="1"/>
                      <a:pt x="0" y="1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5" name="Freeform 1953"/>
              <p:cNvSpPr>
                <a:spLocks/>
              </p:cNvSpPr>
              <p:nvPr userDrawn="1"/>
            </p:nvSpPr>
            <p:spPr bwMode="auto">
              <a:xfrm>
                <a:off x="1964" y="3612"/>
                <a:ext cx="13" cy="65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7" y="35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17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3" y="35"/>
                  </a:cxn>
                  <a:cxn ang="0">
                    <a:pos x="5" y="35"/>
                  </a:cxn>
                </a:cxnLst>
                <a:rect l="0" t="0" r="r" b="b"/>
                <a:pathLst>
                  <a:path w="7" h="35">
                    <a:moveTo>
                      <a:pt x="5" y="35"/>
                    </a:moveTo>
                    <a:cubicBezTo>
                      <a:pt x="6" y="35"/>
                      <a:pt x="6" y="35"/>
                      <a:pt x="7" y="3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3" y="17"/>
                      <a:pt x="5" y="17"/>
                    </a:cubicBezTo>
                    <a:cubicBezTo>
                      <a:pt x="3" y="17"/>
                      <a:pt x="1" y="17"/>
                      <a:pt x="0" y="1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5"/>
                      <a:pt x="2" y="35"/>
                      <a:pt x="3" y="35"/>
                    </a:cubicBezTo>
                    <a:cubicBezTo>
                      <a:pt x="4" y="35"/>
                      <a:pt x="4" y="35"/>
                      <a:pt x="5" y="3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6" name="Freeform 1954"/>
              <p:cNvSpPr>
                <a:spLocks/>
              </p:cNvSpPr>
              <p:nvPr userDrawn="1"/>
            </p:nvSpPr>
            <p:spPr bwMode="auto">
              <a:xfrm>
                <a:off x="2288" y="3627"/>
                <a:ext cx="43" cy="5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1"/>
                  </a:cxn>
                  <a:cxn ang="0">
                    <a:pos x="0" y="50"/>
                  </a:cxn>
                  <a:cxn ang="0">
                    <a:pos x="43" y="50"/>
                  </a:cxn>
                  <a:cxn ang="0">
                    <a:pos x="43" y="0"/>
                  </a:cxn>
                </a:cxnLst>
                <a:rect l="0" t="0" r="r" b="b"/>
                <a:pathLst>
                  <a:path w="43" h="50">
                    <a:moveTo>
                      <a:pt x="43" y="0"/>
                    </a:moveTo>
                    <a:lnTo>
                      <a:pt x="0" y="1"/>
                    </a:lnTo>
                    <a:lnTo>
                      <a:pt x="0" y="50"/>
                    </a:lnTo>
                    <a:lnTo>
                      <a:pt x="43" y="5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28" name="Group 2156"/>
            <p:cNvGrpSpPr>
              <a:grpSpLocks/>
            </p:cNvGrpSpPr>
            <p:nvPr userDrawn="1"/>
          </p:nvGrpSpPr>
          <p:grpSpPr bwMode="auto">
            <a:xfrm>
              <a:off x="1921" y="349"/>
              <a:ext cx="4319" cy="3971"/>
              <a:chOff x="1921" y="349"/>
              <a:chExt cx="4319" cy="3971"/>
            </a:xfrm>
          </p:grpSpPr>
          <p:sp>
            <p:nvSpPr>
              <p:cNvPr id="5028" name="Freeform 1956"/>
              <p:cNvSpPr>
                <a:spLocks/>
              </p:cNvSpPr>
              <p:nvPr userDrawn="1"/>
            </p:nvSpPr>
            <p:spPr bwMode="auto">
              <a:xfrm>
                <a:off x="1921" y="3649"/>
                <a:ext cx="12" cy="28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5"/>
                  </a:cxn>
                </a:cxnLst>
                <a:rect l="0" t="0" r="r" b="b"/>
                <a:pathLst>
                  <a:path w="6" h="15">
                    <a:moveTo>
                      <a:pt x="1" y="15"/>
                    </a:moveTo>
                    <a:cubicBezTo>
                      <a:pt x="1" y="15"/>
                      <a:pt x="1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4" y="15"/>
                      <a:pt x="5" y="15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1" y="15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9" name="Rectangle 1957"/>
              <p:cNvSpPr>
                <a:spLocks noChangeArrowheads="1"/>
              </p:cNvSpPr>
              <p:nvPr userDrawn="1"/>
            </p:nvSpPr>
            <p:spPr bwMode="auto">
              <a:xfrm>
                <a:off x="2524" y="3623"/>
                <a:ext cx="64" cy="54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0" name="Rectangle 1958"/>
              <p:cNvSpPr>
                <a:spLocks noChangeArrowheads="1"/>
              </p:cNvSpPr>
              <p:nvPr userDrawn="1"/>
            </p:nvSpPr>
            <p:spPr bwMode="auto">
              <a:xfrm>
                <a:off x="2435" y="3625"/>
                <a:ext cx="57" cy="5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1" name="Rectangle 1959"/>
              <p:cNvSpPr>
                <a:spLocks noChangeArrowheads="1"/>
              </p:cNvSpPr>
              <p:nvPr userDrawn="1"/>
            </p:nvSpPr>
            <p:spPr bwMode="auto">
              <a:xfrm>
                <a:off x="2657" y="3019"/>
                <a:ext cx="67" cy="55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2" name="Rectangle 1960"/>
              <p:cNvSpPr>
                <a:spLocks noChangeArrowheads="1"/>
              </p:cNvSpPr>
              <p:nvPr userDrawn="1"/>
            </p:nvSpPr>
            <p:spPr bwMode="auto">
              <a:xfrm>
                <a:off x="2779" y="3078"/>
                <a:ext cx="67" cy="599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3" name="Freeform 1961"/>
              <p:cNvSpPr>
                <a:spLocks/>
              </p:cNvSpPr>
              <p:nvPr userDrawn="1"/>
            </p:nvSpPr>
            <p:spPr bwMode="auto">
              <a:xfrm>
                <a:off x="4593" y="4157"/>
                <a:ext cx="52" cy="16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0" y="163"/>
                  </a:cxn>
                  <a:cxn ang="0">
                    <a:pos x="52" y="163"/>
                  </a:cxn>
                  <a:cxn ang="0">
                    <a:pos x="52" y="130"/>
                  </a:cxn>
                  <a:cxn ang="0">
                    <a:pos x="52" y="130"/>
                  </a:cxn>
                  <a:cxn ang="0">
                    <a:pos x="52" y="54"/>
                  </a:cxn>
                  <a:cxn ang="0">
                    <a:pos x="52" y="54"/>
                  </a:cxn>
                  <a:cxn ang="0">
                    <a:pos x="52" y="3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52" h="163">
                    <a:moveTo>
                      <a:pt x="0" y="50"/>
                    </a:moveTo>
                    <a:lnTo>
                      <a:pt x="0" y="50"/>
                    </a:lnTo>
                    <a:lnTo>
                      <a:pt x="0" y="163"/>
                    </a:lnTo>
                    <a:lnTo>
                      <a:pt x="52" y="163"/>
                    </a:lnTo>
                    <a:lnTo>
                      <a:pt x="52" y="130"/>
                    </a:lnTo>
                    <a:lnTo>
                      <a:pt x="52" y="130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2" y="3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4" name="Freeform 1962"/>
              <p:cNvSpPr>
                <a:spLocks/>
              </p:cNvSpPr>
              <p:nvPr userDrawn="1"/>
            </p:nvSpPr>
            <p:spPr bwMode="auto">
              <a:xfrm>
                <a:off x="5315" y="3949"/>
                <a:ext cx="73" cy="4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73" y="46"/>
                  </a:cxn>
                  <a:cxn ang="0">
                    <a:pos x="73" y="2"/>
                  </a:cxn>
                  <a:cxn ang="0">
                    <a:pos x="0" y="0"/>
                  </a:cxn>
                  <a:cxn ang="0">
                    <a:pos x="0" y="45"/>
                  </a:cxn>
                </a:cxnLst>
                <a:rect l="0" t="0" r="r" b="b"/>
                <a:pathLst>
                  <a:path w="73" h="46">
                    <a:moveTo>
                      <a:pt x="0" y="45"/>
                    </a:moveTo>
                    <a:lnTo>
                      <a:pt x="73" y="46"/>
                    </a:lnTo>
                    <a:lnTo>
                      <a:pt x="73" y="2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5" name="Freeform 1963"/>
              <p:cNvSpPr>
                <a:spLocks/>
              </p:cNvSpPr>
              <p:nvPr userDrawn="1"/>
            </p:nvSpPr>
            <p:spPr bwMode="auto">
              <a:xfrm>
                <a:off x="5669" y="3636"/>
                <a:ext cx="76" cy="4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1" y="24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4"/>
                  </a:cxn>
                </a:cxnLst>
                <a:rect l="0" t="0" r="r" b="b"/>
                <a:pathLst>
                  <a:path w="41" h="24">
                    <a:moveTo>
                      <a:pt x="0" y="24"/>
                    </a:moveTo>
                    <a:cubicBezTo>
                      <a:pt x="13" y="24"/>
                      <a:pt x="27" y="24"/>
                      <a:pt x="41" y="2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8" y="0"/>
                      <a:pt x="14" y="0"/>
                      <a:pt x="0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6" name="Freeform 1964"/>
              <p:cNvSpPr>
                <a:spLocks/>
              </p:cNvSpPr>
              <p:nvPr userDrawn="1"/>
            </p:nvSpPr>
            <p:spPr bwMode="auto">
              <a:xfrm>
                <a:off x="5669" y="3738"/>
                <a:ext cx="76" cy="107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0" y="58"/>
                  </a:cxn>
                  <a:cxn ang="0">
                    <a:pos x="41" y="58"/>
                  </a:cxn>
                  <a:cxn ang="0">
                    <a:pos x="41" y="23"/>
                  </a:cxn>
                  <a:cxn ang="0">
                    <a:pos x="41" y="23"/>
                  </a:cxn>
                  <a:cxn ang="0">
                    <a:pos x="41" y="0"/>
                  </a:cxn>
                  <a:cxn ang="0">
                    <a:pos x="0" y="0"/>
                  </a:cxn>
                  <a:cxn ang="0">
                    <a:pos x="0" y="22"/>
                  </a:cxn>
                </a:cxnLst>
                <a:rect l="0" t="0" r="r" b="b"/>
                <a:pathLst>
                  <a:path w="41" h="58"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4" y="58"/>
                      <a:pt x="28" y="58"/>
                      <a:pt x="41" y="58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8" y="0"/>
                      <a:pt x="14" y="0"/>
                      <a:pt x="0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7" name="Freeform 1965"/>
              <p:cNvSpPr>
                <a:spLocks/>
              </p:cNvSpPr>
              <p:nvPr userDrawn="1"/>
            </p:nvSpPr>
            <p:spPr bwMode="auto">
              <a:xfrm>
                <a:off x="5669" y="4211"/>
                <a:ext cx="76" cy="5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76" y="53"/>
                  </a:cxn>
                  <a:cxn ang="0">
                    <a:pos x="76" y="3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76" h="53">
                    <a:moveTo>
                      <a:pt x="0" y="50"/>
                    </a:moveTo>
                    <a:lnTo>
                      <a:pt x="76" y="53"/>
                    </a:lnTo>
                    <a:lnTo>
                      <a:pt x="76" y="3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8" name="Freeform 1966"/>
              <p:cNvSpPr>
                <a:spLocks/>
              </p:cNvSpPr>
              <p:nvPr userDrawn="1"/>
            </p:nvSpPr>
            <p:spPr bwMode="auto">
              <a:xfrm>
                <a:off x="5795" y="4088"/>
                <a:ext cx="82" cy="5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82" y="58"/>
                  </a:cxn>
                  <a:cxn ang="0">
                    <a:pos x="82" y="2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82" h="58">
                    <a:moveTo>
                      <a:pt x="0" y="54"/>
                    </a:moveTo>
                    <a:lnTo>
                      <a:pt x="82" y="58"/>
                    </a:lnTo>
                    <a:lnTo>
                      <a:pt x="82" y="2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9" name="Freeform 1967"/>
              <p:cNvSpPr>
                <a:spLocks/>
              </p:cNvSpPr>
              <p:nvPr userDrawn="1"/>
            </p:nvSpPr>
            <p:spPr bwMode="auto">
              <a:xfrm>
                <a:off x="4745" y="3842"/>
                <a:ext cx="57" cy="5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8" y="27"/>
                  </a:cxn>
                  <a:cxn ang="0">
                    <a:pos x="31" y="27"/>
                  </a:cxn>
                  <a:cxn ang="0">
                    <a:pos x="31" y="0"/>
                  </a:cxn>
                  <a:cxn ang="0">
                    <a:pos x="0" y="1"/>
                  </a:cxn>
                  <a:cxn ang="0">
                    <a:pos x="0" y="27"/>
                  </a:cxn>
                </a:cxnLst>
                <a:rect l="0" t="0" r="r" b="b"/>
                <a:pathLst>
                  <a:path w="31" h="27">
                    <a:moveTo>
                      <a:pt x="0" y="27"/>
                    </a:moveTo>
                    <a:cubicBezTo>
                      <a:pt x="6" y="27"/>
                      <a:pt x="12" y="27"/>
                      <a:pt x="18" y="27"/>
                    </a:cubicBezTo>
                    <a:cubicBezTo>
                      <a:pt x="22" y="27"/>
                      <a:pt x="26" y="27"/>
                      <a:pt x="31" y="2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0"/>
                      <a:pt x="10" y="0"/>
                      <a:pt x="0" y="1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0" name="Freeform 1968"/>
              <p:cNvSpPr>
                <a:spLocks/>
              </p:cNvSpPr>
              <p:nvPr userDrawn="1"/>
            </p:nvSpPr>
            <p:spPr bwMode="auto">
              <a:xfrm>
                <a:off x="4745" y="4164"/>
                <a:ext cx="57" cy="54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7" y="54"/>
                  </a:cxn>
                  <a:cxn ang="0">
                    <a:pos x="57" y="4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57" h="54">
                    <a:moveTo>
                      <a:pt x="0" y="50"/>
                    </a:moveTo>
                    <a:lnTo>
                      <a:pt x="57" y="54"/>
                    </a:lnTo>
                    <a:lnTo>
                      <a:pt x="57" y="4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1" name="Freeform 1969"/>
              <p:cNvSpPr>
                <a:spLocks/>
              </p:cNvSpPr>
              <p:nvPr userDrawn="1"/>
            </p:nvSpPr>
            <p:spPr bwMode="auto">
              <a:xfrm>
                <a:off x="4745" y="3649"/>
                <a:ext cx="57" cy="1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5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31" y="78"/>
                  </a:cxn>
                  <a:cxn ang="0">
                    <a:pos x="31" y="72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31" y="28"/>
                  </a:cxn>
                  <a:cxn ang="0">
                    <a:pos x="31" y="28"/>
                  </a:cxn>
                  <a:cxn ang="0">
                    <a:pos x="31" y="9"/>
                  </a:cxn>
                  <a:cxn ang="0">
                    <a:pos x="31" y="0"/>
                  </a:cxn>
                  <a:cxn ang="0">
                    <a:pos x="0" y="1"/>
                  </a:cxn>
                </a:cxnLst>
                <a:rect l="0" t="0" r="r" b="b"/>
                <a:pathLst>
                  <a:path w="31" h="79">
                    <a:moveTo>
                      <a:pt x="0" y="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0" y="79"/>
                      <a:pt x="20" y="79"/>
                      <a:pt x="31" y="7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0" y="1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2" name="Freeform 1970"/>
              <p:cNvSpPr>
                <a:spLocks/>
              </p:cNvSpPr>
              <p:nvPr userDrawn="1"/>
            </p:nvSpPr>
            <p:spPr bwMode="auto">
              <a:xfrm>
                <a:off x="4745" y="3936"/>
                <a:ext cx="57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0" y="4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52"/>
                  </a:cxn>
                  <a:cxn ang="0">
                    <a:pos x="0" y="171"/>
                  </a:cxn>
                  <a:cxn ang="0">
                    <a:pos x="57" y="173"/>
                  </a:cxn>
                  <a:cxn ang="0">
                    <a:pos x="57" y="161"/>
                  </a:cxn>
                  <a:cxn ang="0">
                    <a:pos x="57" y="115"/>
                  </a:cxn>
                  <a:cxn ang="0">
                    <a:pos x="57" y="115"/>
                  </a:cxn>
                  <a:cxn ang="0">
                    <a:pos x="57" y="48"/>
                  </a:cxn>
                  <a:cxn ang="0">
                    <a:pos x="57" y="19"/>
                  </a:cxn>
                  <a:cxn ang="0">
                    <a:pos x="57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173">
                    <a:moveTo>
                      <a:pt x="0" y="0"/>
                    </a:moveTo>
                    <a:lnTo>
                      <a:pt x="0" y="11"/>
                    </a:lnTo>
                    <a:lnTo>
                      <a:pt x="0" y="4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52"/>
                    </a:lnTo>
                    <a:lnTo>
                      <a:pt x="0" y="171"/>
                    </a:lnTo>
                    <a:lnTo>
                      <a:pt x="57" y="173"/>
                    </a:lnTo>
                    <a:lnTo>
                      <a:pt x="57" y="161"/>
                    </a:lnTo>
                    <a:lnTo>
                      <a:pt x="57" y="115"/>
                    </a:lnTo>
                    <a:lnTo>
                      <a:pt x="57" y="115"/>
                    </a:lnTo>
                    <a:lnTo>
                      <a:pt x="57" y="48"/>
                    </a:lnTo>
                    <a:lnTo>
                      <a:pt x="57" y="19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3" name="Freeform 1971"/>
              <p:cNvSpPr>
                <a:spLocks/>
              </p:cNvSpPr>
              <p:nvPr userDrawn="1"/>
            </p:nvSpPr>
            <p:spPr bwMode="auto">
              <a:xfrm>
                <a:off x="5432" y="3738"/>
                <a:ext cx="71" cy="10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57"/>
                  </a:cxn>
                  <a:cxn ang="0">
                    <a:pos x="38" y="57"/>
                  </a:cxn>
                  <a:cxn ang="0">
                    <a:pos x="38" y="23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0" y="23"/>
                  </a:cxn>
                </a:cxnLst>
                <a:rect l="0" t="0" r="r" b="b"/>
                <a:pathLst>
                  <a:path w="38" h="57">
                    <a:moveTo>
                      <a:pt x="0" y="23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13" y="57"/>
                      <a:pt x="26" y="57"/>
                      <a:pt x="38" y="57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3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4" name="Freeform 1972"/>
              <p:cNvSpPr>
                <a:spLocks/>
              </p:cNvSpPr>
              <p:nvPr userDrawn="1"/>
            </p:nvSpPr>
            <p:spPr bwMode="auto">
              <a:xfrm>
                <a:off x="5547" y="3404"/>
                <a:ext cx="78" cy="27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42" y="149"/>
                  </a:cxn>
                  <a:cxn ang="0">
                    <a:pos x="42" y="0"/>
                  </a:cxn>
                  <a:cxn ang="0">
                    <a:pos x="0" y="1"/>
                  </a:cxn>
                  <a:cxn ang="0">
                    <a:pos x="0" y="150"/>
                  </a:cxn>
                </a:cxnLst>
                <a:rect l="0" t="0" r="r" b="b"/>
                <a:pathLst>
                  <a:path w="42" h="150">
                    <a:moveTo>
                      <a:pt x="0" y="150"/>
                    </a:moveTo>
                    <a:cubicBezTo>
                      <a:pt x="14" y="150"/>
                      <a:pt x="28" y="150"/>
                      <a:pt x="42" y="14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14" y="0"/>
                      <a:pt x="0" y="1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5" name="Freeform 1973"/>
              <p:cNvSpPr>
                <a:spLocks/>
              </p:cNvSpPr>
              <p:nvPr userDrawn="1"/>
            </p:nvSpPr>
            <p:spPr bwMode="auto">
              <a:xfrm>
                <a:off x="4919" y="4055"/>
                <a:ext cx="63" cy="122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118"/>
                  </a:cxn>
                  <a:cxn ang="0">
                    <a:pos x="63" y="122"/>
                  </a:cxn>
                  <a:cxn ang="0">
                    <a:pos x="63" y="59"/>
                  </a:cxn>
                  <a:cxn ang="0">
                    <a:pos x="63" y="2"/>
                  </a:cxn>
                  <a:cxn ang="0">
                    <a:pos x="0" y="0"/>
                  </a:cxn>
                  <a:cxn ang="0">
                    <a:pos x="0" y="57"/>
                  </a:cxn>
                </a:cxnLst>
                <a:rect l="0" t="0" r="r" b="b"/>
                <a:pathLst>
                  <a:path w="63" h="122">
                    <a:moveTo>
                      <a:pt x="0" y="57"/>
                    </a:moveTo>
                    <a:lnTo>
                      <a:pt x="0" y="118"/>
                    </a:lnTo>
                    <a:lnTo>
                      <a:pt x="63" y="122"/>
                    </a:lnTo>
                    <a:lnTo>
                      <a:pt x="63" y="59"/>
                    </a:lnTo>
                    <a:lnTo>
                      <a:pt x="63" y="2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6" name="Freeform 1974"/>
              <p:cNvSpPr>
                <a:spLocks/>
              </p:cNvSpPr>
              <p:nvPr userDrawn="1"/>
            </p:nvSpPr>
            <p:spPr bwMode="auto">
              <a:xfrm>
                <a:off x="5315" y="4070"/>
                <a:ext cx="73" cy="5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73" y="59"/>
                  </a:cxn>
                  <a:cxn ang="0">
                    <a:pos x="73" y="2"/>
                  </a:cxn>
                  <a:cxn ang="0">
                    <a:pos x="0" y="0"/>
                  </a:cxn>
                  <a:cxn ang="0">
                    <a:pos x="0" y="55"/>
                  </a:cxn>
                </a:cxnLst>
                <a:rect l="0" t="0" r="r" b="b"/>
                <a:pathLst>
                  <a:path w="73" h="59">
                    <a:moveTo>
                      <a:pt x="0" y="55"/>
                    </a:moveTo>
                    <a:lnTo>
                      <a:pt x="73" y="59"/>
                    </a:lnTo>
                    <a:lnTo>
                      <a:pt x="73" y="2"/>
                    </a:lnTo>
                    <a:lnTo>
                      <a:pt x="0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7" name="Freeform 1975"/>
              <p:cNvSpPr>
                <a:spLocks/>
              </p:cNvSpPr>
              <p:nvPr userDrawn="1"/>
            </p:nvSpPr>
            <p:spPr bwMode="auto">
              <a:xfrm>
                <a:off x="5012" y="4059"/>
                <a:ext cx="63" cy="5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63" y="59"/>
                  </a:cxn>
                  <a:cxn ang="0">
                    <a:pos x="63" y="1"/>
                  </a:cxn>
                  <a:cxn ang="0">
                    <a:pos x="0" y="0"/>
                  </a:cxn>
                  <a:cxn ang="0">
                    <a:pos x="0" y="57"/>
                  </a:cxn>
                </a:cxnLst>
                <a:rect l="0" t="0" r="r" b="b"/>
                <a:pathLst>
                  <a:path w="63" h="59">
                    <a:moveTo>
                      <a:pt x="0" y="57"/>
                    </a:moveTo>
                    <a:lnTo>
                      <a:pt x="63" y="59"/>
                    </a:lnTo>
                    <a:lnTo>
                      <a:pt x="63" y="1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8" name="Freeform 1976"/>
              <p:cNvSpPr>
                <a:spLocks/>
              </p:cNvSpPr>
              <p:nvPr userDrawn="1"/>
            </p:nvSpPr>
            <p:spPr bwMode="auto">
              <a:xfrm>
                <a:off x="5012" y="3643"/>
                <a:ext cx="63" cy="249"/>
              </a:xfrm>
              <a:custGeom>
                <a:avLst/>
                <a:gdLst/>
                <a:ahLst/>
                <a:cxnLst>
                  <a:cxn ang="0">
                    <a:pos x="34" y="15"/>
                  </a:cxn>
                  <a:cxn ang="0">
                    <a:pos x="34" y="15"/>
                  </a:cxn>
                  <a:cxn ang="0">
                    <a:pos x="34" y="0"/>
                  </a:cxn>
                  <a:cxn ang="0">
                    <a:pos x="0" y="1"/>
                  </a:cxn>
                  <a:cxn ang="0">
                    <a:pos x="0" y="10"/>
                  </a:cxn>
                  <a:cxn ang="0">
                    <a:pos x="0" y="27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78"/>
                  </a:cxn>
                  <a:cxn ang="0">
                    <a:pos x="0" y="107"/>
                  </a:cxn>
                  <a:cxn ang="0">
                    <a:pos x="0" y="125"/>
                  </a:cxn>
                  <a:cxn ang="0">
                    <a:pos x="0" y="134"/>
                  </a:cxn>
                  <a:cxn ang="0">
                    <a:pos x="34" y="134"/>
                  </a:cxn>
                  <a:cxn ang="0">
                    <a:pos x="34" y="130"/>
                  </a:cxn>
                  <a:cxn ang="0">
                    <a:pos x="34" y="130"/>
                  </a:cxn>
                  <a:cxn ang="0">
                    <a:pos x="34" y="15"/>
                  </a:cxn>
                </a:cxnLst>
                <a:rect l="0" t="0" r="r" b="b"/>
                <a:pathLst>
                  <a:path w="34" h="134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3" y="0"/>
                      <a:pt x="11" y="0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11" y="134"/>
                      <a:pt x="22" y="134"/>
                      <a:pt x="34" y="134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34" y="130"/>
                      <a:pt x="34" y="130"/>
                      <a:pt x="34" y="130"/>
                    </a:cubicBez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9" name="Freeform 1977"/>
              <p:cNvSpPr>
                <a:spLocks/>
              </p:cNvSpPr>
              <p:nvPr userDrawn="1"/>
            </p:nvSpPr>
            <p:spPr bwMode="auto">
              <a:xfrm>
                <a:off x="5315" y="4192"/>
                <a:ext cx="73" cy="12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52"/>
                  </a:cxn>
                  <a:cxn ang="0">
                    <a:pos x="0" y="128"/>
                  </a:cxn>
                  <a:cxn ang="0">
                    <a:pos x="73" y="128"/>
                  </a:cxn>
                  <a:cxn ang="0">
                    <a:pos x="73" y="56"/>
                  </a:cxn>
                  <a:cxn ang="0">
                    <a:pos x="73" y="56"/>
                  </a:cxn>
                  <a:cxn ang="0">
                    <a:pos x="73" y="4"/>
                  </a:cxn>
                  <a:cxn ang="0">
                    <a:pos x="0" y="0"/>
                  </a:cxn>
                  <a:cxn ang="0">
                    <a:pos x="0" y="52"/>
                  </a:cxn>
                </a:cxnLst>
                <a:rect l="0" t="0" r="r" b="b"/>
                <a:pathLst>
                  <a:path w="73" h="128">
                    <a:moveTo>
                      <a:pt x="0" y="52"/>
                    </a:moveTo>
                    <a:lnTo>
                      <a:pt x="0" y="52"/>
                    </a:lnTo>
                    <a:lnTo>
                      <a:pt x="0" y="128"/>
                    </a:lnTo>
                    <a:lnTo>
                      <a:pt x="73" y="128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3" y="4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0" name="Freeform 1978"/>
              <p:cNvSpPr>
                <a:spLocks/>
              </p:cNvSpPr>
              <p:nvPr userDrawn="1"/>
            </p:nvSpPr>
            <p:spPr bwMode="auto">
              <a:xfrm>
                <a:off x="4667" y="4160"/>
                <a:ext cx="54" cy="13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128"/>
                  </a:cxn>
                  <a:cxn ang="0">
                    <a:pos x="54" y="132"/>
                  </a:cxn>
                  <a:cxn ang="0">
                    <a:pos x="54" y="54"/>
                  </a:cxn>
                  <a:cxn ang="0">
                    <a:pos x="54" y="4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l="0" t="0" r="r" b="b"/>
                <a:pathLst>
                  <a:path w="54" h="132">
                    <a:moveTo>
                      <a:pt x="0" y="51"/>
                    </a:moveTo>
                    <a:lnTo>
                      <a:pt x="0" y="128"/>
                    </a:lnTo>
                    <a:lnTo>
                      <a:pt x="54" y="132"/>
                    </a:lnTo>
                    <a:lnTo>
                      <a:pt x="54" y="54"/>
                    </a:lnTo>
                    <a:lnTo>
                      <a:pt x="54" y="4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1" name="Freeform 1979"/>
              <p:cNvSpPr>
                <a:spLocks/>
              </p:cNvSpPr>
              <p:nvPr userDrawn="1"/>
            </p:nvSpPr>
            <p:spPr bwMode="auto">
              <a:xfrm>
                <a:off x="5547" y="4203"/>
                <a:ext cx="78" cy="5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8" y="56"/>
                  </a:cxn>
                  <a:cxn ang="0">
                    <a:pos x="78" y="4"/>
                  </a:cxn>
                  <a:cxn ang="0">
                    <a:pos x="0" y="0"/>
                  </a:cxn>
                  <a:cxn ang="0">
                    <a:pos x="0" y="52"/>
                  </a:cxn>
                </a:cxnLst>
                <a:rect l="0" t="0" r="r" b="b"/>
                <a:pathLst>
                  <a:path w="78" h="56">
                    <a:moveTo>
                      <a:pt x="0" y="52"/>
                    </a:moveTo>
                    <a:lnTo>
                      <a:pt x="78" y="56"/>
                    </a:lnTo>
                    <a:lnTo>
                      <a:pt x="78" y="4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2" name="Freeform 1980"/>
              <p:cNvSpPr>
                <a:spLocks/>
              </p:cNvSpPr>
              <p:nvPr userDrawn="1"/>
            </p:nvSpPr>
            <p:spPr bwMode="auto">
              <a:xfrm>
                <a:off x="5108" y="4183"/>
                <a:ext cx="63" cy="5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3" y="53"/>
                  </a:cxn>
                  <a:cxn ang="0">
                    <a:pos x="63" y="3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63" h="53">
                    <a:moveTo>
                      <a:pt x="0" y="50"/>
                    </a:moveTo>
                    <a:lnTo>
                      <a:pt x="63" y="53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3" name="Freeform 1981"/>
              <p:cNvSpPr>
                <a:spLocks/>
              </p:cNvSpPr>
              <p:nvPr userDrawn="1"/>
            </p:nvSpPr>
            <p:spPr bwMode="auto">
              <a:xfrm>
                <a:off x="5108" y="3944"/>
                <a:ext cx="63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9"/>
                  </a:cxn>
                  <a:cxn ang="0">
                    <a:pos x="63" y="168"/>
                  </a:cxn>
                  <a:cxn ang="0">
                    <a:pos x="63" y="1"/>
                  </a:cxn>
                  <a:cxn ang="0">
                    <a:pos x="0" y="0"/>
                  </a:cxn>
                </a:cxnLst>
                <a:rect l="0" t="0" r="r" b="b"/>
                <a:pathLst>
                  <a:path w="63" h="168">
                    <a:moveTo>
                      <a:pt x="0" y="0"/>
                    </a:moveTo>
                    <a:lnTo>
                      <a:pt x="0" y="159"/>
                    </a:lnTo>
                    <a:lnTo>
                      <a:pt x="63" y="168"/>
                    </a:lnTo>
                    <a:lnTo>
                      <a:pt x="6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4" name="Freeform 1982"/>
              <p:cNvSpPr>
                <a:spLocks/>
              </p:cNvSpPr>
              <p:nvPr userDrawn="1"/>
            </p:nvSpPr>
            <p:spPr bwMode="auto">
              <a:xfrm>
                <a:off x="4830" y="4268"/>
                <a:ext cx="61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1" y="52"/>
                  </a:cxn>
                  <a:cxn ang="0">
                    <a:pos x="61" y="4"/>
                  </a:cxn>
                  <a:cxn ang="0">
                    <a:pos x="0" y="0"/>
                  </a:cxn>
                  <a:cxn ang="0">
                    <a:pos x="0" y="52"/>
                  </a:cxn>
                </a:cxnLst>
                <a:rect l="0" t="0" r="r" b="b"/>
                <a:pathLst>
                  <a:path w="61" h="52">
                    <a:moveTo>
                      <a:pt x="0" y="52"/>
                    </a:moveTo>
                    <a:lnTo>
                      <a:pt x="61" y="52"/>
                    </a:lnTo>
                    <a:lnTo>
                      <a:pt x="61" y="4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5" name="Freeform 1983"/>
              <p:cNvSpPr>
                <a:spLocks/>
              </p:cNvSpPr>
              <p:nvPr userDrawn="1"/>
            </p:nvSpPr>
            <p:spPr bwMode="auto">
              <a:xfrm>
                <a:off x="4830" y="3938"/>
                <a:ext cx="61" cy="2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46"/>
                  </a:cxn>
                  <a:cxn ang="0">
                    <a:pos x="0" y="113"/>
                  </a:cxn>
                  <a:cxn ang="0">
                    <a:pos x="0" y="171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67"/>
                  </a:cxn>
                  <a:cxn ang="0">
                    <a:pos x="0" y="282"/>
                  </a:cxn>
                  <a:cxn ang="0">
                    <a:pos x="61" y="284"/>
                  </a:cxn>
                  <a:cxn ang="0">
                    <a:pos x="61" y="267"/>
                  </a:cxn>
                  <a:cxn ang="0">
                    <a:pos x="61" y="234"/>
                  </a:cxn>
                  <a:cxn ang="0">
                    <a:pos x="61" y="234"/>
                  </a:cxn>
                  <a:cxn ang="0">
                    <a:pos x="61" y="172"/>
                  </a:cxn>
                  <a:cxn ang="0">
                    <a:pos x="61" y="172"/>
                  </a:cxn>
                  <a:cxn ang="0">
                    <a:pos x="61" y="117"/>
                  </a:cxn>
                  <a:cxn ang="0">
                    <a:pos x="61" y="117"/>
                  </a:cxn>
                  <a:cxn ang="0">
                    <a:pos x="61" y="117"/>
                  </a:cxn>
                  <a:cxn ang="0">
                    <a:pos x="61" y="48"/>
                  </a:cxn>
                  <a:cxn ang="0">
                    <a:pos x="61" y="2"/>
                  </a:cxn>
                  <a:cxn ang="0">
                    <a:pos x="0" y="0"/>
                  </a:cxn>
                </a:cxnLst>
                <a:rect l="0" t="0" r="r" b="b"/>
                <a:pathLst>
                  <a:path w="61" h="284">
                    <a:moveTo>
                      <a:pt x="0" y="0"/>
                    </a:moveTo>
                    <a:lnTo>
                      <a:pt x="0" y="13"/>
                    </a:lnTo>
                    <a:lnTo>
                      <a:pt x="0" y="46"/>
                    </a:lnTo>
                    <a:lnTo>
                      <a:pt x="0" y="113"/>
                    </a:lnTo>
                    <a:lnTo>
                      <a:pt x="0" y="17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67"/>
                    </a:lnTo>
                    <a:lnTo>
                      <a:pt x="0" y="282"/>
                    </a:lnTo>
                    <a:lnTo>
                      <a:pt x="61" y="284"/>
                    </a:lnTo>
                    <a:lnTo>
                      <a:pt x="61" y="267"/>
                    </a:lnTo>
                    <a:lnTo>
                      <a:pt x="61" y="234"/>
                    </a:lnTo>
                    <a:lnTo>
                      <a:pt x="61" y="234"/>
                    </a:lnTo>
                    <a:lnTo>
                      <a:pt x="61" y="172"/>
                    </a:lnTo>
                    <a:lnTo>
                      <a:pt x="61" y="172"/>
                    </a:lnTo>
                    <a:lnTo>
                      <a:pt x="61" y="117"/>
                    </a:lnTo>
                    <a:lnTo>
                      <a:pt x="61" y="117"/>
                    </a:lnTo>
                    <a:lnTo>
                      <a:pt x="61" y="117"/>
                    </a:lnTo>
                    <a:lnTo>
                      <a:pt x="61" y="48"/>
                    </a:lnTo>
                    <a:lnTo>
                      <a:pt x="6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6" name="Freeform 1984"/>
              <p:cNvSpPr>
                <a:spLocks/>
              </p:cNvSpPr>
              <p:nvPr userDrawn="1"/>
            </p:nvSpPr>
            <p:spPr bwMode="auto">
              <a:xfrm>
                <a:off x="5936" y="2069"/>
                <a:ext cx="95" cy="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4"/>
                  </a:cxn>
                  <a:cxn ang="0">
                    <a:pos x="0" y="45"/>
                  </a:cxn>
                  <a:cxn ang="0">
                    <a:pos x="51" y="42"/>
                  </a:cxn>
                  <a:cxn ang="0">
                    <a:pos x="51" y="0"/>
                  </a:cxn>
                </a:cxnLst>
                <a:rect l="0" t="0" r="r" b="b"/>
                <a:pathLst>
                  <a:path w="51" h="45">
                    <a:moveTo>
                      <a:pt x="51" y="0"/>
                    </a:moveTo>
                    <a:cubicBezTo>
                      <a:pt x="51" y="0"/>
                      <a:pt x="32" y="1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7" y="44"/>
                      <a:pt x="34" y="43"/>
                      <a:pt x="51" y="42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7" name="Freeform 1985"/>
              <p:cNvSpPr>
                <a:spLocks/>
              </p:cNvSpPr>
              <p:nvPr userDrawn="1"/>
            </p:nvSpPr>
            <p:spPr bwMode="auto">
              <a:xfrm>
                <a:off x="5936" y="2194"/>
                <a:ext cx="95" cy="6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4"/>
                  </a:cxn>
                  <a:cxn ang="0">
                    <a:pos x="0" y="34"/>
                  </a:cxn>
                  <a:cxn ang="0">
                    <a:pos x="51" y="32"/>
                  </a:cxn>
                  <a:cxn ang="0">
                    <a:pos x="51" y="0"/>
                  </a:cxn>
                </a:cxnLst>
                <a:rect l="0" t="0" r="r" b="b"/>
                <a:pathLst>
                  <a:path w="51" h="34">
                    <a:moveTo>
                      <a:pt x="51" y="0"/>
                    </a:moveTo>
                    <a:cubicBezTo>
                      <a:pt x="34" y="1"/>
                      <a:pt x="17" y="3"/>
                      <a:pt x="0" y="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32" y="32"/>
                      <a:pt x="51" y="32"/>
                      <a:pt x="51" y="32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8" name="Freeform 1986"/>
              <p:cNvSpPr>
                <a:spLocks/>
              </p:cNvSpPr>
              <p:nvPr userDrawn="1"/>
            </p:nvSpPr>
            <p:spPr bwMode="auto">
              <a:xfrm>
                <a:off x="5936" y="2650"/>
                <a:ext cx="95" cy="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1" y="35"/>
                  </a:cxn>
                  <a:cxn ang="0">
                    <a:pos x="51" y="0"/>
                  </a:cxn>
                  <a:cxn ang="0">
                    <a:pos x="0" y="2"/>
                  </a:cxn>
                  <a:cxn ang="0">
                    <a:pos x="0" y="37"/>
                  </a:cxn>
                </a:cxnLst>
                <a:rect l="0" t="0" r="r" b="b"/>
                <a:pathLst>
                  <a:path w="51" h="37">
                    <a:moveTo>
                      <a:pt x="0" y="37"/>
                    </a:moveTo>
                    <a:cubicBezTo>
                      <a:pt x="32" y="35"/>
                      <a:pt x="51" y="35"/>
                      <a:pt x="51" y="3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1"/>
                      <a:pt x="17" y="2"/>
                      <a:pt x="0" y="2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9" name="Freeform 1987"/>
              <p:cNvSpPr>
                <a:spLocks/>
              </p:cNvSpPr>
              <p:nvPr userDrawn="1"/>
            </p:nvSpPr>
            <p:spPr bwMode="auto">
              <a:xfrm>
                <a:off x="5547" y="2108"/>
                <a:ext cx="78" cy="1118"/>
              </a:xfrm>
              <a:custGeom>
                <a:avLst/>
                <a:gdLst/>
                <a:ahLst/>
                <a:cxnLst>
                  <a:cxn ang="0">
                    <a:pos x="0" y="603"/>
                  </a:cxn>
                  <a:cxn ang="0">
                    <a:pos x="42" y="601"/>
                  </a:cxn>
                  <a:cxn ang="0">
                    <a:pos x="42" y="478"/>
                  </a:cxn>
                  <a:cxn ang="0">
                    <a:pos x="42" y="453"/>
                  </a:cxn>
                  <a:cxn ang="0">
                    <a:pos x="42" y="453"/>
                  </a:cxn>
                  <a:cxn ang="0">
                    <a:pos x="42" y="423"/>
                  </a:cxn>
                  <a:cxn ang="0">
                    <a:pos x="42" y="395"/>
                  </a:cxn>
                  <a:cxn ang="0">
                    <a:pos x="42" y="395"/>
                  </a:cxn>
                  <a:cxn ang="0">
                    <a:pos x="42" y="364"/>
                  </a:cxn>
                  <a:cxn ang="0">
                    <a:pos x="42" y="364"/>
                  </a:cxn>
                  <a:cxn ang="0">
                    <a:pos x="42" y="339"/>
                  </a:cxn>
                  <a:cxn ang="0">
                    <a:pos x="42" y="339"/>
                  </a:cxn>
                  <a:cxn ang="0">
                    <a:pos x="42" y="304"/>
                  </a:cxn>
                  <a:cxn ang="0">
                    <a:pos x="42" y="275"/>
                  </a:cxn>
                  <a:cxn ang="0">
                    <a:pos x="42" y="275"/>
                  </a:cxn>
                  <a:cxn ang="0">
                    <a:pos x="42" y="244"/>
                  </a:cxn>
                  <a:cxn ang="0">
                    <a:pos x="42" y="244"/>
                  </a:cxn>
                  <a:cxn ang="0">
                    <a:pos x="42" y="215"/>
                  </a:cxn>
                  <a:cxn ang="0">
                    <a:pos x="42" y="182"/>
                  </a:cxn>
                  <a:cxn ang="0">
                    <a:pos x="42" y="156"/>
                  </a:cxn>
                  <a:cxn ang="0">
                    <a:pos x="42" y="123"/>
                  </a:cxn>
                  <a:cxn ang="0">
                    <a:pos x="42" y="93"/>
                  </a:cxn>
                  <a:cxn ang="0">
                    <a:pos x="42" y="66"/>
                  </a:cxn>
                  <a:cxn ang="0">
                    <a:pos x="42" y="66"/>
                  </a:cxn>
                  <a:cxn ang="0">
                    <a:pos x="42" y="0"/>
                  </a:cxn>
                  <a:cxn ang="0">
                    <a:pos x="0" y="5"/>
                  </a:cxn>
                  <a:cxn ang="0">
                    <a:pos x="0" y="603"/>
                  </a:cxn>
                </a:cxnLst>
                <a:rect l="0" t="0" r="r" b="b"/>
                <a:pathLst>
                  <a:path w="42" h="603">
                    <a:moveTo>
                      <a:pt x="0" y="603"/>
                    </a:moveTo>
                    <a:cubicBezTo>
                      <a:pt x="14" y="602"/>
                      <a:pt x="28" y="601"/>
                      <a:pt x="42" y="601"/>
                    </a:cubicBezTo>
                    <a:cubicBezTo>
                      <a:pt x="42" y="478"/>
                      <a:pt x="42" y="478"/>
                      <a:pt x="42" y="478"/>
                    </a:cubicBezTo>
                    <a:cubicBezTo>
                      <a:pt x="42" y="453"/>
                      <a:pt x="42" y="453"/>
                      <a:pt x="42" y="453"/>
                    </a:cubicBezTo>
                    <a:cubicBezTo>
                      <a:pt x="42" y="453"/>
                      <a:pt x="42" y="453"/>
                      <a:pt x="42" y="453"/>
                    </a:cubicBezTo>
                    <a:cubicBezTo>
                      <a:pt x="42" y="423"/>
                      <a:pt x="42" y="423"/>
                      <a:pt x="42" y="423"/>
                    </a:cubicBezTo>
                    <a:cubicBezTo>
                      <a:pt x="42" y="395"/>
                      <a:pt x="42" y="395"/>
                      <a:pt x="42" y="395"/>
                    </a:cubicBezTo>
                    <a:cubicBezTo>
                      <a:pt x="42" y="395"/>
                      <a:pt x="42" y="395"/>
                      <a:pt x="42" y="395"/>
                    </a:cubicBezTo>
                    <a:cubicBezTo>
                      <a:pt x="42" y="364"/>
                      <a:pt x="42" y="364"/>
                      <a:pt x="42" y="364"/>
                    </a:cubicBezTo>
                    <a:cubicBezTo>
                      <a:pt x="42" y="364"/>
                      <a:pt x="42" y="364"/>
                      <a:pt x="42" y="364"/>
                    </a:cubicBezTo>
                    <a:cubicBezTo>
                      <a:pt x="42" y="339"/>
                      <a:pt x="42" y="339"/>
                      <a:pt x="42" y="339"/>
                    </a:cubicBezTo>
                    <a:cubicBezTo>
                      <a:pt x="42" y="339"/>
                      <a:pt x="42" y="339"/>
                      <a:pt x="42" y="339"/>
                    </a:cubicBezTo>
                    <a:cubicBezTo>
                      <a:pt x="42" y="304"/>
                      <a:pt x="42" y="304"/>
                      <a:pt x="42" y="304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2" y="215"/>
                      <a:pt x="42" y="215"/>
                      <a:pt x="42" y="215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2" y="156"/>
                      <a:pt x="42" y="156"/>
                      <a:pt x="42" y="156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1"/>
                      <a:pt x="14" y="3"/>
                      <a:pt x="0" y="5"/>
                    </a:cubicBezTo>
                    <a:lnTo>
                      <a:pt x="0" y="603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0" name="Freeform 1988"/>
              <p:cNvSpPr>
                <a:spLocks/>
              </p:cNvSpPr>
              <p:nvPr userDrawn="1"/>
            </p:nvSpPr>
            <p:spPr bwMode="auto">
              <a:xfrm>
                <a:off x="5936" y="2761"/>
                <a:ext cx="95" cy="40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5"/>
                  </a:cxn>
                  <a:cxn ang="0">
                    <a:pos x="0" y="62"/>
                  </a:cxn>
                  <a:cxn ang="0">
                    <a:pos x="0" y="93"/>
                  </a:cxn>
                  <a:cxn ang="0">
                    <a:pos x="0" y="180"/>
                  </a:cxn>
                  <a:cxn ang="0">
                    <a:pos x="0" y="207"/>
                  </a:cxn>
                  <a:cxn ang="0">
                    <a:pos x="0" y="220"/>
                  </a:cxn>
                  <a:cxn ang="0">
                    <a:pos x="8" y="219"/>
                  </a:cxn>
                  <a:cxn ang="0">
                    <a:pos x="10" y="219"/>
                  </a:cxn>
                  <a:cxn ang="0">
                    <a:pos x="23" y="219"/>
                  </a:cxn>
                  <a:cxn ang="0">
                    <a:pos x="24" y="219"/>
                  </a:cxn>
                  <a:cxn ang="0">
                    <a:pos x="30" y="219"/>
                  </a:cxn>
                  <a:cxn ang="0">
                    <a:pos x="30" y="219"/>
                  </a:cxn>
                  <a:cxn ang="0">
                    <a:pos x="34" y="219"/>
                  </a:cxn>
                  <a:cxn ang="0">
                    <a:pos x="36" y="219"/>
                  </a:cxn>
                  <a:cxn ang="0">
                    <a:pos x="38" y="219"/>
                  </a:cxn>
                  <a:cxn ang="0">
                    <a:pos x="40" y="219"/>
                  </a:cxn>
                  <a:cxn ang="0">
                    <a:pos x="42" y="219"/>
                  </a:cxn>
                  <a:cxn ang="0">
                    <a:pos x="43" y="219"/>
                  </a:cxn>
                  <a:cxn ang="0">
                    <a:pos x="47" y="219"/>
                  </a:cxn>
                  <a:cxn ang="0">
                    <a:pos x="48" y="219"/>
                  </a:cxn>
                  <a:cxn ang="0">
                    <a:pos x="49" y="219"/>
                  </a:cxn>
                  <a:cxn ang="0">
                    <a:pos x="50" y="219"/>
                  </a:cxn>
                  <a:cxn ang="0">
                    <a:pos x="50" y="219"/>
                  </a:cxn>
                  <a:cxn ang="0">
                    <a:pos x="51" y="219"/>
                  </a:cxn>
                  <a:cxn ang="0">
                    <a:pos x="51" y="191"/>
                  </a:cxn>
                  <a:cxn ang="0">
                    <a:pos x="51" y="178"/>
                  </a:cxn>
                  <a:cxn ang="0">
                    <a:pos x="51" y="92"/>
                  </a:cxn>
                  <a:cxn ang="0">
                    <a:pos x="51" y="60"/>
                  </a:cxn>
                  <a:cxn ang="0">
                    <a:pos x="51" y="34"/>
                  </a:cxn>
                  <a:cxn ang="0">
                    <a:pos x="51" y="28"/>
                  </a:cxn>
                  <a:cxn ang="0">
                    <a:pos x="51" y="6"/>
                  </a:cxn>
                  <a:cxn ang="0">
                    <a:pos x="51" y="0"/>
                  </a:cxn>
                  <a:cxn ang="0">
                    <a:pos x="0" y="2"/>
                  </a:cxn>
                  <a:cxn ang="0">
                    <a:pos x="0" y="32"/>
                  </a:cxn>
                </a:cxnLst>
                <a:rect l="0" t="0" r="r" b="b"/>
                <a:pathLst>
                  <a:path w="51" h="220">
                    <a:moveTo>
                      <a:pt x="0" y="32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3" y="219"/>
                      <a:pt x="5" y="219"/>
                      <a:pt x="8" y="219"/>
                    </a:cubicBezTo>
                    <a:cubicBezTo>
                      <a:pt x="9" y="219"/>
                      <a:pt x="9" y="219"/>
                      <a:pt x="10" y="219"/>
                    </a:cubicBezTo>
                    <a:cubicBezTo>
                      <a:pt x="15" y="219"/>
                      <a:pt x="19" y="219"/>
                      <a:pt x="23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26" y="219"/>
                      <a:pt x="28" y="219"/>
                      <a:pt x="30" y="219"/>
                    </a:cubicBezTo>
                    <a:cubicBezTo>
                      <a:pt x="30" y="219"/>
                      <a:pt x="30" y="219"/>
                      <a:pt x="30" y="219"/>
                    </a:cubicBezTo>
                    <a:cubicBezTo>
                      <a:pt x="32" y="219"/>
                      <a:pt x="33" y="219"/>
                      <a:pt x="34" y="219"/>
                    </a:cubicBezTo>
                    <a:cubicBezTo>
                      <a:pt x="35" y="219"/>
                      <a:pt x="35" y="219"/>
                      <a:pt x="36" y="219"/>
                    </a:cubicBezTo>
                    <a:cubicBezTo>
                      <a:pt x="37" y="219"/>
                      <a:pt x="37" y="219"/>
                      <a:pt x="38" y="219"/>
                    </a:cubicBezTo>
                    <a:cubicBezTo>
                      <a:pt x="39" y="219"/>
                      <a:pt x="39" y="219"/>
                      <a:pt x="40" y="219"/>
                    </a:cubicBezTo>
                    <a:cubicBezTo>
                      <a:pt x="41" y="219"/>
                      <a:pt x="41" y="219"/>
                      <a:pt x="42" y="219"/>
                    </a:cubicBezTo>
                    <a:cubicBezTo>
                      <a:pt x="42" y="219"/>
                      <a:pt x="42" y="219"/>
                      <a:pt x="43" y="219"/>
                    </a:cubicBezTo>
                    <a:cubicBezTo>
                      <a:pt x="44" y="219"/>
                      <a:pt x="46" y="219"/>
                      <a:pt x="47" y="219"/>
                    </a:cubicBezTo>
                    <a:cubicBezTo>
                      <a:pt x="47" y="219"/>
                      <a:pt x="48" y="219"/>
                      <a:pt x="48" y="219"/>
                    </a:cubicBezTo>
                    <a:cubicBezTo>
                      <a:pt x="49" y="219"/>
                      <a:pt x="49" y="219"/>
                      <a:pt x="49" y="219"/>
                    </a:cubicBezTo>
                    <a:cubicBezTo>
                      <a:pt x="49" y="219"/>
                      <a:pt x="50" y="219"/>
                      <a:pt x="50" y="219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50" y="219"/>
                      <a:pt x="51" y="219"/>
                      <a:pt x="51" y="219"/>
                    </a:cubicBezTo>
                    <a:cubicBezTo>
                      <a:pt x="51" y="191"/>
                      <a:pt x="51" y="191"/>
                      <a:pt x="51" y="191"/>
                    </a:cubicBezTo>
                    <a:cubicBezTo>
                      <a:pt x="51" y="178"/>
                      <a:pt x="51" y="178"/>
                      <a:pt x="51" y="178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1"/>
                      <a:pt x="17" y="1"/>
                      <a:pt x="0" y="2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1" name="Freeform 1989"/>
              <p:cNvSpPr>
                <a:spLocks/>
              </p:cNvSpPr>
              <p:nvPr userDrawn="1"/>
            </p:nvSpPr>
            <p:spPr bwMode="auto">
              <a:xfrm>
                <a:off x="5936" y="3211"/>
                <a:ext cx="95" cy="71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" y="38"/>
                  </a:cxn>
                  <a:cxn ang="0">
                    <a:pos x="9" y="38"/>
                  </a:cxn>
                  <a:cxn ang="0">
                    <a:pos x="14" y="38"/>
                  </a:cxn>
                  <a:cxn ang="0">
                    <a:pos x="15" y="38"/>
                  </a:cxn>
                  <a:cxn ang="0">
                    <a:pos x="20" y="38"/>
                  </a:cxn>
                  <a:cxn ang="0">
                    <a:pos x="21" y="38"/>
                  </a:cxn>
                  <a:cxn ang="0">
                    <a:pos x="27" y="38"/>
                  </a:cxn>
                  <a:cxn ang="0">
                    <a:pos x="28" y="38"/>
                  </a:cxn>
                  <a:cxn ang="0">
                    <a:pos x="31" y="38"/>
                  </a:cxn>
                  <a:cxn ang="0">
                    <a:pos x="33" y="38"/>
                  </a:cxn>
                  <a:cxn ang="0">
                    <a:pos x="36" y="38"/>
                  </a:cxn>
                  <a:cxn ang="0">
                    <a:pos x="37" y="38"/>
                  </a:cxn>
                  <a:cxn ang="0">
                    <a:pos x="39" y="38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8"/>
                  </a:cxn>
                  <a:cxn ang="0">
                    <a:pos x="46" y="38"/>
                  </a:cxn>
                  <a:cxn ang="0">
                    <a:pos x="47" y="38"/>
                  </a:cxn>
                  <a:cxn ang="0">
                    <a:pos x="48" y="38"/>
                  </a:cxn>
                  <a:cxn ang="0">
                    <a:pos x="49" y="38"/>
                  </a:cxn>
                  <a:cxn ang="0">
                    <a:pos x="51" y="38"/>
                  </a:cxn>
                  <a:cxn ang="0">
                    <a:pos x="51" y="0"/>
                  </a:cxn>
                  <a:cxn ang="0">
                    <a:pos x="0" y="1"/>
                  </a:cxn>
                  <a:cxn ang="0">
                    <a:pos x="0" y="38"/>
                  </a:cxn>
                </a:cxnLst>
                <a:rect l="0" t="0" r="r" b="b"/>
                <a:pathLst>
                  <a:path w="51" h="38">
                    <a:moveTo>
                      <a:pt x="0" y="38"/>
                    </a:moveTo>
                    <a:cubicBezTo>
                      <a:pt x="3" y="38"/>
                      <a:pt x="5" y="38"/>
                      <a:pt x="7" y="38"/>
                    </a:cubicBezTo>
                    <a:cubicBezTo>
                      <a:pt x="8" y="38"/>
                      <a:pt x="8" y="38"/>
                      <a:pt x="9" y="38"/>
                    </a:cubicBezTo>
                    <a:cubicBezTo>
                      <a:pt x="10" y="38"/>
                      <a:pt x="12" y="38"/>
                      <a:pt x="14" y="38"/>
                    </a:cubicBezTo>
                    <a:cubicBezTo>
                      <a:pt x="14" y="38"/>
                      <a:pt x="15" y="38"/>
                      <a:pt x="15" y="38"/>
                    </a:cubicBezTo>
                    <a:cubicBezTo>
                      <a:pt x="17" y="38"/>
                      <a:pt x="19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3" y="38"/>
                      <a:pt x="25" y="38"/>
                      <a:pt x="27" y="38"/>
                    </a:cubicBezTo>
                    <a:cubicBezTo>
                      <a:pt x="27" y="38"/>
                      <a:pt x="27" y="38"/>
                      <a:pt x="28" y="38"/>
                    </a:cubicBezTo>
                    <a:cubicBezTo>
                      <a:pt x="29" y="38"/>
                      <a:pt x="30" y="38"/>
                      <a:pt x="31" y="38"/>
                    </a:cubicBezTo>
                    <a:cubicBezTo>
                      <a:pt x="32" y="38"/>
                      <a:pt x="32" y="38"/>
                      <a:pt x="33" y="38"/>
                    </a:cubicBezTo>
                    <a:cubicBezTo>
                      <a:pt x="34" y="38"/>
                      <a:pt x="35" y="38"/>
                      <a:pt x="36" y="38"/>
                    </a:cubicBezTo>
                    <a:cubicBezTo>
                      <a:pt x="36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9" y="38"/>
                    </a:cubicBezTo>
                    <a:cubicBezTo>
                      <a:pt x="40" y="38"/>
                      <a:pt x="41" y="38"/>
                      <a:pt x="42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4" y="38"/>
                      <a:pt x="45" y="38"/>
                      <a:pt x="45" y="38"/>
                    </a:cubicBezTo>
                    <a:cubicBezTo>
                      <a:pt x="45" y="38"/>
                      <a:pt x="46" y="38"/>
                      <a:pt x="46" y="38"/>
                    </a:cubicBezTo>
                    <a:cubicBezTo>
                      <a:pt x="46" y="38"/>
                      <a:pt x="47" y="38"/>
                      <a:pt x="47" y="38"/>
                    </a:cubicBezTo>
                    <a:cubicBezTo>
                      <a:pt x="47" y="38"/>
                      <a:pt x="48" y="38"/>
                      <a:pt x="48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1" y="38"/>
                      <a:pt x="51" y="38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17" y="1"/>
                      <a:pt x="0" y="1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2" name="Freeform 1990"/>
              <p:cNvSpPr>
                <a:spLocks/>
              </p:cNvSpPr>
              <p:nvPr userDrawn="1"/>
            </p:nvSpPr>
            <p:spPr bwMode="auto">
              <a:xfrm>
                <a:off x="5936" y="3324"/>
                <a:ext cx="95" cy="75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5" y="40"/>
                  </a:cxn>
                  <a:cxn ang="0">
                    <a:pos x="8" y="40"/>
                  </a:cxn>
                  <a:cxn ang="0">
                    <a:pos x="11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17" y="40"/>
                  </a:cxn>
                  <a:cxn ang="0">
                    <a:pos x="21" y="40"/>
                  </a:cxn>
                  <a:cxn ang="0">
                    <a:pos x="22" y="40"/>
                  </a:cxn>
                  <a:cxn ang="0">
                    <a:pos x="26" y="40"/>
                  </a:cxn>
                  <a:cxn ang="0">
                    <a:pos x="27" y="40"/>
                  </a:cxn>
                  <a:cxn ang="0">
                    <a:pos x="29" y="40"/>
                  </a:cxn>
                  <a:cxn ang="0">
                    <a:pos x="31" y="40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7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1" y="40"/>
                  </a:cxn>
                  <a:cxn ang="0">
                    <a:pos x="43" y="40"/>
                  </a:cxn>
                  <a:cxn ang="0">
                    <a:pos x="43" y="40"/>
                  </a:cxn>
                  <a:cxn ang="0">
                    <a:pos x="45" y="40"/>
                  </a:cxn>
                  <a:cxn ang="0">
                    <a:pos x="46" y="40"/>
                  </a:cxn>
                  <a:cxn ang="0">
                    <a:pos x="47" y="40"/>
                  </a:cxn>
                  <a:cxn ang="0">
                    <a:pos x="48" y="40"/>
                  </a:cxn>
                  <a:cxn ang="0">
                    <a:pos x="49" y="40"/>
                  </a:cxn>
                  <a:cxn ang="0">
                    <a:pos x="49" y="40"/>
                  </a:cxn>
                  <a:cxn ang="0">
                    <a:pos x="51" y="40"/>
                  </a:cxn>
                  <a:cxn ang="0">
                    <a:pos x="51" y="0"/>
                  </a:cxn>
                  <a:cxn ang="0">
                    <a:pos x="0" y="2"/>
                  </a:cxn>
                  <a:cxn ang="0">
                    <a:pos x="0" y="40"/>
                  </a:cxn>
                </a:cxnLst>
                <a:rect l="0" t="0" r="r" b="b"/>
                <a:pathLst>
                  <a:path w="51" h="40">
                    <a:moveTo>
                      <a:pt x="0" y="40"/>
                    </a:moveTo>
                    <a:cubicBezTo>
                      <a:pt x="2" y="40"/>
                      <a:pt x="4" y="40"/>
                      <a:pt x="5" y="40"/>
                    </a:cubicBezTo>
                    <a:cubicBezTo>
                      <a:pt x="6" y="40"/>
                      <a:pt x="7" y="40"/>
                      <a:pt x="8" y="40"/>
                    </a:cubicBezTo>
                    <a:cubicBezTo>
                      <a:pt x="9" y="40"/>
                      <a:pt x="10" y="40"/>
                      <a:pt x="11" y="40"/>
                    </a:cubicBezTo>
                    <a:cubicBezTo>
                      <a:pt x="11" y="40"/>
                      <a:pt x="12" y="40"/>
                      <a:pt x="12" y="40"/>
                    </a:cubicBezTo>
                    <a:cubicBezTo>
                      <a:pt x="14" y="40"/>
                      <a:pt x="15" y="40"/>
                      <a:pt x="16" y="40"/>
                    </a:cubicBezTo>
                    <a:cubicBezTo>
                      <a:pt x="16" y="40"/>
                      <a:pt x="17" y="40"/>
                      <a:pt x="17" y="40"/>
                    </a:cubicBezTo>
                    <a:cubicBezTo>
                      <a:pt x="19" y="40"/>
                      <a:pt x="20" y="40"/>
                      <a:pt x="21" y="40"/>
                    </a:cubicBezTo>
                    <a:cubicBezTo>
                      <a:pt x="21" y="40"/>
                      <a:pt x="22" y="40"/>
                      <a:pt x="22" y="40"/>
                    </a:cubicBezTo>
                    <a:cubicBezTo>
                      <a:pt x="23" y="40"/>
                      <a:pt x="24" y="40"/>
                      <a:pt x="26" y="40"/>
                    </a:cubicBezTo>
                    <a:cubicBezTo>
                      <a:pt x="26" y="40"/>
                      <a:pt x="27" y="40"/>
                      <a:pt x="27" y="40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30" y="40"/>
                      <a:pt x="31" y="40"/>
                      <a:pt x="31" y="40"/>
                    </a:cubicBezTo>
                    <a:cubicBezTo>
                      <a:pt x="32" y="40"/>
                      <a:pt x="33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5" y="40"/>
                      <a:pt x="36" y="40"/>
                      <a:pt x="37" y="40"/>
                    </a:cubicBezTo>
                    <a:cubicBezTo>
                      <a:pt x="37" y="40"/>
                      <a:pt x="38" y="40"/>
                      <a:pt x="38" y="40"/>
                    </a:cubicBezTo>
                    <a:cubicBezTo>
                      <a:pt x="39" y="40"/>
                      <a:pt x="40" y="40"/>
                      <a:pt x="40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2" y="40"/>
                      <a:pt x="42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5" y="40"/>
                    </a:cubicBezTo>
                    <a:cubicBezTo>
                      <a:pt x="45" y="40"/>
                      <a:pt x="45" y="40"/>
                      <a:pt x="46" y="40"/>
                    </a:cubicBezTo>
                    <a:cubicBezTo>
                      <a:pt x="46" y="40"/>
                      <a:pt x="46" y="40"/>
                      <a:pt x="47" y="40"/>
                    </a:cubicBezTo>
                    <a:cubicBezTo>
                      <a:pt x="47" y="40"/>
                      <a:pt x="47" y="40"/>
                      <a:pt x="48" y="40"/>
                    </a:cubicBezTo>
                    <a:cubicBezTo>
                      <a:pt x="48" y="40"/>
                      <a:pt x="48" y="40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50" y="40"/>
                      <a:pt x="51" y="40"/>
                      <a:pt x="51" y="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1"/>
                      <a:pt x="17" y="1"/>
                      <a:pt x="0" y="2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3" name="Freeform 1991"/>
              <p:cNvSpPr>
                <a:spLocks/>
              </p:cNvSpPr>
              <p:nvPr userDrawn="1"/>
            </p:nvSpPr>
            <p:spPr bwMode="auto">
              <a:xfrm>
                <a:off x="5669" y="2082"/>
                <a:ext cx="362" cy="1487"/>
              </a:xfrm>
              <a:custGeom>
                <a:avLst/>
                <a:gdLst/>
                <a:ahLst/>
                <a:cxnLst>
                  <a:cxn ang="0">
                    <a:pos x="195" y="276"/>
                  </a:cxn>
                  <a:cxn ang="0">
                    <a:pos x="144" y="247"/>
                  </a:cxn>
                  <a:cxn ang="0">
                    <a:pos x="112" y="249"/>
                  </a:cxn>
                  <a:cxn ang="0">
                    <a:pos x="112" y="249"/>
                  </a:cxn>
                  <a:cxn ang="0">
                    <a:pos x="112" y="220"/>
                  </a:cxn>
                  <a:cxn ang="0">
                    <a:pos x="112" y="220"/>
                  </a:cxn>
                  <a:cxn ang="0">
                    <a:pos x="112" y="185"/>
                  </a:cxn>
                  <a:cxn ang="0">
                    <a:pos x="144" y="157"/>
                  </a:cxn>
                  <a:cxn ang="0">
                    <a:pos x="144" y="183"/>
                  </a:cxn>
                  <a:cxn ang="0">
                    <a:pos x="144" y="218"/>
                  </a:cxn>
                  <a:cxn ang="0">
                    <a:pos x="195" y="183"/>
                  </a:cxn>
                  <a:cxn ang="0">
                    <a:pos x="195" y="180"/>
                  </a:cxn>
                  <a:cxn ang="0">
                    <a:pos x="195" y="148"/>
                  </a:cxn>
                  <a:cxn ang="0">
                    <a:pos x="195" y="118"/>
                  </a:cxn>
                  <a:cxn ang="0">
                    <a:pos x="150" y="121"/>
                  </a:cxn>
                  <a:cxn ang="0">
                    <a:pos x="144" y="122"/>
                  </a:cxn>
                  <a:cxn ang="0">
                    <a:pos x="144" y="122"/>
                  </a:cxn>
                  <a:cxn ang="0">
                    <a:pos x="112" y="124"/>
                  </a:cxn>
                  <a:cxn ang="0">
                    <a:pos x="93" y="1"/>
                  </a:cxn>
                  <a:cxn ang="0">
                    <a:pos x="71" y="3"/>
                  </a:cxn>
                  <a:cxn ang="0">
                    <a:pos x="41" y="6"/>
                  </a:cxn>
                  <a:cxn ang="0">
                    <a:pos x="0" y="41"/>
                  </a:cxn>
                  <a:cxn ang="0">
                    <a:pos x="41" y="433"/>
                  </a:cxn>
                  <a:cxn ang="0">
                    <a:pos x="41" y="46"/>
                  </a:cxn>
                  <a:cxn ang="0">
                    <a:pos x="68" y="44"/>
                  </a:cxn>
                  <a:cxn ang="0">
                    <a:pos x="112" y="802"/>
                  </a:cxn>
                  <a:cxn ang="0">
                    <a:pos x="112" y="741"/>
                  </a:cxn>
                  <a:cxn ang="0">
                    <a:pos x="112" y="647"/>
                  </a:cxn>
                  <a:cxn ang="0">
                    <a:pos x="112" y="611"/>
                  </a:cxn>
                  <a:cxn ang="0">
                    <a:pos x="112" y="586"/>
                  </a:cxn>
                  <a:cxn ang="0">
                    <a:pos x="112" y="547"/>
                  </a:cxn>
                  <a:cxn ang="0">
                    <a:pos x="112" y="484"/>
                  </a:cxn>
                  <a:cxn ang="0">
                    <a:pos x="112" y="461"/>
                  </a:cxn>
                  <a:cxn ang="0">
                    <a:pos x="112" y="430"/>
                  </a:cxn>
                  <a:cxn ang="0">
                    <a:pos x="112" y="402"/>
                  </a:cxn>
                  <a:cxn ang="0">
                    <a:pos x="112" y="370"/>
                  </a:cxn>
                  <a:cxn ang="0">
                    <a:pos x="112" y="344"/>
                  </a:cxn>
                  <a:cxn ang="0">
                    <a:pos x="112" y="280"/>
                  </a:cxn>
                  <a:cxn ang="0">
                    <a:pos x="112" y="280"/>
                  </a:cxn>
                  <a:cxn ang="0">
                    <a:pos x="144" y="278"/>
                  </a:cxn>
                </a:cxnLst>
                <a:rect l="0" t="0" r="r" b="b"/>
                <a:pathLst>
                  <a:path w="195" h="802">
                    <a:moveTo>
                      <a:pt x="144" y="278"/>
                    </a:moveTo>
                    <a:cubicBezTo>
                      <a:pt x="176" y="277"/>
                      <a:pt x="195" y="276"/>
                      <a:pt x="195" y="276"/>
                    </a:cubicBezTo>
                    <a:cubicBezTo>
                      <a:pt x="195" y="244"/>
                      <a:pt x="195" y="244"/>
                      <a:pt x="195" y="244"/>
                    </a:cubicBezTo>
                    <a:cubicBezTo>
                      <a:pt x="178" y="245"/>
                      <a:pt x="161" y="246"/>
                      <a:pt x="144" y="247"/>
                    </a:cubicBezTo>
                    <a:cubicBezTo>
                      <a:pt x="144" y="247"/>
                      <a:pt x="144" y="247"/>
                      <a:pt x="144" y="247"/>
                    </a:cubicBezTo>
                    <a:cubicBezTo>
                      <a:pt x="133" y="248"/>
                      <a:pt x="123" y="248"/>
                      <a:pt x="112" y="249"/>
                    </a:cubicBezTo>
                    <a:cubicBezTo>
                      <a:pt x="112" y="249"/>
                      <a:pt x="112" y="249"/>
                      <a:pt x="112" y="249"/>
                    </a:cubicBezTo>
                    <a:cubicBezTo>
                      <a:pt x="112" y="249"/>
                      <a:pt x="112" y="249"/>
                      <a:pt x="112" y="249"/>
                    </a:cubicBezTo>
                    <a:cubicBezTo>
                      <a:pt x="112" y="249"/>
                      <a:pt x="112" y="249"/>
                      <a:pt x="112" y="249"/>
                    </a:cubicBezTo>
                    <a:cubicBezTo>
                      <a:pt x="112" y="220"/>
                      <a:pt x="112" y="220"/>
                      <a:pt x="112" y="220"/>
                    </a:cubicBezTo>
                    <a:cubicBezTo>
                      <a:pt x="112" y="220"/>
                      <a:pt x="112" y="220"/>
                      <a:pt x="112" y="220"/>
                    </a:cubicBezTo>
                    <a:cubicBezTo>
                      <a:pt x="112" y="220"/>
                      <a:pt x="112" y="220"/>
                      <a:pt x="112" y="220"/>
                    </a:cubicBezTo>
                    <a:cubicBezTo>
                      <a:pt x="112" y="185"/>
                      <a:pt x="112" y="185"/>
                      <a:pt x="112" y="185"/>
                    </a:cubicBezTo>
                    <a:cubicBezTo>
                      <a:pt x="112" y="185"/>
                      <a:pt x="112" y="185"/>
                      <a:pt x="112" y="185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24" y="159"/>
                      <a:pt x="134" y="158"/>
                      <a:pt x="144" y="157"/>
                    </a:cubicBezTo>
                    <a:cubicBezTo>
                      <a:pt x="144" y="157"/>
                      <a:pt x="144" y="157"/>
                      <a:pt x="144" y="157"/>
                    </a:cubicBezTo>
                    <a:cubicBezTo>
                      <a:pt x="144" y="183"/>
                      <a:pt x="144" y="183"/>
                      <a:pt x="144" y="183"/>
                    </a:cubicBezTo>
                    <a:cubicBezTo>
                      <a:pt x="144" y="185"/>
                      <a:pt x="144" y="185"/>
                      <a:pt x="144" y="185"/>
                    </a:cubicBezTo>
                    <a:cubicBezTo>
                      <a:pt x="144" y="218"/>
                      <a:pt x="144" y="218"/>
                      <a:pt x="144" y="218"/>
                    </a:cubicBezTo>
                    <a:cubicBezTo>
                      <a:pt x="176" y="216"/>
                      <a:pt x="195" y="215"/>
                      <a:pt x="195" y="215"/>
                    </a:cubicBezTo>
                    <a:cubicBezTo>
                      <a:pt x="195" y="183"/>
                      <a:pt x="195" y="183"/>
                      <a:pt x="195" y="183"/>
                    </a:cubicBezTo>
                    <a:cubicBezTo>
                      <a:pt x="195" y="180"/>
                      <a:pt x="195" y="180"/>
                      <a:pt x="195" y="180"/>
                    </a:cubicBezTo>
                    <a:cubicBezTo>
                      <a:pt x="195" y="180"/>
                      <a:pt x="195" y="180"/>
                      <a:pt x="195" y="180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48"/>
                      <a:pt x="195" y="148"/>
                      <a:pt x="195" y="14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87" y="119"/>
                      <a:pt x="180" y="119"/>
                      <a:pt x="172" y="120"/>
                    </a:cubicBezTo>
                    <a:cubicBezTo>
                      <a:pt x="165" y="120"/>
                      <a:pt x="157" y="121"/>
                      <a:pt x="150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48" y="121"/>
                      <a:pt x="146" y="122"/>
                      <a:pt x="144" y="122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33" y="123"/>
                      <a:pt x="123" y="124"/>
                      <a:pt x="112" y="124"/>
                    </a:cubicBezTo>
                    <a:cubicBezTo>
                      <a:pt x="112" y="124"/>
                      <a:pt x="112" y="124"/>
                      <a:pt x="112" y="124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06" y="0"/>
                      <a:pt x="100" y="1"/>
                      <a:pt x="93" y="1"/>
                    </a:cubicBezTo>
                    <a:cubicBezTo>
                      <a:pt x="86" y="2"/>
                      <a:pt x="79" y="3"/>
                      <a:pt x="71" y="3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2" y="4"/>
                      <a:pt x="52" y="5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8" y="8"/>
                      <a:pt x="14" y="9"/>
                      <a:pt x="0" y="1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3" y="434"/>
                      <a:pt x="27" y="434"/>
                      <a:pt x="41" y="433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50" y="45"/>
                      <a:pt x="59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802"/>
                      <a:pt x="68" y="802"/>
                      <a:pt x="68" y="802"/>
                    </a:cubicBezTo>
                    <a:cubicBezTo>
                      <a:pt x="83" y="802"/>
                      <a:pt x="98" y="802"/>
                      <a:pt x="112" y="802"/>
                    </a:cubicBezTo>
                    <a:cubicBezTo>
                      <a:pt x="112" y="776"/>
                      <a:pt x="112" y="776"/>
                      <a:pt x="112" y="776"/>
                    </a:cubicBezTo>
                    <a:cubicBezTo>
                      <a:pt x="112" y="741"/>
                      <a:pt x="112" y="741"/>
                      <a:pt x="112" y="741"/>
                    </a:cubicBezTo>
                    <a:cubicBezTo>
                      <a:pt x="112" y="673"/>
                      <a:pt x="112" y="673"/>
                      <a:pt x="112" y="673"/>
                    </a:cubicBezTo>
                    <a:cubicBezTo>
                      <a:pt x="112" y="647"/>
                      <a:pt x="112" y="647"/>
                      <a:pt x="112" y="647"/>
                    </a:cubicBezTo>
                    <a:cubicBezTo>
                      <a:pt x="112" y="611"/>
                      <a:pt x="112" y="611"/>
                      <a:pt x="112" y="611"/>
                    </a:cubicBezTo>
                    <a:cubicBezTo>
                      <a:pt x="112" y="611"/>
                      <a:pt x="112" y="611"/>
                      <a:pt x="112" y="611"/>
                    </a:cubicBezTo>
                    <a:cubicBezTo>
                      <a:pt x="112" y="586"/>
                      <a:pt x="112" y="586"/>
                      <a:pt x="112" y="586"/>
                    </a:cubicBezTo>
                    <a:cubicBezTo>
                      <a:pt x="112" y="586"/>
                      <a:pt x="112" y="586"/>
                      <a:pt x="112" y="586"/>
                    </a:cubicBezTo>
                    <a:cubicBezTo>
                      <a:pt x="112" y="547"/>
                      <a:pt x="112" y="547"/>
                      <a:pt x="112" y="547"/>
                    </a:cubicBezTo>
                    <a:cubicBezTo>
                      <a:pt x="112" y="547"/>
                      <a:pt x="112" y="547"/>
                      <a:pt x="112" y="547"/>
                    </a:cubicBezTo>
                    <a:cubicBezTo>
                      <a:pt x="112" y="522"/>
                      <a:pt x="112" y="522"/>
                      <a:pt x="112" y="522"/>
                    </a:cubicBezTo>
                    <a:cubicBezTo>
                      <a:pt x="112" y="484"/>
                      <a:pt x="112" y="484"/>
                      <a:pt x="112" y="484"/>
                    </a:cubicBezTo>
                    <a:cubicBezTo>
                      <a:pt x="112" y="484"/>
                      <a:pt x="112" y="484"/>
                      <a:pt x="112" y="484"/>
                    </a:cubicBezTo>
                    <a:cubicBezTo>
                      <a:pt x="112" y="461"/>
                      <a:pt x="112" y="461"/>
                      <a:pt x="112" y="461"/>
                    </a:cubicBezTo>
                    <a:cubicBezTo>
                      <a:pt x="112" y="461"/>
                      <a:pt x="112" y="461"/>
                      <a:pt x="112" y="461"/>
                    </a:cubicBezTo>
                    <a:cubicBezTo>
                      <a:pt x="112" y="430"/>
                      <a:pt x="112" y="430"/>
                      <a:pt x="112" y="430"/>
                    </a:cubicBezTo>
                    <a:cubicBezTo>
                      <a:pt x="112" y="402"/>
                      <a:pt x="112" y="402"/>
                      <a:pt x="112" y="402"/>
                    </a:cubicBezTo>
                    <a:cubicBezTo>
                      <a:pt x="112" y="402"/>
                      <a:pt x="112" y="402"/>
                      <a:pt x="112" y="402"/>
                    </a:cubicBezTo>
                    <a:cubicBezTo>
                      <a:pt x="112" y="370"/>
                      <a:pt x="112" y="370"/>
                      <a:pt x="112" y="370"/>
                    </a:cubicBezTo>
                    <a:cubicBezTo>
                      <a:pt x="112" y="370"/>
                      <a:pt x="112" y="370"/>
                      <a:pt x="112" y="370"/>
                    </a:cubicBezTo>
                    <a:cubicBezTo>
                      <a:pt x="112" y="344"/>
                      <a:pt x="112" y="344"/>
                      <a:pt x="112" y="344"/>
                    </a:cubicBezTo>
                    <a:cubicBezTo>
                      <a:pt x="112" y="344"/>
                      <a:pt x="112" y="344"/>
                      <a:pt x="112" y="344"/>
                    </a:cubicBezTo>
                    <a:cubicBezTo>
                      <a:pt x="112" y="310"/>
                      <a:pt x="112" y="310"/>
                      <a:pt x="112" y="310"/>
                    </a:cubicBezTo>
                    <a:cubicBezTo>
                      <a:pt x="112" y="280"/>
                      <a:pt x="112" y="280"/>
                      <a:pt x="112" y="280"/>
                    </a:cubicBezTo>
                    <a:cubicBezTo>
                      <a:pt x="112" y="280"/>
                      <a:pt x="112" y="280"/>
                      <a:pt x="112" y="280"/>
                    </a:cubicBezTo>
                    <a:cubicBezTo>
                      <a:pt x="112" y="280"/>
                      <a:pt x="112" y="280"/>
                      <a:pt x="112" y="280"/>
                    </a:cubicBezTo>
                    <a:cubicBezTo>
                      <a:pt x="118" y="280"/>
                      <a:pt x="124" y="279"/>
                      <a:pt x="129" y="279"/>
                    </a:cubicBezTo>
                    <a:cubicBezTo>
                      <a:pt x="134" y="279"/>
                      <a:pt x="139" y="278"/>
                      <a:pt x="144" y="278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4" name="Freeform 1992"/>
              <p:cNvSpPr>
                <a:spLocks/>
              </p:cNvSpPr>
              <p:nvPr userDrawn="1"/>
            </p:nvSpPr>
            <p:spPr bwMode="auto">
              <a:xfrm>
                <a:off x="5669" y="2941"/>
                <a:ext cx="76" cy="63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61"/>
                  </a:cxn>
                  <a:cxn ang="0">
                    <a:pos x="0" y="90"/>
                  </a:cxn>
                  <a:cxn ang="0">
                    <a:pos x="0" y="90"/>
                  </a:cxn>
                  <a:cxn ang="0">
                    <a:pos x="0" y="125"/>
                  </a:cxn>
                  <a:cxn ang="0">
                    <a:pos x="0" y="151"/>
                  </a:cxn>
                  <a:cxn ang="0">
                    <a:pos x="0" y="151"/>
                  </a:cxn>
                  <a:cxn ang="0">
                    <a:pos x="0" y="186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49"/>
                  </a:cxn>
                  <a:cxn ang="0">
                    <a:pos x="0" y="280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35"/>
                  </a:cxn>
                  <a:cxn ang="0">
                    <a:pos x="0" y="340"/>
                  </a:cxn>
                  <a:cxn ang="0">
                    <a:pos x="41" y="340"/>
                  </a:cxn>
                  <a:cxn ang="0">
                    <a:pos x="41" y="334"/>
                  </a:cxn>
                  <a:cxn ang="0">
                    <a:pos x="41" y="313"/>
                  </a:cxn>
                  <a:cxn ang="0">
                    <a:pos x="41" y="279"/>
                  </a:cxn>
                  <a:cxn ang="0">
                    <a:pos x="41" y="279"/>
                  </a:cxn>
                  <a:cxn ang="0">
                    <a:pos x="41" y="248"/>
                  </a:cxn>
                  <a:cxn ang="0">
                    <a:pos x="41" y="248"/>
                  </a:cxn>
                  <a:cxn ang="0">
                    <a:pos x="41" y="212"/>
                  </a:cxn>
                  <a:cxn ang="0">
                    <a:pos x="41" y="212"/>
                  </a:cxn>
                  <a:cxn ang="0">
                    <a:pos x="41" y="185"/>
                  </a:cxn>
                  <a:cxn ang="0">
                    <a:pos x="41" y="185"/>
                  </a:cxn>
                  <a:cxn ang="0">
                    <a:pos x="41" y="150"/>
                  </a:cxn>
                  <a:cxn ang="0">
                    <a:pos x="41" y="150"/>
                  </a:cxn>
                  <a:cxn ang="0">
                    <a:pos x="41" y="124"/>
                  </a:cxn>
                  <a:cxn ang="0">
                    <a:pos x="41" y="87"/>
                  </a:cxn>
                  <a:cxn ang="0">
                    <a:pos x="41" y="87"/>
                  </a:cxn>
                  <a:cxn ang="0">
                    <a:pos x="41" y="60"/>
                  </a:cxn>
                  <a:cxn ang="0">
                    <a:pos x="41" y="25"/>
                  </a:cxn>
                  <a:cxn ang="0">
                    <a:pos x="41" y="25"/>
                  </a:cxn>
                  <a:cxn ang="0">
                    <a:pos x="41" y="0"/>
                  </a:cxn>
                  <a:cxn ang="0">
                    <a:pos x="0" y="3"/>
                  </a:cxn>
                  <a:cxn ang="0">
                    <a:pos x="0" y="27"/>
                  </a:cxn>
                </a:cxnLst>
                <a:rect l="0" t="0" r="r" b="b"/>
                <a:pathLst>
                  <a:path w="41" h="340">
                    <a:moveTo>
                      <a:pt x="0" y="27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0" y="335"/>
                      <a:pt x="0" y="335"/>
                      <a:pt x="0" y="335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13" y="340"/>
                      <a:pt x="27" y="340"/>
                      <a:pt x="41" y="340"/>
                    </a:cubicBezTo>
                    <a:cubicBezTo>
                      <a:pt x="41" y="334"/>
                      <a:pt x="41" y="334"/>
                      <a:pt x="41" y="334"/>
                    </a:cubicBezTo>
                    <a:cubicBezTo>
                      <a:pt x="41" y="313"/>
                      <a:pt x="41" y="313"/>
                      <a:pt x="41" y="313"/>
                    </a:cubicBezTo>
                    <a:cubicBezTo>
                      <a:pt x="41" y="279"/>
                      <a:pt x="41" y="279"/>
                      <a:pt x="41" y="279"/>
                    </a:cubicBezTo>
                    <a:cubicBezTo>
                      <a:pt x="41" y="279"/>
                      <a:pt x="41" y="279"/>
                      <a:pt x="41" y="279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1" y="248"/>
                      <a:pt x="41" y="248"/>
                      <a:pt x="41" y="248"/>
                    </a:cubicBezTo>
                    <a:cubicBezTo>
                      <a:pt x="41" y="212"/>
                      <a:pt x="41" y="212"/>
                      <a:pt x="41" y="212"/>
                    </a:cubicBezTo>
                    <a:cubicBezTo>
                      <a:pt x="41" y="212"/>
                      <a:pt x="41" y="212"/>
                      <a:pt x="41" y="212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41" y="185"/>
                      <a:pt x="41" y="185"/>
                      <a:pt x="41" y="185"/>
                    </a:cubicBezTo>
                    <a:cubicBezTo>
                      <a:pt x="41" y="150"/>
                      <a:pt x="41" y="150"/>
                      <a:pt x="41" y="150"/>
                    </a:cubicBezTo>
                    <a:cubicBezTo>
                      <a:pt x="41" y="150"/>
                      <a:pt x="41" y="150"/>
                      <a:pt x="41" y="150"/>
                    </a:cubicBezTo>
                    <a:cubicBezTo>
                      <a:pt x="41" y="124"/>
                      <a:pt x="41" y="124"/>
                      <a:pt x="41" y="124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8" y="1"/>
                      <a:pt x="14" y="2"/>
                      <a:pt x="0" y="3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5" name="Freeform 1993"/>
              <p:cNvSpPr>
                <a:spLocks/>
              </p:cNvSpPr>
              <p:nvPr userDrawn="1"/>
            </p:nvSpPr>
            <p:spPr bwMode="auto">
              <a:xfrm>
                <a:off x="5936" y="3567"/>
                <a:ext cx="95" cy="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1" y="37"/>
                  </a:cxn>
                  <a:cxn ang="0">
                    <a:pos x="51" y="0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51" h="37">
                    <a:moveTo>
                      <a:pt x="0" y="37"/>
                    </a:moveTo>
                    <a:cubicBezTo>
                      <a:pt x="32" y="37"/>
                      <a:pt x="51" y="37"/>
                      <a:pt x="51" y="3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17" y="0"/>
                      <a:pt x="0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6" name="Freeform 1994"/>
              <p:cNvSpPr>
                <a:spLocks/>
              </p:cNvSpPr>
              <p:nvPr userDrawn="1"/>
            </p:nvSpPr>
            <p:spPr bwMode="auto">
              <a:xfrm>
                <a:off x="4919" y="3788"/>
                <a:ext cx="63" cy="2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07"/>
                  </a:cxn>
                  <a:cxn ang="0">
                    <a:pos x="34" y="108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08">
                    <a:moveTo>
                      <a:pt x="0" y="2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3" y="1"/>
                      <a:pt x="11" y="1"/>
                      <a:pt x="0" y="2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7" name="Freeform 1995"/>
              <p:cNvSpPr>
                <a:spLocks/>
              </p:cNvSpPr>
              <p:nvPr userDrawn="1"/>
            </p:nvSpPr>
            <p:spPr bwMode="auto">
              <a:xfrm>
                <a:off x="5315" y="3526"/>
                <a:ext cx="73" cy="316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39" y="170"/>
                  </a:cxn>
                  <a:cxn ang="0">
                    <a:pos x="39" y="0"/>
                  </a:cxn>
                  <a:cxn ang="0">
                    <a:pos x="0" y="1"/>
                  </a:cxn>
                  <a:cxn ang="0">
                    <a:pos x="0" y="170"/>
                  </a:cxn>
                </a:cxnLst>
                <a:rect l="0" t="0" r="r" b="b"/>
                <a:pathLst>
                  <a:path w="39" h="170">
                    <a:moveTo>
                      <a:pt x="0" y="170"/>
                    </a:moveTo>
                    <a:cubicBezTo>
                      <a:pt x="13" y="170"/>
                      <a:pt x="26" y="170"/>
                      <a:pt x="39" y="17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6" y="0"/>
                      <a:pt x="13" y="0"/>
                      <a:pt x="0" y="1"/>
                    </a:cubicBez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8" name="Freeform 1996"/>
              <p:cNvSpPr>
                <a:spLocks/>
              </p:cNvSpPr>
              <p:nvPr userDrawn="1"/>
            </p:nvSpPr>
            <p:spPr bwMode="auto">
              <a:xfrm>
                <a:off x="5547" y="3892"/>
                <a:ext cx="78" cy="109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107"/>
                  </a:cxn>
                  <a:cxn ang="0">
                    <a:pos x="78" y="109"/>
                  </a:cxn>
                  <a:cxn ang="0">
                    <a:pos x="78" y="65"/>
                  </a:cxn>
                  <a:cxn ang="0">
                    <a:pos x="78" y="2"/>
                  </a:cxn>
                  <a:cxn ang="0">
                    <a:pos x="0" y="0"/>
                  </a:cxn>
                  <a:cxn ang="0">
                    <a:pos x="0" y="63"/>
                  </a:cxn>
                </a:cxnLst>
                <a:rect l="0" t="0" r="r" b="b"/>
                <a:pathLst>
                  <a:path w="78" h="109">
                    <a:moveTo>
                      <a:pt x="0" y="63"/>
                    </a:moveTo>
                    <a:lnTo>
                      <a:pt x="0" y="107"/>
                    </a:lnTo>
                    <a:lnTo>
                      <a:pt x="78" y="109"/>
                    </a:lnTo>
                    <a:lnTo>
                      <a:pt x="78" y="65"/>
                    </a:lnTo>
                    <a:lnTo>
                      <a:pt x="78" y="2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9" name="Freeform 1997"/>
              <p:cNvSpPr>
                <a:spLocks/>
              </p:cNvSpPr>
              <p:nvPr userDrawn="1"/>
            </p:nvSpPr>
            <p:spPr bwMode="auto">
              <a:xfrm>
                <a:off x="4080" y="3875"/>
                <a:ext cx="489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489" y="56"/>
                  </a:cxn>
                  <a:cxn ang="0">
                    <a:pos x="489" y="6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489" h="56">
                    <a:moveTo>
                      <a:pt x="0" y="44"/>
                    </a:moveTo>
                    <a:lnTo>
                      <a:pt x="489" y="56"/>
                    </a:lnTo>
                    <a:lnTo>
                      <a:pt x="489" y="6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0" name="Freeform 1998"/>
              <p:cNvSpPr>
                <a:spLocks/>
              </p:cNvSpPr>
              <p:nvPr userDrawn="1"/>
            </p:nvSpPr>
            <p:spPr bwMode="auto">
              <a:xfrm>
                <a:off x="5795" y="3895"/>
                <a:ext cx="82" cy="110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108"/>
                  </a:cxn>
                  <a:cxn ang="0">
                    <a:pos x="82" y="110"/>
                  </a:cxn>
                  <a:cxn ang="0">
                    <a:pos x="82" y="69"/>
                  </a:cxn>
                  <a:cxn ang="0">
                    <a:pos x="82" y="0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82" h="110">
                    <a:moveTo>
                      <a:pt x="0" y="67"/>
                    </a:moveTo>
                    <a:lnTo>
                      <a:pt x="0" y="108"/>
                    </a:lnTo>
                    <a:lnTo>
                      <a:pt x="82" y="110"/>
                    </a:lnTo>
                    <a:lnTo>
                      <a:pt x="82" y="69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1" name="Freeform 1999"/>
              <p:cNvSpPr>
                <a:spLocks/>
              </p:cNvSpPr>
              <p:nvPr userDrawn="1"/>
            </p:nvSpPr>
            <p:spPr bwMode="auto">
              <a:xfrm>
                <a:off x="5936" y="3897"/>
                <a:ext cx="95" cy="71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5" y="71"/>
                  </a:cxn>
                  <a:cxn ang="0">
                    <a:pos x="95" y="0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95" h="71">
                    <a:moveTo>
                      <a:pt x="0" y="67"/>
                    </a:moveTo>
                    <a:lnTo>
                      <a:pt x="95" y="71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2" name="Freeform 2000"/>
              <p:cNvSpPr>
                <a:spLocks/>
              </p:cNvSpPr>
              <p:nvPr userDrawn="1"/>
            </p:nvSpPr>
            <p:spPr bwMode="auto">
              <a:xfrm>
                <a:off x="5432" y="3890"/>
                <a:ext cx="71" cy="65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71" y="65"/>
                  </a:cxn>
                  <a:cxn ang="0">
                    <a:pos x="71" y="2"/>
                  </a:cxn>
                  <a:cxn ang="0">
                    <a:pos x="0" y="0"/>
                  </a:cxn>
                  <a:cxn ang="0">
                    <a:pos x="0" y="63"/>
                  </a:cxn>
                </a:cxnLst>
                <a:rect l="0" t="0" r="r" b="b"/>
                <a:pathLst>
                  <a:path w="71" h="65">
                    <a:moveTo>
                      <a:pt x="0" y="63"/>
                    </a:moveTo>
                    <a:lnTo>
                      <a:pt x="71" y="65"/>
                    </a:lnTo>
                    <a:lnTo>
                      <a:pt x="71" y="2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3" name="Freeform 2001"/>
              <p:cNvSpPr>
                <a:spLocks/>
              </p:cNvSpPr>
              <p:nvPr userDrawn="1"/>
            </p:nvSpPr>
            <p:spPr bwMode="auto">
              <a:xfrm>
                <a:off x="4593" y="3981"/>
                <a:ext cx="52" cy="65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2" y="65"/>
                  </a:cxn>
                  <a:cxn ang="0">
                    <a:pos x="52" y="0"/>
                  </a:cxn>
                  <a:cxn ang="0">
                    <a:pos x="0" y="0"/>
                  </a:cxn>
                  <a:cxn ang="0">
                    <a:pos x="0" y="63"/>
                  </a:cxn>
                </a:cxnLst>
                <a:rect l="0" t="0" r="r" b="b"/>
                <a:pathLst>
                  <a:path w="52" h="65">
                    <a:moveTo>
                      <a:pt x="0" y="63"/>
                    </a:moveTo>
                    <a:lnTo>
                      <a:pt x="52" y="65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4" name="Freeform 2002"/>
              <p:cNvSpPr>
                <a:spLocks/>
              </p:cNvSpPr>
              <p:nvPr userDrawn="1"/>
            </p:nvSpPr>
            <p:spPr bwMode="auto">
              <a:xfrm>
                <a:off x="5669" y="3958"/>
                <a:ext cx="76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3"/>
                  </a:cxn>
                  <a:cxn ang="0">
                    <a:pos x="0" y="76"/>
                  </a:cxn>
                  <a:cxn ang="0">
                    <a:pos x="0" y="125"/>
                  </a:cxn>
                  <a:cxn ang="0">
                    <a:pos x="0" y="180"/>
                  </a:cxn>
                  <a:cxn ang="0">
                    <a:pos x="76" y="182"/>
                  </a:cxn>
                  <a:cxn ang="0">
                    <a:pos x="76" y="128"/>
                  </a:cxn>
                  <a:cxn ang="0">
                    <a:pos x="76" y="78"/>
                  </a:cxn>
                  <a:cxn ang="0">
                    <a:pos x="76" y="45"/>
                  </a:cxn>
                  <a:cxn ang="0">
                    <a:pos x="76" y="4"/>
                  </a:cxn>
                  <a:cxn ang="0">
                    <a:pos x="0" y="0"/>
                  </a:cxn>
                </a:cxnLst>
                <a:rect l="0" t="0" r="r" b="b"/>
                <a:pathLst>
                  <a:path w="76" h="182">
                    <a:moveTo>
                      <a:pt x="0" y="0"/>
                    </a:moveTo>
                    <a:lnTo>
                      <a:pt x="0" y="43"/>
                    </a:lnTo>
                    <a:lnTo>
                      <a:pt x="0" y="76"/>
                    </a:lnTo>
                    <a:lnTo>
                      <a:pt x="0" y="125"/>
                    </a:lnTo>
                    <a:lnTo>
                      <a:pt x="0" y="180"/>
                    </a:lnTo>
                    <a:lnTo>
                      <a:pt x="76" y="182"/>
                    </a:lnTo>
                    <a:lnTo>
                      <a:pt x="76" y="128"/>
                    </a:lnTo>
                    <a:lnTo>
                      <a:pt x="76" y="78"/>
                    </a:lnTo>
                    <a:lnTo>
                      <a:pt x="76" y="45"/>
                    </a:lnTo>
                    <a:lnTo>
                      <a:pt x="7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5" name="Freeform 2003"/>
              <p:cNvSpPr>
                <a:spLocks/>
              </p:cNvSpPr>
              <p:nvPr userDrawn="1"/>
            </p:nvSpPr>
            <p:spPr bwMode="auto">
              <a:xfrm>
                <a:off x="4080" y="4084"/>
                <a:ext cx="489" cy="7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89" y="73"/>
                  </a:cxn>
                  <a:cxn ang="0">
                    <a:pos x="489" y="17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489" h="73">
                    <a:moveTo>
                      <a:pt x="0" y="49"/>
                    </a:moveTo>
                    <a:lnTo>
                      <a:pt x="489" y="73"/>
                    </a:lnTo>
                    <a:lnTo>
                      <a:pt x="489" y="17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6" name="Freeform 2004"/>
              <p:cNvSpPr>
                <a:spLocks/>
              </p:cNvSpPr>
              <p:nvPr userDrawn="1"/>
            </p:nvSpPr>
            <p:spPr bwMode="auto">
              <a:xfrm>
                <a:off x="5936" y="4148"/>
                <a:ext cx="95" cy="79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95" y="79"/>
                  </a:cxn>
                  <a:cxn ang="0">
                    <a:pos x="95" y="1"/>
                  </a:cxn>
                  <a:cxn ang="0">
                    <a:pos x="0" y="0"/>
                  </a:cxn>
                  <a:cxn ang="0">
                    <a:pos x="0" y="76"/>
                  </a:cxn>
                </a:cxnLst>
                <a:rect l="0" t="0" r="r" b="b"/>
                <a:pathLst>
                  <a:path w="95" h="79">
                    <a:moveTo>
                      <a:pt x="0" y="76"/>
                    </a:moveTo>
                    <a:lnTo>
                      <a:pt x="95" y="79"/>
                    </a:lnTo>
                    <a:lnTo>
                      <a:pt x="95" y="1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7" name="Freeform 2005"/>
              <p:cNvSpPr>
                <a:spLocks/>
              </p:cNvSpPr>
              <p:nvPr userDrawn="1"/>
            </p:nvSpPr>
            <p:spPr bwMode="auto">
              <a:xfrm>
                <a:off x="5012" y="4177"/>
                <a:ext cx="63" cy="14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134"/>
                  </a:cxn>
                  <a:cxn ang="0">
                    <a:pos x="0" y="143"/>
                  </a:cxn>
                  <a:cxn ang="0">
                    <a:pos x="63" y="143"/>
                  </a:cxn>
                  <a:cxn ang="0">
                    <a:pos x="63" y="137"/>
                  </a:cxn>
                  <a:cxn ang="0">
                    <a:pos x="63" y="54"/>
                  </a:cxn>
                  <a:cxn ang="0">
                    <a:pos x="63" y="4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63" h="143">
                    <a:moveTo>
                      <a:pt x="0" y="50"/>
                    </a:moveTo>
                    <a:lnTo>
                      <a:pt x="0" y="134"/>
                    </a:lnTo>
                    <a:lnTo>
                      <a:pt x="0" y="143"/>
                    </a:lnTo>
                    <a:lnTo>
                      <a:pt x="63" y="143"/>
                    </a:lnTo>
                    <a:lnTo>
                      <a:pt x="63" y="137"/>
                    </a:lnTo>
                    <a:lnTo>
                      <a:pt x="63" y="54"/>
                    </a:lnTo>
                    <a:lnTo>
                      <a:pt x="63" y="4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8" name="Freeform 2006"/>
              <p:cNvSpPr>
                <a:spLocks/>
              </p:cNvSpPr>
              <p:nvPr userDrawn="1"/>
            </p:nvSpPr>
            <p:spPr bwMode="auto">
              <a:xfrm>
                <a:off x="5204" y="4238"/>
                <a:ext cx="73" cy="8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73" y="82"/>
                  </a:cxn>
                  <a:cxn ang="0">
                    <a:pos x="73" y="4"/>
                  </a:cxn>
                  <a:cxn ang="0">
                    <a:pos x="0" y="0"/>
                  </a:cxn>
                  <a:cxn ang="0">
                    <a:pos x="0" y="82"/>
                  </a:cxn>
                </a:cxnLst>
                <a:rect l="0" t="0" r="r" b="b"/>
                <a:pathLst>
                  <a:path w="73" h="82">
                    <a:moveTo>
                      <a:pt x="0" y="82"/>
                    </a:moveTo>
                    <a:lnTo>
                      <a:pt x="73" y="82"/>
                    </a:lnTo>
                    <a:lnTo>
                      <a:pt x="73" y="4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9" name="Freeform 2007"/>
              <p:cNvSpPr>
                <a:spLocks/>
              </p:cNvSpPr>
              <p:nvPr userDrawn="1"/>
            </p:nvSpPr>
            <p:spPr bwMode="auto">
              <a:xfrm>
                <a:off x="5204" y="3688"/>
                <a:ext cx="73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79"/>
                  </a:cxn>
                  <a:cxn ang="0">
                    <a:pos x="0" y="83"/>
                  </a:cxn>
                  <a:cxn ang="0">
                    <a:pos x="39" y="83"/>
                  </a:cxn>
                  <a:cxn ang="0">
                    <a:pos x="39" y="79"/>
                  </a:cxn>
                  <a:cxn ang="0">
                    <a:pos x="39" y="11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8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4" y="83"/>
                      <a:pt x="27" y="83"/>
                      <a:pt x="39" y="83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6" y="0"/>
                      <a:pt x="13" y="0"/>
                      <a:pt x="0" y="0"/>
                    </a:cubicBez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0" name="Freeform 2008"/>
              <p:cNvSpPr>
                <a:spLocks/>
              </p:cNvSpPr>
              <p:nvPr userDrawn="1"/>
            </p:nvSpPr>
            <p:spPr bwMode="auto">
              <a:xfrm>
                <a:off x="5204" y="3888"/>
                <a:ext cx="7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71"/>
                  </a:cxn>
                  <a:cxn ang="0">
                    <a:pos x="0" y="178"/>
                  </a:cxn>
                  <a:cxn ang="0">
                    <a:pos x="73" y="180"/>
                  </a:cxn>
                  <a:cxn ang="0">
                    <a:pos x="73" y="171"/>
                  </a:cxn>
                  <a:cxn ang="0">
                    <a:pos x="73" y="106"/>
                  </a:cxn>
                  <a:cxn ang="0">
                    <a:pos x="73" y="106"/>
                  </a:cxn>
                  <a:cxn ang="0">
                    <a:pos x="73" y="61"/>
                  </a:cxn>
                  <a:cxn ang="0">
                    <a:pos x="73" y="61"/>
                  </a:cxn>
                  <a:cxn ang="0">
                    <a:pos x="73" y="20"/>
                  </a:cxn>
                  <a:cxn ang="0">
                    <a:pos x="73" y="2"/>
                  </a:cxn>
                  <a:cxn ang="0">
                    <a:pos x="0" y="0"/>
                  </a:cxn>
                </a:cxnLst>
                <a:rect l="0" t="0" r="r" b="b"/>
                <a:pathLst>
                  <a:path w="73" h="180">
                    <a:moveTo>
                      <a:pt x="0" y="0"/>
                    </a:moveTo>
                    <a:lnTo>
                      <a:pt x="0" y="15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71"/>
                    </a:lnTo>
                    <a:lnTo>
                      <a:pt x="0" y="178"/>
                    </a:lnTo>
                    <a:lnTo>
                      <a:pt x="73" y="180"/>
                    </a:lnTo>
                    <a:lnTo>
                      <a:pt x="73" y="171"/>
                    </a:lnTo>
                    <a:lnTo>
                      <a:pt x="73" y="106"/>
                    </a:lnTo>
                    <a:lnTo>
                      <a:pt x="73" y="106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3" y="20"/>
                    </a:lnTo>
                    <a:lnTo>
                      <a:pt x="7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1" name="Freeform 2009"/>
              <p:cNvSpPr>
                <a:spLocks/>
              </p:cNvSpPr>
              <p:nvPr userDrawn="1"/>
            </p:nvSpPr>
            <p:spPr bwMode="auto">
              <a:xfrm>
                <a:off x="6075" y="3615"/>
                <a:ext cx="57" cy="705"/>
              </a:xfrm>
              <a:custGeom>
                <a:avLst/>
                <a:gdLst/>
                <a:ahLst/>
                <a:cxnLst>
                  <a:cxn ang="0">
                    <a:pos x="0" y="705"/>
                  </a:cxn>
                  <a:cxn ang="0">
                    <a:pos x="57" y="705"/>
                  </a:cxn>
                  <a:cxn ang="0">
                    <a:pos x="57" y="6"/>
                  </a:cxn>
                  <a:cxn ang="0">
                    <a:pos x="0" y="0"/>
                  </a:cxn>
                  <a:cxn ang="0">
                    <a:pos x="0" y="705"/>
                  </a:cxn>
                </a:cxnLst>
                <a:rect l="0" t="0" r="r" b="b"/>
                <a:pathLst>
                  <a:path w="57" h="705">
                    <a:moveTo>
                      <a:pt x="0" y="705"/>
                    </a:moveTo>
                    <a:lnTo>
                      <a:pt x="57" y="705"/>
                    </a:lnTo>
                    <a:lnTo>
                      <a:pt x="57" y="6"/>
                    </a:lnTo>
                    <a:lnTo>
                      <a:pt x="0" y="0"/>
                    </a:lnTo>
                    <a:lnTo>
                      <a:pt x="0" y="705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2" name="Freeform 2010"/>
              <p:cNvSpPr>
                <a:spLocks/>
              </p:cNvSpPr>
              <p:nvPr userDrawn="1"/>
            </p:nvSpPr>
            <p:spPr bwMode="auto">
              <a:xfrm>
                <a:off x="6075" y="2064"/>
                <a:ext cx="57" cy="1207"/>
              </a:xfrm>
              <a:custGeom>
                <a:avLst/>
                <a:gdLst/>
                <a:ahLst/>
                <a:cxnLst>
                  <a:cxn ang="0">
                    <a:pos x="0" y="1201"/>
                  </a:cxn>
                  <a:cxn ang="0">
                    <a:pos x="57" y="1207"/>
                  </a:cxn>
                  <a:cxn ang="0">
                    <a:pos x="57" y="0"/>
                  </a:cxn>
                  <a:cxn ang="0">
                    <a:pos x="0" y="0"/>
                  </a:cxn>
                  <a:cxn ang="0">
                    <a:pos x="0" y="1201"/>
                  </a:cxn>
                </a:cxnLst>
                <a:rect l="0" t="0" r="r" b="b"/>
                <a:pathLst>
                  <a:path w="57" h="1207">
                    <a:moveTo>
                      <a:pt x="0" y="1201"/>
                    </a:moveTo>
                    <a:lnTo>
                      <a:pt x="57" y="1207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1201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3" name="Freeform 2011"/>
              <p:cNvSpPr>
                <a:spLocks/>
              </p:cNvSpPr>
              <p:nvPr userDrawn="1"/>
            </p:nvSpPr>
            <p:spPr bwMode="auto">
              <a:xfrm>
                <a:off x="6182" y="2064"/>
                <a:ext cx="58" cy="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08"/>
                  </a:cxn>
                  <a:cxn ang="0">
                    <a:pos x="58" y="413"/>
                  </a:cxn>
                  <a:cxn ang="0">
                    <a:pos x="58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413">
                    <a:moveTo>
                      <a:pt x="0" y="0"/>
                    </a:moveTo>
                    <a:lnTo>
                      <a:pt x="0" y="408"/>
                    </a:lnTo>
                    <a:lnTo>
                      <a:pt x="58" y="413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4" name="Freeform 2012"/>
              <p:cNvSpPr>
                <a:spLocks/>
              </p:cNvSpPr>
              <p:nvPr userDrawn="1"/>
            </p:nvSpPr>
            <p:spPr bwMode="auto">
              <a:xfrm>
                <a:off x="6182" y="3093"/>
                <a:ext cx="58" cy="409"/>
              </a:xfrm>
              <a:custGeom>
                <a:avLst/>
                <a:gdLst/>
                <a:ahLst/>
                <a:cxnLst>
                  <a:cxn ang="0">
                    <a:pos x="0" y="404"/>
                  </a:cxn>
                  <a:cxn ang="0">
                    <a:pos x="58" y="409"/>
                  </a:cxn>
                  <a:cxn ang="0">
                    <a:pos x="58" y="5"/>
                  </a:cxn>
                  <a:cxn ang="0">
                    <a:pos x="0" y="0"/>
                  </a:cxn>
                  <a:cxn ang="0">
                    <a:pos x="0" y="404"/>
                  </a:cxn>
                </a:cxnLst>
                <a:rect l="0" t="0" r="r" b="b"/>
                <a:pathLst>
                  <a:path w="58" h="409">
                    <a:moveTo>
                      <a:pt x="0" y="404"/>
                    </a:moveTo>
                    <a:lnTo>
                      <a:pt x="58" y="409"/>
                    </a:lnTo>
                    <a:lnTo>
                      <a:pt x="58" y="5"/>
                    </a:lnTo>
                    <a:lnTo>
                      <a:pt x="0" y="0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5" name="Freeform 2013"/>
              <p:cNvSpPr>
                <a:spLocks/>
              </p:cNvSpPr>
              <p:nvPr userDrawn="1"/>
            </p:nvSpPr>
            <p:spPr bwMode="auto">
              <a:xfrm>
                <a:off x="6182" y="3882"/>
                <a:ext cx="58" cy="438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58" y="438"/>
                  </a:cxn>
                  <a:cxn ang="0">
                    <a:pos x="58" y="4"/>
                  </a:cxn>
                  <a:cxn ang="0">
                    <a:pos x="0" y="0"/>
                  </a:cxn>
                  <a:cxn ang="0">
                    <a:pos x="0" y="438"/>
                  </a:cxn>
                </a:cxnLst>
                <a:rect l="0" t="0" r="r" b="b"/>
                <a:pathLst>
                  <a:path w="58" h="438">
                    <a:moveTo>
                      <a:pt x="0" y="438"/>
                    </a:moveTo>
                    <a:lnTo>
                      <a:pt x="58" y="438"/>
                    </a:lnTo>
                    <a:lnTo>
                      <a:pt x="58" y="4"/>
                    </a:lnTo>
                    <a:lnTo>
                      <a:pt x="0" y="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B2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6" name="Rectangle 2014"/>
              <p:cNvSpPr>
                <a:spLocks noChangeArrowheads="1"/>
              </p:cNvSpPr>
              <p:nvPr userDrawn="1"/>
            </p:nvSpPr>
            <p:spPr bwMode="auto">
              <a:xfrm>
                <a:off x="5586" y="892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7" name="Rectangle 2015"/>
              <p:cNvSpPr>
                <a:spLocks noChangeArrowheads="1"/>
              </p:cNvSpPr>
              <p:nvPr userDrawn="1"/>
            </p:nvSpPr>
            <p:spPr bwMode="auto">
              <a:xfrm>
                <a:off x="5586" y="940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8" name="Rectangle 2016"/>
              <p:cNvSpPr>
                <a:spLocks noChangeArrowheads="1"/>
              </p:cNvSpPr>
              <p:nvPr userDrawn="1"/>
            </p:nvSpPr>
            <p:spPr bwMode="auto">
              <a:xfrm>
                <a:off x="5586" y="98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9" name="Rectangle 2017"/>
              <p:cNvSpPr>
                <a:spLocks noChangeArrowheads="1"/>
              </p:cNvSpPr>
              <p:nvPr userDrawn="1"/>
            </p:nvSpPr>
            <p:spPr bwMode="auto">
              <a:xfrm>
                <a:off x="5586" y="1035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0" name="Rectangle 2018"/>
              <p:cNvSpPr>
                <a:spLocks noChangeArrowheads="1"/>
              </p:cNvSpPr>
              <p:nvPr userDrawn="1"/>
            </p:nvSpPr>
            <p:spPr bwMode="auto">
              <a:xfrm>
                <a:off x="5586" y="1129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1" name="Rectangle 2019"/>
              <p:cNvSpPr>
                <a:spLocks noChangeArrowheads="1"/>
              </p:cNvSpPr>
              <p:nvPr userDrawn="1"/>
            </p:nvSpPr>
            <p:spPr bwMode="auto">
              <a:xfrm>
                <a:off x="5658" y="892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2" name="Rectangle 2020"/>
              <p:cNvSpPr>
                <a:spLocks noChangeArrowheads="1"/>
              </p:cNvSpPr>
              <p:nvPr userDrawn="1"/>
            </p:nvSpPr>
            <p:spPr bwMode="auto">
              <a:xfrm>
                <a:off x="5658" y="940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3" name="Rectangle 2021"/>
              <p:cNvSpPr>
                <a:spLocks noChangeArrowheads="1"/>
              </p:cNvSpPr>
              <p:nvPr userDrawn="1"/>
            </p:nvSpPr>
            <p:spPr bwMode="auto">
              <a:xfrm>
                <a:off x="5658" y="98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4" name="Rectangle 2022"/>
              <p:cNvSpPr>
                <a:spLocks noChangeArrowheads="1"/>
              </p:cNvSpPr>
              <p:nvPr userDrawn="1"/>
            </p:nvSpPr>
            <p:spPr bwMode="auto">
              <a:xfrm>
                <a:off x="5658" y="1035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5" name="Rectangle 2023"/>
              <p:cNvSpPr>
                <a:spLocks noChangeArrowheads="1"/>
              </p:cNvSpPr>
              <p:nvPr userDrawn="1"/>
            </p:nvSpPr>
            <p:spPr bwMode="auto">
              <a:xfrm>
                <a:off x="5658" y="1129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6" name="Rectangle 2024"/>
              <p:cNvSpPr>
                <a:spLocks noChangeArrowheads="1"/>
              </p:cNvSpPr>
              <p:nvPr userDrawn="1"/>
            </p:nvSpPr>
            <p:spPr bwMode="auto">
              <a:xfrm>
                <a:off x="5734" y="892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7" name="Rectangle 2025"/>
              <p:cNvSpPr>
                <a:spLocks noChangeArrowheads="1"/>
              </p:cNvSpPr>
              <p:nvPr userDrawn="1"/>
            </p:nvSpPr>
            <p:spPr bwMode="auto">
              <a:xfrm>
                <a:off x="5734" y="940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8" name="Rectangle 2026"/>
              <p:cNvSpPr>
                <a:spLocks noChangeArrowheads="1"/>
              </p:cNvSpPr>
              <p:nvPr userDrawn="1"/>
            </p:nvSpPr>
            <p:spPr bwMode="auto">
              <a:xfrm>
                <a:off x="5734" y="98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99" name="Rectangle 2027"/>
              <p:cNvSpPr>
                <a:spLocks noChangeArrowheads="1"/>
              </p:cNvSpPr>
              <p:nvPr userDrawn="1"/>
            </p:nvSpPr>
            <p:spPr bwMode="auto">
              <a:xfrm>
                <a:off x="5734" y="1035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0" name="Rectangle 2028"/>
              <p:cNvSpPr>
                <a:spLocks noChangeArrowheads="1"/>
              </p:cNvSpPr>
              <p:nvPr userDrawn="1"/>
            </p:nvSpPr>
            <p:spPr bwMode="auto">
              <a:xfrm>
                <a:off x="5734" y="1083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1" name="Rectangle 2029"/>
              <p:cNvSpPr>
                <a:spLocks noChangeArrowheads="1"/>
              </p:cNvSpPr>
              <p:nvPr userDrawn="1"/>
            </p:nvSpPr>
            <p:spPr bwMode="auto">
              <a:xfrm>
                <a:off x="5879" y="892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2" name="Rectangle 2030"/>
              <p:cNvSpPr>
                <a:spLocks noChangeArrowheads="1"/>
              </p:cNvSpPr>
              <p:nvPr userDrawn="1"/>
            </p:nvSpPr>
            <p:spPr bwMode="auto">
              <a:xfrm>
                <a:off x="5879" y="940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3" name="Rectangle 2031"/>
              <p:cNvSpPr>
                <a:spLocks noChangeArrowheads="1"/>
              </p:cNvSpPr>
              <p:nvPr userDrawn="1"/>
            </p:nvSpPr>
            <p:spPr bwMode="auto">
              <a:xfrm>
                <a:off x="5879" y="987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4" name="Rectangle 2032"/>
              <p:cNvSpPr>
                <a:spLocks noChangeArrowheads="1"/>
              </p:cNvSpPr>
              <p:nvPr userDrawn="1"/>
            </p:nvSpPr>
            <p:spPr bwMode="auto">
              <a:xfrm>
                <a:off x="5879" y="1035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5" name="Rectangle 2033"/>
              <p:cNvSpPr>
                <a:spLocks noChangeArrowheads="1"/>
              </p:cNvSpPr>
              <p:nvPr userDrawn="1"/>
            </p:nvSpPr>
            <p:spPr bwMode="auto">
              <a:xfrm>
                <a:off x="5879" y="1083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6" name="Rectangle 2034"/>
              <p:cNvSpPr>
                <a:spLocks noChangeArrowheads="1"/>
              </p:cNvSpPr>
              <p:nvPr userDrawn="1"/>
            </p:nvSpPr>
            <p:spPr bwMode="auto">
              <a:xfrm>
                <a:off x="5879" y="1129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7" name="Rectangle 2035"/>
              <p:cNvSpPr>
                <a:spLocks noChangeArrowheads="1"/>
              </p:cNvSpPr>
              <p:nvPr userDrawn="1"/>
            </p:nvSpPr>
            <p:spPr bwMode="auto">
              <a:xfrm>
                <a:off x="5951" y="892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8" name="Rectangle 2036"/>
              <p:cNvSpPr>
                <a:spLocks noChangeArrowheads="1"/>
              </p:cNvSpPr>
              <p:nvPr userDrawn="1"/>
            </p:nvSpPr>
            <p:spPr bwMode="auto">
              <a:xfrm>
                <a:off x="5951" y="940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09" name="Rectangle 2037"/>
              <p:cNvSpPr>
                <a:spLocks noChangeArrowheads="1"/>
              </p:cNvSpPr>
              <p:nvPr userDrawn="1"/>
            </p:nvSpPr>
            <p:spPr bwMode="auto">
              <a:xfrm>
                <a:off x="5951" y="98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0" name="Rectangle 2038"/>
              <p:cNvSpPr>
                <a:spLocks noChangeArrowheads="1"/>
              </p:cNvSpPr>
              <p:nvPr userDrawn="1"/>
            </p:nvSpPr>
            <p:spPr bwMode="auto">
              <a:xfrm>
                <a:off x="5951" y="1035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1" name="Rectangle 2039"/>
              <p:cNvSpPr>
                <a:spLocks noChangeArrowheads="1"/>
              </p:cNvSpPr>
              <p:nvPr userDrawn="1"/>
            </p:nvSpPr>
            <p:spPr bwMode="auto">
              <a:xfrm>
                <a:off x="5951" y="1083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2" name="Rectangle 2040"/>
              <p:cNvSpPr>
                <a:spLocks noChangeArrowheads="1"/>
              </p:cNvSpPr>
              <p:nvPr userDrawn="1"/>
            </p:nvSpPr>
            <p:spPr bwMode="auto">
              <a:xfrm>
                <a:off x="5951" y="1129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3" name="Rectangle 2041"/>
              <p:cNvSpPr>
                <a:spLocks noChangeArrowheads="1"/>
              </p:cNvSpPr>
              <p:nvPr userDrawn="1"/>
            </p:nvSpPr>
            <p:spPr bwMode="auto">
              <a:xfrm>
                <a:off x="6027" y="940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4" name="Rectangle 2042"/>
              <p:cNvSpPr>
                <a:spLocks noChangeArrowheads="1"/>
              </p:cNvSpPr>
              <p:nvPr userDrawn="1"/>
            </p:nvSpPr>
            <p:spPr bwMode="auto">
              <a:xfrm>
                <a:off x="6027" y="98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5" name="Rectangle 2043"/>
              <p:cNvSpPr>
                <a:spLocks noChangeArrowheads="1"/>
              </p:cNvSpPr>
              <p:nvPr userDrawn="1"/>
            </p:nvSpPr>
            <p:spPr bwMode="auto">
              <a:xfrm>
                <a:off x="6027" y="1035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6" name="Rectangle 2044"/>
              <p:cNvSpPr>
                <a:spLocks noChangeArrowheads="1"/>
              </p:cNvSpPr>
              <p:nvPr userDrawn="1"/>
            </p:nvSpPr>
            <p:spPr bwMode="auto">
              <a:xfrm>
                <a:off x="6027" y="1083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7" name="Rectangle 2045"/>
              <p:cNvSpPr>
                <a:spLocks noChangeArrowheads="1"/>
              </p:cNvSpPr>
              <p:nvPr userDrawn="1"/>
            </p:nvSpPr>
            <p:spPr bwMode="auto">
              <a:xfrm>
                <a:off x="5810" y="892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8" name="Rectangle 2046"/>
              <p:cNvSpPr>
                <a:spLocks noChangeArrowheads="1"/>
              </p:cNvSpPr>
              <p:nvPr userDrawn="1"/>
            </p:nvSpPr>
            <p:spPr bwMode="auto">
              <a:xfrm>
                <a:off x="5810" y="987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19" name="Rectangle 2047"/>
              <p:cNvSpPr>
                <a:spLocks noChangeArrowheads="1"/>
              </p:cNvSpPr>
              <p:nvPr userDrawn="1"/>
            </p:nvSpPr>
            <p:spPr bwMode="auto">
              <a:xfrm>
                <a:off x="5810" y="1035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0" name="Rectangle 2048"/>
              <p:cNvSpPr>
                <a:spLocks noChangeArrowheads="1"/>
              </p:cNvSpPr>
              <p:nvPr userDrawn="1"/>
            </p:nvSpPr>
            <p:spPr bwMode="auto">
              <a:xfrm>
                <a:off x="5810" y="1083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1" name="Rectangle 2049"/>
              <p:cNvSpPr>
                <a:spLocks noChangeArrowheads="1"/>
              </p:cNvSpPr>
              <p:nvPr userDrawn="1"/>
            </p:nvSpPr>
            <p:spPr bwMode="auto">
              <a:xfrm>
                <a:off x="5810" y="1129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2" name="Rectangle 2050"/>
              <p:cNvSpPr>
                <a:spLocks noChangeArrowheads="1"/>
              </p:cNvSpPr>
              <p:nvPr userDrawn="1"/>
            </p:nvSpPr>
            <p:spPr bwMode="auto">
              <a:xfrm>
                <a:off x="5586" y="122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3" name="Rectangle 2051"/>
              <p:cNvSpPr>
                <a:spLocks noChangeArrowheads="1"/>
              </p:cNvSpPr>
              <p:nvPr userDrawn="1"/>
            </p:nvSpPr>
            <p:spPr bwMode="auto">
              <a:xfrm>
                <a:off x="5586" y="1274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4" name="Rectangle 2052"/>
              <p:cNvSpPr>
                <a:spLocks noChangeArrowheads="1"/>
              </p:cNvSpPr>
              <p:nvPr userDrawn="1"/>
            </p:nvSpPr>
            <p:spPr bwMode="auto">
              <a:xfrm>
                <a:off x="5586" y="1369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5" name="Rectangle 2053"/>
              <p:cNvSpPr>
                <a:spLocks noChangeArrowheads="1"/>
              </p:cNvSpPr>
              <p:nvPr userDrawn="1"/>
            </p:nvSpPr>
            <p:spPr bwMode="auto">
              <a:xfrm>
                <a:off x="5586" y="1511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6" name="Rectangle 2054"/>
              <p:cNvSpPr>
                <a:spLocks noChangeArrowheads="1"/>
              </p:cNvSpPr>
              <p:nvPr userDrawn="1"/>
            </p:nvSpPr>
            <p:spPr bwMode="auto">
              <a:xfrm>
                <a:off x="5586" y="160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7" name="Rectangle 2055"/>
              <p:cNvSpPr>
                <a:spLocks noChangeArrowheads="1"/>
              </p:cNvSpPr>
              <p:nvPr userDrawn="1"/>
            </p:nvSpPr>
            <p:spPr bwMode="auto">
              <a:xfrm>
                <a:off x="5586" y="179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8" name="Rectangle 2056"/>
              <p:cNvSpPr>
                <a:spLocks noChangeArrowheads="1"/>
              </p:cNvSpPr>
              <p:nvPr userDrawn="1"/>
            </p:nvSpPr>
            <p:spPr bwMode="auto">
              <a:xfrm>
                <a:off x="5658" y="1180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9" name="Rectangle 2057"/>
              <p:cNvSpPr>
                <a:spLocks noChangeArrowheads="1"/>
              </p:cNvSpPr>
              <p:nvPr userDrawn="1"/>
            </p:nvSpPr>
            <p:spPr bwMode="auto">
              <a:xfrm>
                <a:off x="5658" y="122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0" name="Rectangle 2058"/>
              <p:cNvSpPr>
                <a:spLocks noChangeArrowheads="1"/>
              </p:cNvSpPr>
              <p:nvPr userDrawn="1"/>
            </p:nvSpPr>
            <p:spPr bwMode="auto">
              <a:xfrm>
                <a:off x="5658" y="1320"/>
                <a:ext cx="50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1" name="Rectangle 2059"/>
              <p:cNvSpPr>
                <a:spLocks noChangeArrowheads="1"/>
              </p:cNvSpPr>
              <p:nvPr userDrawn="1"/>
            </p:nvSpPr>
            <p:spPr bwMode="auto">
              <a:xfrm>
                <a:off x="5658" y="1369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2" name="Rectangle 2060"/>
              <p:cNvSpPr>
                <a:spLocks noChangeArrowheads="1"/>
              </p:cNvSpPr>
              <p:nvPr userDrawn="1"/>
            </p:nvSpPr>
            <p:spPr bwMode="auto">
              <a:xfrm>
                <a:off x="5658" y="1463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3" name="Rectangle 2061"/>
              <p:cNvSpPr>
                <a:spLocks noChangeArrowheads="1"/>
              </p:cNvSpPr>
              <p:nvPr userDrawn="1"/>
            </p:nvSpPr>
            <p:spPr bwMode="auto">
              <a:xfrm>
                <a:off x="5658" y="1511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4" name="Rectangle 2062"/>
              <p:cNvSpPr>
                <a:spLocks noChangeArrowheads="1"/>
              </p:cNvSpPr>
              <p:nvPr userDrawn="1"/>
            </p:nvSpPr>
            <p:spPr bwMode="auto">
              <a:xfrm>
                <a:off x="5734" y="1180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5" name="Rectangle 2063"/>
              <p:cNvSpPr>
                <a:spLocks noChangeArrowheads="1"/>
              </p:cNvSpPr>
              <p:nvPr userDrawn="1"/>
            </p:nvSpPr>
            <p:spPr bwMode="auto">
              <a:xfrm>
                <a:off x="5734" y="122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6" name="Rectangle 2064"/>
              <p:cNvSpPr>
                <a:spLocks noChangeArrowheads="1"/>
              </p:cNvSpPr>
              <p:nvPr userDrawn="1"/>
            </p:nvSpPr>
            <p:spPr bwMode="auto">
              <a:xfrm>
                <a:off x="5734" y="1320"/>
                <a:ext cx="50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7" name="Rectangle 2065"/>
              <p:cNvSpPr>
                <a:spLocks noChangeArrowheads="1"/>
              </p:cNvSpPr>
              <p:nvPr userDrawn="1"/>
            </p:nvSpPr>
            <p:spPr bwMode="auto">
              <a:xfrm>
                <a:off x="5734" y="141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8" name="Rectangle 2066"/>
              <p:cNvSpPr>
                <a:spLocks noChangeArrowheads="1"/>
              </p:cNvSpPr>
              <p:nvPr userDrawn="1"/>
            </p:nvSpPr>
            <p:spPr bwMode="auto">
              <a:xfrm>
                <a:off x="5734" y="1560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9" name="Rectangle 2067"/>
              <p:cNvSpPr>
                <a:spLocks noChangeArrowheads="1"/>
              </p:cNvSpPr>
              <p:nvPr userDrawn="1"/>
            </p:nvSpPr>
            <p:spPr bwMode="auto">
              <a:xfrm>
                <a:off x="5734" y="1702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0" name="Rectangle 2068"/>
              <p:cNvSpPr>
                <a:spLocks noChangeArrowheads="1"/>
              </p:cNvSpPr>
              <p:nvPr userDrawn="1"/>
            </p:nvSpPr>
            <p:spPr bwMode="auto">
              <a:xfrm>
                <a:off x="5879" y="1226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1" name="Rectangle 2069"/>
              <p:cNvSpPr>
                <a:spLocks noChangeArrowheads="1"/>
              </p:cNvSpPr>
              <p:nvPr userDrawn="1"/>
            </p:nvSpPr>
            <p:spPr bwMode="auto">
              <a:xfrm>
                <a:off x="5879" y="1320"/>
                <a:ext cx="4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2" name="Rectangle 2070"/>
              <p:cNvSpPr>
                <a:spLocks noChangeArrowheads="1"/>
              </p:cNvSpPr>
              <p:nvPr userDrawn="1"/>
            </p:nvSpPr>
            <p:spPr bwMode="auto">
              <a:xfrm>
                <a:off x="5879" y="1417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3" name="Rectangle 2071"/>
              <p:cNvSpPr>
                <a:spLocks noChangeArrowheads="1"/>
              </p:cNvSpPr>
              <p:nvPr userDrawn="1"/>
            </p:nvSpPr>
            <p:spPr bwMode="auto">
              <a:xfrm>
                <a:off x="5879" y="1463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4" name="Rectangle 2072"/>
              <p:cNvSpPr>
                <a:spLocks noChangeArrowheads="1"/>
              </p:cNvSpPr>
              <p:nvPr userDrawn="1"/>
            </p:nvSpPr>
            <p:spPr bwMode="auto">
              <a:xfrm>
                <a:off x="5879" y="1560"/>
                <a:ext cx="48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5" name="Rectangle 2073"/>
              <p:cNvSpPr>
                <a:spLocks noChangeArrowheads="1"/>
              </p:cNvSpPr>
              <p:nvPr userDrawn="1"/>
            </p:nvSpPr>
            <p:spPr bwMode="auto">
              <a:xfrm>
                <a:off x="5879" y="1702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6" name="Rectangle 2074"/>
              <p:cNvSpPr>
                <a:spLocks noChangeArrowheads="1"/>
              </p:cNvSpPr>
              <p:nvPr userDrawn="1"/>
            </p:nvSpPr>
            <p:spPr bwMode="auto">
              <a:xfrm>
                <a:off x="5879" y="1891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7" name="Rectangle 2075"/>
              <p:cNvSpPr>
                <a:spLocks noChangeArrowheads="1"/>
              </p:cNvSpPr>
              <p:nvPr userDrawn="1"/>
            </p:nvSpPr>
            <p:spPr bwMode="auto">
              <a:xfrm>
                <a:off x="5951" y="1180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8" name="Rectangle 2076"/>
              <p:cNvSpPr>
                <a:spLocks noChangeArrowheads="1"/>
              </p:cNvSpPr>
              <p:nvPr userDrawn="1"/>
            </p:nvSpPr>
            <p:spPr bwMode="auto">
              <a:xfrm>
                <a:off x="5951" y="122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9" name="Rectangle 2077"/>
              <p:cNvSpPr>
                <a:spLocks noChangeArrowheads="1"/>
              </p:cNvSpPr>
              <p:nvPr userDrawn="1"/>
            </p:nvSpPr>
            <p:spPr bwMode="auto">
              <a:xfrm>
                <a:off x="5951" y="1369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0" name="Rectangle 2078"/>
              <p:cNvSpPr>
                <a:spLocks noChangeArrowheads="1"/>
              </p:cNvSpPr>
              <p:nvPr userDrawn="1"/>
            </p:nvSpPr>
            <p:spPr bwMode="auto">
              <a:xfrm>
                <a:off x="5951" y="1463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1" name="Rectangle 2079"/>
              <p:cNvSpPr>
                <a:spLocks noChangeArrowheads="1"/>
              </p:cNvSpPr>
              <p:nvPr userDrawn="1"/>
            </p:nvSpPr>
            <p:spPr bwMode="auto">
              <a:xfrm>
                <a:off x="5951" y="1519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2" name="Rectangle 2080"/>
              <p:cNvSpPr>
                <a:spLocks noChangeArrowheads="1"/>
              </p:cNvSpPr>
              <p:nvPr userDrawn="1"/>
            </p:nvSpPr>
            <p:spPr bwMode="auto">
              <a:xfrm>
                <a:off x="5951" y="160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3" name="Rectangle 2081"/>
              <p:cNvSpPr>
                <a:spLocks noChangeArrowheads="1"/>
              </p:cNvSpPr>
              <p:nvPr userDrawn="1"/>
            </p:nvSpPr>
            <p:spPr bwMode="auto">
              <a:xfrm>
                <a:off x="5951" y="1702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4" name="Rectangle 2082"/>
              <p:cNvSpPr>
                <a:spLocks noChangeArrowheads="1"/>
              </p:cNvSpPr>
              <p:nvPr userDrawn="1"/>
            </p:nvSpPr>
            <p:spPr bwMode="auto">
              <a:xfrm>
                <a:off x="6027" y="1180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5" name="Rectangle 2083"/>
              <p:cNvSpPr>
                <a:spLocks noChangeArrowheads="1"/>
              </p:cNvSpPr>
              <p:nvPr userDrawn="1"/>
            </p:nvSpPr>
            <p:spPr bwMode="auto">
              <a:xfrm>
                <a:off x="6027" y="122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6" name="Rectangle 2084"/>
              <p:cNvSpPr>
                <a:spLocks noChangeArrowheads="1"/>
              </p:cNvSpPr>
              <p:nvPr userDrawn="1"/>
            </p:nvSpPr>
            <p:spPr bwMode="auto">
              <a:xfrm>
                <a:off x="6027" y="1274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7" name="Rectangle 2085"/>
              <p:cNvSpPr>
                <a:spLocks noChangeArrowheads="1"/>
              </p:cNvSpPr>
              <p:nvPr userDrawn="1"/>
            </p:nvSpPr>
            <p:spPr bwMode="auto">
              <a:xfrm>
                <a:off x="6027" y="1320"/>
                <a:ext cx="50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8" name="Rectangle 2086"/>
              <p:cNvSpPr>
                <a:spLocks noChangeArrowheads="1"/>
              </p:cNvSpPr>
              <p:nvPr userDrawn="1"/>
            </p:nvSpPr>
            <p:spPr bwMode="auto">
              <a:xfrm>
                <a:off x="6027" y="1369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9" name="Rectangle 2087"/>
              <p:cNvSpPr>
                <a:spLocks noChangeArrowheads="1"/>
              </p:cNvSpPr>
              <p:nvPr userDrawn="1"/>
            </p:nvSpPr>
            <p:spPr bwMode="auto">
              <a:xfrm>
                <a:off x="6027" y="1417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0" name="Rectangle 2088"/>
              <p:cNvSpPr>
                <a:spLocks noChangeArrowheads="1"/>
              </p:cNvSpPr>
              <p:nvPr userDrawn="1"/>
            </p:nvSpPr>
            <p:spPr bwMode="auto">
              <a:xfrm>
                <a:off x="6027" y="1560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1" name="Rectangle 2089"/>
              <p:cNvSpPr>
                <a:spLocks noChangeArrowheads="1"/>
              </p:cNvSpPr>
              <p:nvPr userDrawn="1"/>
            </p:nvSpPr>
            <p:spPr bwMode="auto">
              <a:xfrm>
                <a:off x="6027" y="1606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2" name="Rectangle 2090"/>
              <p:cNvSpPr>
                <a:spLocks noChangeArrowheads="1"/>
              </p:cNvSpPr>
              <p:nvPr userDrawn="1"/>
            </p:nvSpPr>
            <p:spPr bwMode="auto">
              <a:xfrm>
                <a:off x="6027" y="1654"/>
                <a:ext cx="50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3" name="Rectangle 2091"/>
              <p:cNvSpPr>
                <a:spLocks noChangeArrowheads="1"/>
              </p:cNvSpPr>
              <p:nvPr userDrawn="1"/>
            </p:nvSpPr>
            <p:spPr bwMode="auto">
              <a:xfrm>
                <a:off x="6027" y="1749"/>
                <a:ext cx="50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4" name="Rectangle 2092"/>
              <p:cNvSpPr>
                <a:spLocks noChangeArrowheads="1"/>
              </p:cNvSpPr>
              <p:nvPr userDrawn="1"/>
            </p:nvSpPr>
            <p:spPr bwMode="auto">
              <a:xfrm>
                <a:off x="5810" y="1180"/>
                <a:ext cx="48" cy="27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5" name="Rectangle 2093"/>
              <p:cNvSpPr>
                <a:spLocks noChangeArrowheads="1"/>
              </p:cNvSpPr>
              <p:nvPr userDrawn="1"/>
            </p:nvSpPr>
            <p:spPr bwMode="auto">
              <a:xfrm>
                <a:off x="5810" y="1226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6" name="Rectangle 2094"/>
              <p:cNvSpPr>
                <a:spLocks noChangeArrowheads="1"/>
              </p:cNvSpPr>
              <p:nvPr userDrawn="1"/>
            </p:nvSpPr>
            <p:spPr bwMode="auto">
              <a:xfrm>
                <a:off x="5810" y="1320"/>
                <a:ext cx="4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7" name="Rectangle 2095"/>
              <p:cNvSpPr>
                <a:spLocks noChangeArrowheads="1"/>
              </p:cNvSpPr>
              <p:nvPr userDrawn="1"/>
            </p:nvSpPr>
            <p:spPr bwMode="auto">
              <a:xfrm>
                <a:off x="5810" y="1606"/>
                <a:ext cx="48" cy="28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8" name="Rectangle 2096"/>
              <p:cNvSpPr>
                <a:spLocks noChangeArrowheads="1"/>
              </p:cNvSpPr>
              <p:nvPr userDrawn="1"/>
            </p:nvSpPr>
            <p:spPr bwMode="auto">
              <a:xfrm>
                <a:off x="5810" y="1843"/>
                <a:ext cx="4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69" name="Rectangle 2097"/>
              <p:cNvSpPr>
                <a:spLocks noChangeArrowheads="1"/>
              </p:cNvSpPr>
              <p:nvPr userDrawn="1"/>
            </p:nvSpPr>
            <p:spPr bwMode="auto">
              <a:xfrm>
                <a:off x="5302" y="349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0" name="Rectangle 2098"/>
              <p:cNvSpPr>
                <a:spLocks noChangeArrowheads="1"/>
              </p:cNvSpPr>
              <p:nvPr userDrawn="1"/>
            </p:nvSpPr>
            <p:spPr bwMode="auto">
              <a:xfrm>
                <a:off x="5302" y="403"/>
                <a:ext cx="58" cy="29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1" name="Rectangle 2099"/>
              <p:cNvSpPr>
                <a:spLocks noChangeArrowheads="1"/>
              </p:cNvSpPr>
              <p:nvPr userDrawn="1"/>
            </p:nvSpPr>
            <p:spPr bwMode="auto">
              <a:xfrm>
                <a:off x="5302" y="455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2" name="Rectangle 2100"/>
              <p:cNvSpPr>
                <a:spLocks noChangeArrowheads="1"/>
              </p:cNvSpPr>
              <p:nvPr userDrawn="1"/>
            </p:nvSpPr>
            <p:spPr bwMode="auto">
              <a:xfrm>
                <a:off x="5302" y="508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3" name="Rectangle 2101"/>
              <p:cNvSpPr>
                <a:spLocks noChangeArrowheads="1"/>
              </p:cNvSpPr>
              <p:nvPr userDrawn="1"/>
            </p:nvSpPr>
            <p:spPr bwMode="auto">
              <a:xfrm>
                <a:off x="5302" y="560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4" name="Rectangle 2102"/>
              <p:cNvSpPr>
                <a:spLocks noChangeArrowheads="1"/>
              </p:cNvSpPr>
              <p:nvPr userDrawn="1"/>
            </p:nvSpPr>
            <p:spPr bwMode="auto">
              <a:xfrm>
                <a:off x="5219" y="349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5" name="Rectangle 2103"/>
              <p:cNvSpPr>
                <a:spLocks noChangeArrowheads="1"/>
              </p:cNvSpPr>
              <p:nvPr userDrawn="1"/>
            </p:nvSpPr>
            <p:spPr bwMode="auto">
              <a:xfrm>
                <a:off x="5219" y="403"/>
                <a:ext cx="58" cy="29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6" name="Rectangle 2104"/>
              <p:cNvSpPr>
                <a:spLocks noChangeArrowheads="1"/>
              </p:cNvSpPr>
              <p:nvPr userDrawn="1"/>
            </p:nvSpPr>
            <p:spPr bwMode="auto">
              <a:xfrm>
                <a:off x="5219" y="455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7" name="Rectangle 2105"/>
              <p:cNvSpPr>
                <a:spLocks noChangeArrowheads="1"/>
              </p:cNvSpPr>
              <p:nvPr userDrawn="1"/>
            </p:nvSpPr>
            <p:spPr bwMode="auto">
              <a:xfrm>
                <a:off x="5219" y="560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8" name="Rectangle 2106"/>
              <p:cNvSpPr>
                <a:spLocks noChangeArrowheads="1"/>
              </p:cNvSpPr>
              <p:nvPr userDrawn="1"/>
            </p:nvSpPr>
            <p:spPr bwMode="auto">
              <a:xfrm>
                <a:off x="5132" y="349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79" name="Rectangle 2107"/>
              <p:cNvSpPr>
                <a:spLocks noChangeArrowheads="1"/>
              </p:cNvSpPr>
              <p:nvPr userDrawn="1"/>
            </p:nvSpPr>
            <p:spPr bwMode="auto">
              <a:xfrm>
                <a:off x="5132" y="403"/>
                <a:ext cx="57" cy="29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0" name="Rectangle 2108"/>
              <p:cNvSpPr>
                <a:spLocks noChangeArrowheads="1"/>
              </p:cNvSpPr>
              <p:nvPr userDrawn="1"/>
            </p:nvSpPr>
            <p:spPr bwMode="auto">
              <a:xfrm>
                <a:off x="5132" y="455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1" name="Rectangle 2109"/>
              <p:cNvSpPr>
                <a:spLocks noChangeArrowheads="1"/>
              </p:cNvSpPr>
              <p:nvPr userDrawn="1"/>
            </p:nvSpPr>
            <p:spPr bwMode="auto">
              <a:xfrm>
                <a:off x="5132" y="508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2" name="Rectangle 2110"/>
              <p:cNvSpPr>
                <a:spLocks noChangeArrowheads="1"/>
              </p:cNvSpPr>
              <p:nvPr userDrawn="1"/>
            </p:nvSpPr>
            <p:spPr bwMode="auto">
              <a:xfrm>
                <a:off x="5132" y="560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3" name="Rectangle 2111"/>
              <p:cNvSpPr>
                <a:spLocks noChangeArrowheads="1"/>
              </p:cNvSpPr>
              <p:nvPr userDrawn="1"/>
            </p:nvSpPr>
            <p:spPr bwMode="auto">
              <a:xfrm>
                <a:off x="4967" y="349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4" name="Rectangle 2112"/>
              <p:cNvSpPr>
                <a:spLocks noChangeArrowheads="1"/>
              </p:cNvSpPr>
              <p:nvPr userDrawn="1"/>
            </p:nvSpPr>
            <p:spPr bwMode="auto">
              <a:xfrm>
                <a:off x="4967" y="403"/>
                <a:ext cx="58" cy="29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5" name="Rectangle 2113"/>
              <p:cNvSpPr>
                <a:spLocks noChangeArrowheads="1"/>
              </p:cNvSpPr>
              <p:nvPr userDrawn="1"/>
            </p:nvSpPr>
            <p:spPr bwMode="auto">
              <a:xfrm>
                <a:off x="4967" y="455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6" name="Rectangle 2114"/>
              <p:cNvSpPr>
                <a:spLocks noChangeArrowheads="1"/>
              </p:cNvSpPr>
              <p:nvPr userDrawn="1"/>
            </p:nvSpPr>
            <p:spPr bwMode="auto">
              <a:xfrm>
                <a:off x="4967" y="508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7" name="Rectangle 2115"/>
              <p:cNvSpPr>
                <a:spLocks noChangeArrowheads="1"/>
              </p:cNvSpPr>
              <p:nvPr userDrawn="1"/>
            </p:nvSpPr>
            <p:spPr bwMode="auto">
              <a:xfrm>
                <a:off x="4967" y="560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8" name="Rectangle 2116"/>
              <p:cNvSpPr>
                <a:spLocks noChangeArrowheads="1"/>
              </p:cNvSpPr>
              <p:nvPr userDrawn="1"/>
            </p:nvSpPr>
            <p:spPr bwMode="auto">
              <a:xfrm>
                <a:off x="5047" y="403"/>
                <a:ext cx="55" cy="29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89" name="Rectangle 2117"/>
              <p:cNvSpPr>
                <a:spLocks noChangeArrowheads="1"/>
              </p:cNvSpPr>
              <p:nvPr userDrawn="1"/>
            </p:nvSpPr>
            <p:spPr bwMode="auto">
              <a:xfrm>
                <a:off x="5047" y="455"/>
                <a:ext cx="55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0" name="Rectangle 2118"/>
              <p:cNvSpPr>
                <a:spLocks noChangeArrowheads="1"/>
              </p:cNvSpPr>
              <p:nvPr userDrawn="1"/>
            </p:nvSpPr>
            <p:spPr bwMode="auto">
              <a:xfrm>
                <a:off x="5047" y="508"/>
                <a:ext cx="55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1" name="Rectangle 2119"/>
              <p:cNvSpPr>
                <a:spLocks noChangeArrowheads="1"/>
              </p:cNvSpPr>
              <p:nvPr userDrawn="1"/>
            </p:nvSpPr>
            <p:spPr bwMode="auto">
              <a:xfrm>
                <a:off x="5047" y="560"/>
                <a:ext cx="55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2" name="Rectangle 2120"/>
              <p:cNvSpPr>
                <a:spLocks noChangeArrowheads="1"/>
              </p:cNvSpPr>
              <p:nvPr userDrawn="1"/>
            </p:nvSpPr>
            <p:spPr bwMode="auto">
              <a:xfrm>
                <a:off x="5302" y="668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3" name="Rectangle 2121"/>
              <p:cNvSpPr>
                <a:spLocks noChangeArrowheads="1"/>
              </p:cNvSpPr>
              <p:nvPr userDrawn="1"/>
            </p:nvSpPr>
            <p:spPr bwMode="auto">
              <a:xfrm>
                <a:off x="5302" y="722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4" name="Rectangle 2122"/>
              <p:cNvSpPr>
                <a:spLocks noChangeArrowheads="1"/>
              </p:cNvSpPr>
              <p:nvPr userDrawn="1"/>
            </p:nvSpPr>
            <p:spPr bwMode="auto">
              <a:xfrm>
                <a:off x="5302" y="775"/>
                <a:ext cx="5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5" name="Rectangle 2123"/>
              <p:cNvSpPr>
                <a:spLocks noChangeArrowheads="1"/>
              </p:cNvSpPr>
              <p:nvPr userDrawn="1"/>
            </p:nvSpPr>
            <p:spPr bwMode="auto">
              <a:xfrm>
                <a:off x="5302" y="827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6" name="Rectangle 2124"/>
              <p:cNvSpPr>
                <a:spLocks noChangeArrowheads="1"/>
              </p:cNvSpPr>
              <p:nvPr userDrawn="1"/>
            </p:nvSpPr>
            <p:spPr bwMode="auto">
              <a:xfrm>
                <a:off x="5302" y="881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7" name="Rectangle 2125"/>
              <p:cNvSpPr>
                <a:spLocks noChangeArrowheads="1"/>
              </p:cNvSpPr>
              <p:nvPr userDrawn="1"/>
            </p:nvSpPr>
            <p:spPr bwMode="auto">
              <a:xfrm>
                <a:off x="5302" y="933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8" name="Rectangle 2126"/>
              <p:cNvSpPr>
                <a:spLocks noChangeArrowheads="1"/>
              </p:cNvSpPr>
              <p:nvPr userDrawn="1"/>
            </p:nvSpPr>
            <p:spPr bwMode="auto">
              <a:xfrm>
                <a:off x="5302" y="1039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99" name="Rectangle 2127"/>
              <p:cNvSpPr>
                <a:spLocks noChangeArrowheads="1"/>
              </p:cNvSpPr>
              <p:nvPr userDrawn="1"/>
            </p:nvSpPr>
            <p:spPr bwMode="auto">
              <a:xfrm>
                <a:off x="5302" y="1092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0" name="Rectangle 2128"/>
              <p:cNvSpPr>
                <a:spLocks noChangeArrowheads="1"/>
              </p:cNvSpPr>
              <p:nvPr userDrawn="1"/>
            </p:nvSpPr>
            <p:spPr bwMode="auto">
              <a:xfrm>
                <a:off x="5302" y="1252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1" name="Rectangle 2129"/>
              <p:cNvSpPr>
                <a:spLocks noChangeArrowheads="1"/>
              </p:cNvSpPr>
              <p:nvPr userDrawn="1"/>
            </p:nvSpPr>
            <p:spPr bwMode="auto">
              <a:xfrm>
                <a:off x="5302" y="1357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2" name="Rectangle 2130"/>
              <p:cNvSpPr>
                <a:spLocks noChangeArrowheads="1"/>
              </p:cNvSpPr>
              <p:nvPr userDrawn="1"/>
            </p:nvSpPr>
            <p:spPr bwMode="auto">
              <a:xfrm>
                <a:off x="5302" y="1411"/>
                <a:ext cx="5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3" name="Rectangle 2131"/>
              <p:cNvSpPr>
                <a:spLocks noChangeArrowheads="1"/>
              </p:cNvSpPr>
              <p:nvPr userDrawn="1"/>
            </p:nvSpPr>
            <p:spPr bwMode="auto">
              <a:xfrm>
                <a:off x="5390" y="349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4" name="Rectangle 2132"/>
              <p:cNvSpPr>
                <a:spLocks noChangeArrowheads="1"/>
              </p:cNvSpPr>
              <p:nvPr userDrawn="1"/>
            </p:nvSpPr>
            <p:spPr bwMode="auto">
              <a:xfrm>
                <a:off x="5390" y="455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5" name="Rectangle 2133"/>
              <p:cNvSpPr>
                <a:spLocks noChangeArrowheads="1"/>
              </p:cNvSpPr>
              <p:nvPr userDrawn="1"/>
            </p:nvSpPr>
            <p:spPr bwMode="auto">
              <a:xfrm>
                <a:off x="5390" y="508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6" name="Rectangle 2134"/>
              <p:cNvSpPr>
                <a:spLocks noChangeArrowheads="1"/>
              </p:cNvSpPr>
              <p:nvPr userDrawn="1"/>
            </p:nvSpPr>
            <p:spPr bwMode="auto">
              <a:xfrm>
                <a:off x="5390" y="722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7" name="Rectangle 2135"/>
              <p:cNvSpPr>
                <a:spLocks noChangeArrowheads="1"/>
              </p:cNvSpPr>
              <p:nvPr userDrawn="1"/>
            </p:nvSpPr>
            <p:spPr bwMode="auto">
              <a:xfrm>
                <a:off x="5390" y="775"/>
                <a:ext cx="57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8" name="Rectangle 2136"/>
              <p:cNvSpPr>
                <a:spLocks noChangeArrowheads="1"/>
              </p:cNvSpPr>
              <p:nvPr userDrawn="1"/>
            </p:nvSpPr>
            <p:spPr bwMode="auto">
              <a:xfrm>
                <a:off x="5390" y="881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09" name="Rectangle 2137"/>
              <p:cNvSpPr>
                <a:spLocks noChangeArrowheads="1"/>
              </p:cNvSpPr>
              <p:nvPr userDrawn="1"/>
            </p:nvSpPr>
            <p:spPr bwMode="auto">
              <a:xfrm>
                <a:off x="5390" y="1092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0" name="Rectangle 2138"/>
              <p:cNvSpPr>
                <a:spLocks noChangeArrowheads="1"/>
              </p:cNvSpPr>
              <p:nvPr userDrawn="1"/>
            </p:nvSpPr>
            <p:spPr bwMode="auto">
              <a:xfrm>
                <a:off x="5390" y="1357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1" name="Rectangle 2139"/>
              <p:cNvSpPr>
                <a:spLocks noChangeArrowheads="1"/>
              </p:cNvSpPr>
              <p:nvPr userDrawn="1"/>
            </p:nvSpPr>
            <p:spPr bwMode="auto">
              <a:xfrm>
                <a:off x="5219" y="616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2" name="Rectangle 2140"/>
              <p:cNvSpPr>
                <a:spLocks noChangeArrowheads="1"/>
              </p:cNvSpPr>
              <p:nvPr userDrawn="1"/>
            </p:nvSpPr>
            <p:spPr bwMode="auto">
              <a:xfrm>
                <a:off x="5219" y="668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3" name="Rectangle 2141"/>
              <p:cNvSpPr>
                <a:spLocks noChangeArrowheads="1"/>
              </p:cNvSpPr>
              <p:nvPr userDrawn="1"/>
            </p:nvSpPr>
            <p:spPr bwMode="auto">
              <a:xfrm>
                <a:off x="5219" y="775"/>
                <a:ext cx="5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4" name="Rectangle 2142"/>
              <p:cNvSpPr>
                <a:spLocks noChangeArrowheads="1"/>
              </p:cNvSpPr>
              <p:nvPr userDrawn="1"/>
            </p:nvSpPr>
            <p:spPr bwMode="auto">
              <a:xfrm>
                <a:off x="5219" y="881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5" name="Rectangle 2143"/>
              <p:cNvSpPr>
                <a:spLocks noChangeArrowheads="1"/>
              </p:cNvSpPr>
              <p:nvPr userDrawn="1"/>
            </p:nvSpPr>
            <p:spPr bwMode="auto">
              <a:xfrm>
                <a:off x="5219" y="987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6" name="Rectangle 2144"/>
              <p:cNvSpPr>
                <a:spLocks noChangeArrowheads="1"/>
              </p:cNvSpPr>
              <p:nvPr userDrawn="1"/>
            </p:nvSpPr>
            <p:spPr bwMode="auto">
              <a:xfrm>
                <a:off x="5219" y="1039"/>
                <a:ext cx="58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7" name="Rectangle 2145"/>
              <p:cNvSpPr>
                <a:spLocks noChangeArrowheads="1"/>
              </p:cNvSpPr>
              <p:nvPr userDrawn="1"/>
            </p:nvSpPr>
            <p:spPr bwMode="auto">
              <a:xfrm>
                <a:off x="5219" y="1146"/>
                <a:ext cx="58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8" name="Rectangle 2146"/>
              <p:cNvSpPr>
                <a:spLocks noChangeArrowheads="1"/>
              </p:cNvSpPr>
              <p:nvPr userDrawn="1"/>
            </p:nvSpPr>
            <p:spPr bwMode="auto">
              <a:xfrm>
                <a:off x="5219" y="1198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19" name="Rectangle 2147"/>
              <p:cNvSpPr>
                <a:spLocks noChangeArrowheads="1"/>
              </p:cNvSpPr>
              <p:nvPr userDrawn="1"/>
            </p:nvSpPr>
            <p:spPr bwMode="auto">
              <a:xfrm>
                <a:off x="5219" y="1357"/>
                <a:ext cx="58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0" name="Rectangle 2148"/>
              <p:cNvSpPr>
                <a:spLocks noChangeArrowheads="1"/>
              </p:cNvSpPr>
              <p:nvPr userDrawn="1"/>
            </p:nvSpPr>
            <p:spPr bwMode="auto">
              <a:xfrm>
                <a:off x="5132" y="616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1" name="Rectangle 2149"/>
              <p:cNvSpPr>
                <a:spLocks noChangeArrowheads="1"/>
              </p:cNvSpPr>
              <p:nvPr userDrawn="1"/>
            </p:nvSpPr>
            <p:spPr bwMode="auto">
              <a:xfrm>
                <a:off x="5132" y="668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2" name="Rectangle 2150"/>
              <p:cNvSpPr>
                <a:spLocks noChangeArrowheads="1"/>
              </p:cNvSpPr>
              <p:nvPr userDrawn="1"/>
            </p:nvSpPr>
            <p:spPr bwMode="auto">
              <a:xfrm>
                <a:off x="5132" y="722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3" name="Rectangle 2151"/>
              <p:cNvSpPr>
                <a:spLocks noChangeArrowheads="1"/>
              </p:cNvSpPr>
              <p:nvPr userDrawn="1"/>
            </p:nvSpPr>
            <p:spPr bwMode="auto">
              <a:xfrm>
                <a:off x="5132" y="775"/>
                <a:ext cx="57" cy="30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4" name="Rectangle 2152"/>
              <p:cNvSpPr>
                <a:spLocks noChangeArrowheads="1"/>
              </p:cNvSpPr>
              <p:nvPr userDrawn="1"/>
            </p:nvSpPr>
            <p:spPr bwMode="auto">
              <a:xfrm>
                <a:off x="5132" y="827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" name="Rectangle 2153"/>
              <p:cNvSpPr>
                <a:spLocks noChangeArrowheads="1"/>
              </p:cNvSpPr>
              <p:nvPr userDrawn="1"/>
            </p:nvSpPr>
            <p:spPr bwMode="auto">
              <a:xfrm>
                <a:off x="5132" y="881"/>
                <a:ext cx="57" cy="32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6" name="Rectangle 2154"/>
              <p:cNvSpPr>
                <a:spLocks noChangeArrowheads="1"/>
              </p:cNvSpPr>
              <p:nvPr userDrawn="1"/>
            </p:nvSpPr>
            <p:spPr bwMode="auto">
              <a:xfrm>
                <a:off x="5132" y="933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7" name="Rectangle 2155"/>
              <p:cNvSpPr>
                <a:spLocks noChangeArrowheads="1"/>
              </p:cNvSpPr>
              <p:nvPr userDrawn="1"/>
            </p:nvSpPr>
            <p:spPr bwMode="auto">
              <a:xfrm>
                <a:off x="5132" y="987"/>
                <a:ext cx="57" cy="31"/>
              </a:xfrm>
              <a:prstGeom prst="rect">
                <a:avLst/>
              </a:prstGeom>
              <a:solidFill>
                <a:srgbClr val="B2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29" name="Rectangle 2157"/>
            <p:cNvSpPr>
              <a:spLocks noChangeArrowheads="1"/>
            </p:cNvSpPr>
            <p:nvPr userDrawn="1"/>
          </p:nvSpPr>
          <p:spPr bwMode="auto">
            <a:xfrm>
              <a:off x="5132" y="1092"/>
              <a:ext cx="57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" name="Rectangle 2158"/>
            <p:cNvSpPr>
              <a:spLocks noChangeArrowheads="1"/>
            </p:cNvSpPr>
            <p:nvPr userDrawn="1"/>
          </p:nvSpPr>
          <p:spPr bwMode="auto">
            <a:xfrm>
              <a:off x="5132" y="1146"/>
              <a:ext cx="57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" name="Rectangle 2159"/>
            <p:cNvSpPr>
              <a:spLocks noChangeArrowheads="1"/>
            </p:cNvSpPr>
            <p:nvPr userDrawn="1"/>
          </p:nvSpPr>
          <p:spPr bwMode="auto">
            <a:xfrm>
              <a:off x="5132" y="1198"/>
              <a:ext cx="57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" name="Rectangle 2160"/>
            <p:cNvSpPr>
              <a:spLocks noChangeArrowheads="1"/>
            </p:cNvSpPr>
            <p:nvPr userDrawn="1"/>
          </p:nvSpPr>
          <p:spPr bwMode="auto">
            <a:xfrm>
              <a:off x="5132" y="1252"/>
              <a:ext cx="57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" name="Rectangle 2161"/>
            <p:cNvSpPr>
              <a:spLocks noChangeArrowheads="1"/>
            </p:cNvSpPr>
            <p:nvPr userDrawn="1"/>
          </p:nvSpPr>
          <p:spPr bwMode="auto">
            <a:xfrm>
              <a:off x="4967" y="668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4" name="Rectangle 2162"/>
            <p:cNvSpPr>
              <a:spLocks noChangeArrowheads="1"/>
            </p:cNvSpPr>
            <p:nvPr userDrawn="1"/>
          </p:nvSpPr>
          <p:spPr bwMode="auto">
            <a:xfrm>
              <a:off x="4967" y="775"/>
              <a:ext cx="58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5" name="Rectangle 2163"/>
            <p:cNvSpPr>
              <a:spLocks noChangeArrowheads="1"/>
            </p:cNvSpPr>
            <p:nvPr userDrawn="1"/>
          </p:nvSpPr>
          <p:spPr bwMode="auto">
            <a:xfrm>
              <a:off x="4967" y="827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6" name="Rectangle 2164"/>
            <p:cNvSpPr>
              <a:spLocks noChangeArrowheads="1"/>
            </p:cNvSpPr>
            <p:nvPr userDrawn="1"/>
          </p:nvSpPr>
          <p:spPr bwMode="auto">
            <a:xfrm>
              <a:off x="4967" y="881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7" name="Rectangle 2165"/>
            <p:cNvSpPr>
              <a:spLocks noChangeArrowheads="1"/>
            </p:cNvSpPr>
            <p:nvPr userDrawn="1"/>
          </p:nvSpPr>
          <p:spPr bwMode="auto">
            <a:xfrm>
              <a:off x="4967" y="987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8" name="Rectangle 2166"/>
            <p:cNvSpPr>
              <a:spLocks noChangeArrowheads="1"/>
            </p:cNvSpPr>
            <p:nvPr userDrawn="1"/>
          </p:nvSpPr>
          <p:spPr bwMode="auto">
            <a:xfrm>
              <a:off x="4967" y="1092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9" name="Rectangle 2167"/>
            <p:cNvSpPr>
              <a:spLocks noChangeArrowheads="1"/>
            </p:cNvSpPr>
            <p:nvPr userDrawn="1"/>
          </p:nvSpPr>
          <p:spPr bwMode="auto">
            <a:xfrm>
              <a:off x="4967" y="1146"/>
              <a:ext cx="58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0" name="Rectangle 2168"/>
            <p:cNvSpPr>
              <a:spLocks noChangeArrowheads="1"/>
            </p:cNvSpPr>
            <p:nvPr userDrawn="1"/>
          </p:nvSpPr>
          <p:spPr bwMode="auto">
            <a:xfrm>
              <a:off x="4967" y="1198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1" name="Rectangle 2169"/>
            <p:cNvSpPr>
              <a:spLocks noChangeArrowheads="1"/>
            </p:cNvSpPr>
            <p:nvPr userDrawn="1"/>
          </p:nvSpPr>
          <p:spPr bwMode="auto">
            <a:xfrm>
              <a:off x="4967" y="1252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2" name="Rectangle 2170"/>
            <p:cNvSpPr>
              <a:spLocks noChangeArrowheads="1"/>
            </p:cNvSpPr>
            <p:nvPr userDrawn="1"/>
          </p:nvSpPr>
          <p:spPr bwMode="auto">
            <a:xfrm>
              <a:off x="4967" y="1357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3" name="Rectangle 2171"/>
            <p:cNvSpPr>
              <a:spLocks noChangeArrowheads="1"/>
            </p:cNvSpPr>
            <p:nvPr userDrawn="1"/>
          </p:nvSpPr>
          <p:spPr bwMode="auto">
            <a:xfrm>
              <a:off x="4967" y="1411"/>
              <a:ext cx="58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4" name="Rectangle 2172"/>
            <p:cNvSpPr>
              <a:spLocks noChangeArrowheads="1"/>
            </p:cNvSpPr>
            <p:nvPr userDrawn="1"/>
          </p:nvSpPr>
          <p:spPr bwMode="auto">
            <a:xfrm>
              <a:off x="5047" y="616"/>
              <a:ext cx="55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5" name="Rectangle 2173"/>
            <p:cNvSpPr>
              <a:spLocks noChangeArrowheads="1"/>
            </p:cNvSpPr>
            <p:nvPr userDrawn="1"/>
          </p:nvSpPr>
          <p:spPr bwMode="auto">
            <a:xfrm>
              <a:off x="5047" y="668"/>
              <a:ext cx="55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6" name="Rectangle 2174"/>
            <p:cNvSpPr>
              <a:spLocks noChangeArrowheads="1"/>
            </p:cNvSpPr>
            <p:nvPr userDrawn="1"/>
          </p:nvSpPr>
          <p:spPr bwMode="auto">
            <a:xfrm>
              <a:off x="5047" y="722"/>
              <a:ext cx="55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7" name="Rectangle 2175"/>
            <p:cNvSpPr>
              <a:spLocks noChangeArrowheads="1"/>
            </p:cNvSpPr>
            <p:nvPr userDrawn="1"/>
          </p:nvSpPr>
          <p:spPr bwMode="auto">
            <a:xfrm>
              <a:off x="5047" y="775"/>
              <a:ext cx="55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8" name="Rectangle 2176"/>
            <p:cNvSpPr>
              <a:spLocks noChangeArrowheads="1"/>
            </p:cNvSpPr>
            <p:nvPr userDrawn="1"/>
          </p:nvSpPr>
          <p:spPr bwMode="auto">
            <a:xfrm>
              <a:off x="5047" y="827"/>
              <a:ext cx="55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9" name="Rectangle 2177"/>
            <p:cNvSpPr>
              <a:spLocks noChangeArrowheads="1"/>
            </p:cNvSpPr>
            <p:nvPr userDrawn="1"/>
          </p:nvSpPr>
          <p:spPr bwMode="auto">
            <a:xfrm>
              <a:off x="5047" y="933"/>
              <a:ext cx="55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0" name="Rectangle 2178"/>
            <p:cNvSpPr>
              <a:spLocks noChangeArrowheads="1"/>
            </p:cNvSpPr>
            <p:nvPr userDrawn="1"/>
          </p:nvSpPr>
          <p:spPr bwMode="auto">
            <a:xfrm>
              <a:off x="5047" y="1092"/>
              <a:ext cx="55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Rectangle 2179"/>
            <p:cNvSpPr>
              <a:spLocks noChangeArrowheads="1"/>
            </p:cNvSpPr>
            <p:nvPr userDrawn="1"/>
          </p:nvSpPr>
          <p:spPr bwMode="auto">
            <a:xfrm>
              <a:off x="5047" y="1146"/>
              <a:ext cx="55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Rectangle 2180"/>
            <p:cNvSpPr>
              <a:spLocks noChangeArrowheads="1"/>
            </p:cNvSpPr>
            <p:nvPr userDrawn="1"/>
          </p:nvSpPr>
          <p:spPr bwMode="auto">
            <a:xfrm>
              <a:off x="5047" y="1198"/>
              <a:ext cx="55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3" name="Rectangle 2181"/>
            <p:cNvSpPr>
              <a:spLocks noChangeArrowheads="1"/>
            </p:cNvSpPr>
            <p:nvPr userDrawn="1"/>
          </p:nvSpPr>
          <p:spPr bwMode="auto">
            <a:xfrm>
              <a:off x="5047" y="1357"/>
              <a:ext cx="55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4" name="Rectangle 2182"/>
            <p:cNvSpPr>
              <a:spLocks noChangeArrowheads="1"/>
            </p:cNvSpPr>
            <p:nvPr userDrawn="1"/>
          </p:nvSpPr>
          <p:spPr bwMode="auto">
            <a:xfrm>
              <a:off x="5047" y="1411"/>
              <a:ext cx="55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5" name="Rectangle 2183"/>
            <p:cNvSpPr>
              <a:spLocks noChangeArrowheads="1"/>
            </p:cNvSpPr>
            <p:nvPr userDrawn="1"/>
          </p:nvSpPr>
          <p:spPr bwMode="auto">
            <a:xfrm>
              <a:off x="5219" y="1467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6" name="Rectangle 2184"/>
            <p:cNvSpPr>
              <a:spLocks noChangeArrowheads="1"/>
            </p:cNvSpPr>
            <p:nvPr userDrawn="1"/>
          </p:nvSpPr>
          <p:spPr bwMode="auto">
            <a:xfrm>
              <a:off x="5219" y="1626"/>
              <a:ext cx="58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7" name="Rectangle 2185"/>
            <p:cNvSpPr>
              <a:spLocks noChangeArrowheads="1"/>
            </p:cNvSpPr>
            <p:nvPr userDrawn="1"/>
          </p:nvSpPr>
          <p:spPr bwMode="auto">
            <a:xfrm>
              <a:off x="5132" y="1467"/>
              <a:ext cx="57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8" name="Rectangle 2186"/>
            <p:cNvSpPr>
              <a:spLocks noChangeArrowheads="1"/>
            </p:cNvSpPr>
            <p:nvPr userDrawn="1"/>
          </p:nvSpPr>
          <p:spPr bwMode="auto">
            <a:xfrm>
              <a:off x="5132" y="1573"/>
              <a:ext cx="57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9" name="Rectangle 2187"/>
            <p:cNvSpPr>
              <a:spLocks noChangeArrowheads="1"/>
            </p:cNvSpPr>
            <p:nvPr userDrawn="1"/>
          </p:nvSpPr>
          <p:spPr bwMode="auto">
            <a:xfrm>
              <a:off x="5132" y="1678"/>
              <a:ext cx="57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0" name="Rectangle 2188"/>
            <p:cNvSpPr>
              <a:spLocks noChangeArrowheads="1"/>
            </p:cNvSpPr>
            <p:nvPr userDrawn="1"/>
          </p:nvSpPr>
          <p:spPr bwMode="auto">
            <a:xfrm>
              <a:off x="5132" y="1784"/>
              <a:ext cx="57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1" name="Rectangle 2189"/>
            <p:cNvSpPr>
              <a:spLocks noChangeArrowheads="1"/>
            </p:cNvSpPr>
            <p:nvPr userDrawn="1"/>
          </p:nvSpPr>
          <p:spPr bwMode="auto">
            <a:xfrm>
              <a:off x="5132" y="1891"/>
              <a:ext cx="57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2" name="Rectangle 2190"/>
            <p:cNvSpPr>
              <a:spLocks noChangeArrowheads="1"/>
            </p:cNvSpPr>
            <p:nvPr userDrawn="1"/>
          </p:nvSpPr>
          <p:spPr bwMode="auto">
            <a:xfrm>
              <a:off x="4967" y="1519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3" name="Rectangle 2191"/>
            <p:cNvSpPr>
              <a:spLocks noChangeArrowheads="1"/>
            </p:cNvSpPr>
            <p:nvPr userDrawn="1"/>
          </p:nvSpPr>
          <p:spPr bwMode="auto">
            <a:xfrm>
              <a:off x="4967" y="1573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4" name="Rectangle 2192"/>
            <p:cNvSpPr>
              <a:spLocks noChangeArrowheads="1"/>
            </p:cNvSpPr>
            <p:nvPr userDrawn="1"/>
          </p:nvSpPr>
          <p:spPr bwMode="auto">
            <a:xfrm>
              <a:off x="4967" y="1678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5" name="Rectangle 2193"/>
            <p:cNvSpPr>
              <a:spLocks noChangeArrowheads="1"/>
            </p:cNvSpPr>
            <p:nvPr userDrawn="1"/>
          </p:nvSpPr>
          <p:spPr bwMode="auto">
            <a:xfrm>
              <a:off x="4967" y="1732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6" name="Rectangle 2194"/>
            <p:cNvSpPr>
              <a:spLocks noChangeArrowheads="1"/>
            </p:cNvSpPr>
            <p:nvPr userDrawn="1"/>
          </p:nvSpPr>
          <p:spPr bwMode="auto">
            <a:xfrm>
              <a:off x="4967" y="1784"/>
              <a:ext cx="58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7" name="Rectangle 2195"/>
            <p:cNvSpPr>
              <a:spLocks noChangeArrowheads="1"/>
            </p:cNvSpPr>
            <p:nvPr userDrawn="1"/>
          </p:nvSpPr>
          <p:spPr bwMode="auto">
            <a:xfrm>
              <a:off x="4967" y="1943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8" name="Rectangle 2196"/>
            <p:cNvSpPr>
              <a:spLocks noChangeArrowheads="1"/>
            </p:cNvSpPr>
            <p:nvPr userDrawn="1"/>
          </p:nvSpPr>
          <p:spPr bwMode="auto">
            <a:xfrm>
              <a:off x="4967" y="2060"/>
              <a:ext cx="58" cy="32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9" name="Rectangle 2197"/>
            <p:cNvSpPr>
              <a:spLocks noChangeArrowheads="1"/>
            </p:cNvSpPr>
            <p:nvPr userDrawn="1"/>
          </p:nvSpPr>
          <p:spPr bwMode="auto">
            <a:xfrm>
              <a:off x="5047" y="1467"/>
              <a:ext cx="55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0" name="Rectangle 2198"/>
            <p:cNvSpPr>
              <a:spLocks noChangeArrowheads="1"/>
            </p:cNvSpPr>
            <p:nvPr userDrawn="1"/>
          </p:nvSpPr>
          <p:spPr bwMode="auto">
            <a:xfrm>
              <a:off x="5047" y="1626"/>
              <a:ext cx="55" cy="30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1" name="Rectangle 2199"/>
            <p:cNvSpPr>
              <a:spLocks noChangeArrowheads="1"/>
            </p:cNvSpPr>
            <p:nvPr userDrawn="1"/>
          </p:nvSpPr>
          <p:spPr bwMode="auto">
            <a:xfrm>
              <a:off x="5047" y="1732"/>
              <a:ext cx="55" cy="3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2" name="Freeform 2200"/>
            <p:cNvSpPr>
              <a:spLocks/>
            </p:cNvSpPr>
            <p:nvPr userDrawn="1"/>
          </p:nvSpPr>
          <p:spPr bwMode="auto">
            <a:xfrm>
              <a:off x="582" y="1864"/>
              <a:ext cx="106" cy="278"/>
            </a:xfrm>
            <a:custGeom>
              <a:avLst/>
              <a:gdLst/>
              <a:ahLst/>
              <a:cxnLst>
                <a:cxn ang="0">
                  <a:pos x="21" y="117"/>
                </a:cxn>
                <a:cxn ang="0">
                  <a:pos x="57" y="150"/>
                </a:cxn>
                <a:cxn ang="0">
                  <a:pos x="57" y="66"/>
                </a:cxn>
                <a:cxn ang="0">
                  <a:pos x="34" y="43"/>
                </a:cxn>
                <a:cxn ang="0">
                  <a:pos x="34" y="31"/>
                </a:cxn>
                <a:cxn ang="0">
                  <a:pos x="27" y="24"/>
                </a:cxn>
                <a:cxn ang="0">
                  <a:pos x="0" y="0"/>
                </a:cxn>
                <a:cxn ang="0">
                  <a:pos x="0" y="76"/>
                </a:cxn>
                <a:cxn ang="0">
                  <a:pos x="21" y="94"/>
                </a:cxn>
                <a:cxn ang="0">
                  <a:pos x="21" y="117"/>
                </a:cxn>
              </a:cxnLst>
              <a:rect l="0" t="0" r="r" b="b"/>
              <a:pathLst>
                <a:path w="57" h="150">
                  <a:moveTo>
                    <a:pt x="21" y="117"/>
                  </a:moveTo>
                  <a:cubicBezTo>
                    <a:pt x="33" y="128"/>
                    <a:pt x="45" y="139"/>
                    <a:pt x="57" y="150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0" y="58"/>
                    <a:pt x="42" y="51"/>
                    <a:pt x="34" y="4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29"/>
                    <a:pt x="29" y="26"/>
                    <a:pt x="27" y="24"/>
                  </a:cubicBezTo>
                  <a:cubicBezTo>
                    <a:pt x="18" y="16"/>
                    <a:pt x="9" y="8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7" y="82"/>
                    <a:pt x="14" y="88"/>
                    <a:pt x="21" y="94"/>
                  </a:cubicBezTo>
                  <a:lnTo>
                    <a:pt x="21" y="117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3" name="Freeform 2201"/>
            <p:cNvSpPr>
              <a:spLocks/>
            </p:cNvSpPr>
            <p:nvPr userDrawn="1"/>
          </p:nvSpPr>
          <p:spPr bwMode="auto">
            <a:xfrm>
              <a:off x="804" y="3964"/>
              <a:ext cx="73" cy="9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73" y="93"/>
                </a:cxn>
                <a:cxn ang="0">
                  <a:pos x="73" y="4"/>
                </a:cxn>
                <a:cxn ang="0">
                  <a:pos x="0" y="0"/>
                </a:cxn>
                <a:cxn ang="0">
                  <a:pos x="0" y="91"/>
                </a:cxn>
              </a:cxnLst>
              <a:rect l="0" t="0" r="r" b="b"/>
              <a:pathLst>
                <a:path w="73" h="93">
                  <a:moveTo>
                    <a:pt x="0" y="91"/>
                  </a:moveTo>
                  <a:lnTo>
                    <a:pt x="73" y="93"/>
                  </a:lnTo>
                  <a:lnTo>
                    <a:pt x="73" y="4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4" name="Freeform 2202"/>
            <p:cNvSpPr>
              <a:spLocks/>
            </p:cNvSpPr>
            <p:nvPr userDrawn="1"/>
          </p:nvSpPr>
          <p:spPr bwMode="auto">
            <a:xfrm>
              <a:off x="621" y="3958"/>
              <a:ext cx="67" cy="362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67" y="362"/>
                </a:cxn>
                <a:cxn ang="0">
                  <a:pos x="67" y="2"/>
                </a:cxn>
                <a:cxn ang="0">
                  <a:pos x="0" y="0"/>
                </a:cxn>
                <a:cxn ang="0">
                  <a:pos x="0" y="362"/>
                </a:cxn>
              </a:cxnLst>
              <a:rect l="0" t="0" r="r" b="b"/>
              <a:pathLst>
                <a:path w="67" h="362">
                  <a:moveTo>
                    <a:pt x="0" y="362"/>
                  </a:moveTo>
                  <a:lnTo>
                    <a:pt x="67" y="362"/>
                  </a:lnTo>
                  <a:lnTo>
                    <a:pt x="67" y="2"/>
                  </a:lnTo>
                  <a:lnTo>
                    <a:pt x="0" y="0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5" name="Freeform 2203"/>
            <p:cNvSpPr>
              <a:spLocks/>
            </p:cNvSpPr>
            <p:nvPr userDrawn="1"/>
          </p:nvSpPr>
          <p:spPr bwMode="auto">
            <a:xfrm>
              <a:off x="523" y="3588"/>
              <a:ext cx="354" cy="370"/>
            </a:xfrm>
            <a:custGeom>
              <a:avLst/>
              <a:gdLst/>
              <a:ahLst/>
              <a:cxnLst>
                <a:cxn ang="0">
                  <a:pos x="152" y="37"/>
                </a:cxn>
                <a:cxn ang="0">
                  <a:pos x="102" y="29"/>
                </a:cxn>
                <a:cxn ang="0">
                  <a:pos x="102" y="32"/>
                </a:cxn>
                <a:cxn ang="0">
                  <a:pos x="102" y="35"/>
                </a:cxn>
                <a:cxn ang="0">
                  <a:pos x="102" y="100"/>
                </a:cxn>
                <a:cxn ang="0">
                  <a:pos x="102" y="137"/>
                </a:cxn>
                <a:cxn ang="0">
                  <a:pos x="0" y="131"/>
                </a:cxn>
                <a:cxn ang="0">
                  <a:pos x="0" y="133"/>
                </a:cxn>
                <a:cxn ang="0">
                  <a:pos x="0" y="200"/>
                </a:cxn>
                <a:cxn ang="0">
                  <a:pos x="40" y="200"/>
                </a:cxn>
                <a:cxn ang="0">
                  <a:pos x="40" y="136"/>
                </a:cxn>
                <a:cxn ang="0">
                  <a:pos x="104" y="139"/>
                </a:cxn>
                <a:cxn ang="0">
                  <a:pos x="104" y="100"/>
                </a:cxn>
                <a:cxn ang="0">
                  <a:pos x="140" y="102"/>
                </a:cxn>
                <a:cxn ang="0">
                  <a:pos x="140" y="38"/>
                </a:cxn>
                <a:cxn ang="0">
                  <a:pos x="191" y="45"/>
                </a:cxn>
                <a:cxn ang="0">
                  <a:pos x="191" y="45"/>
                </a:cxn>
                <a:cxn ang="0">
                  <a:pos x="191" y="8"/>
                </a:cxn>
                <a:cxn ang="0">
                  <a:pos x="152" y="0"/>
                </a:cxn>
                <a:cxn ang="0">
                  <a:pos x="152" y="37"/>
                </a:cxn>
              </a:cxnLst>
              <a:rect l="0" t="0" r="r" b="b"/>
              <a:pathLst>
                <a:path w="191" h="200">
                  <a:moveTo>
                    <a:pt x="152" y="37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17" y="101"/>
                    <a:pt x="129" y="101"/>
                    <a:pt x="140" y="10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79" y="5"/>
                    <a:pt x="167" y="3"/>
                    <a:pt x="152" y="0"/>
                  </a:cubicBezTo>
                  <a:lnTo>
                    <a:pt x="152" y="37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6" name="Freeform 2204"/>
            <p:cNvSpPr>
              <a:spLocks/>
            </p:cNvSpPr>
            <p:nvPr userDrawn="1"/>
          </p:nvSpPr>
          <p:spPr bwMode="auto">
            <a:xfrm>
              <a:off x="408" y="1738"/>
              <a:ext cx="91" cy="239"/>
            </a:xfrm>
            <a:custGeom>
              <a:avLst/>
              <a:gdLst/>
              <a:ahLst/>
              <a:cxnLst>
                <a:cxn ang="0">
                  <a:pos x="49" y="40"/>
                </a:cxn>
                <a:cxn ang="0">
                  <a:pos x="0" y="0"/>
                </a:cxn>
                <a:cxn ang="0">
                  <a:pos x="0" y="90"/>
                </a:cxn>
                <a:cxn ang="0">
                  <a:pos x="49" y="129"/>
                </a:cxn>
                <a:cxn ang="0">
                  <a:pos x="49" y="40"/>
                </a:cxn>
              </a:cxnLst>
              <a:rect l="0" t="0" r="r" b="b"/>
              <a:pathLst>
                <a:path w="49" h="129">
                  <a:moveTo>
                    <a:pt x="49" y="40"/>
                  </a:moveTo>
                  <a:cubicBezTo>
                    <a:pt x="34" y="27"/>
                    <a:pt x="18" y="14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7" y="103"/>
                    <a:pt x="33" y="116"/>
                    <a:pt x="49" y="129"/>
                  </a:cubicBezTo>
                  <a:lnTo>
                    <a:pt x="49" y="4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7" name="Freeform 2205"/>
            <p:cNvSpPr>
              <a:spLocks/>
            </p:cNvSpPr>
            <p:nvPr userDrawn="1"/>
          </p:nvSpPr>
          <p:spPr bwMode="auto">
            <a:xfrm>
              <a:off x="2" y="1930"/>
              <a:ext cx="124" cy="354"/>
            </a:xfrm>
            <a:custGeom>
              <a:avLst/>
              <a:gdLst/>
              <a:ahLst/>
              <a:cxnLst>
                <a:cxn ang="0">
                  <a:pos x="67" y="142"/>
                </a:cxn>
                <a:cxn ang="0">
                  <a:pos x="67" y="52"/>
                </a:cxn>
                <a:cxn ang="0">
                  <a:pos x="67" y="39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06"/>
                </a:cxn>
                <a:cxn ang="0">
                  <a:pos x="0" y="157"/>
                </a:cxn>
                <a:cxn ang="0">
                  <a:pos x="67" y="191"/>
                </a:cxn>
                <a:cxn ang="0">
                  <a:pos x="67" y="142"/>
                </a:cxn>
              </a:cxnLst>
              <a:rect l="0" t="0" r="r" b="b"/>
              <a:pathLst>
                <a:path w="67" h="191">
                  <a:moveTo>
                    <a:pt x="67" y="142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3" y="168"/>
                    <a:pt x="44" y="180"/>
                    <a:pt x="67" y="191"/>
                  </a:cubicBezTo>
                  <a:lnTo>
                    <a:pt x="67" y="142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8" name="Freeform 2206"/>
            <p:cNvSpPr>
              <a:spLocks/>
            </p:cNvSpPr>
            <p:nvPr userDrawn="1"/>
          </p:nvSpPr>
          <p:spPr bwMode="auto">
            <a:xfrm>
              <a:off x="297" y="1995"/>
              <a:ext cx="300" cy="49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85"/>
                </a:cxn>
                <a:cxn ang="0">
                  <a:pos x="122" y="86"/>
                </a:cxn>
                <a:cxn ang="0">
                  <a:pos x="109" y="76"/>
                </a:cxn>
                <a:cxn ang="0">
                  <a:pos x="109" y="76"/>
                </a:cxn>
                <a:cxn ang="0">
                  <a:pos x="60" y="41"/>
                </a:cxn>
                <a:cxn ang="0">
                  <a:pos x="60" y="112"/>
                </a:cxn>
                <a:cxn ang="0">
                  <a:pos x="60" y="193"/>
                </a:cxn>
                <a:cxn ang="0">
                  <a:pos x="60" y="233"/>
                </a:cxn>
                <a:cxn ang="0">
                  <a:pos x="47" y="226"/>
                </a:cxn>
                <a:cxn ang="0">
                  <a:pos x="47" y="185"/>
                </a:cxn>
                <a:cxn ang="0">
                  <a:pos x="0" y="157"/>
                </a:cxn>
                <a:cxn ang="0">
                  <a:pos x="0" y="204"/>
                </a:cxn>
                <a:cxn ang="0">
                  <a:pos x="42" y="227"/>
                </a:cxn>
                <a:cxn ang="0">
                  <a:pos x="63" y="239"/>
                </a:cxn>
                <a:cxn ang="0">
                  <a:pos x="109" y="267"/>
                </a:cxn>
                <a:cxn ang="0">
                  <a:pos x="109" y="265"/>
                </a:cxn>
                <a:cxn ang="0">
                  <a:pos x="109" y="223"/>
                </a:cxn>
                <a:cxn ang="0">
                  <a:pos x="109" y="145"/>
                </a:cxn>
                <a:cxn ang="0">
                  <a:pos x="109" y="81"/>
                </a:cxn>
                <a:cxn ang="0">
                  <a:pos x="122" y="90"/>
                </a:cxn>
                <a:cxn ang="0">
                  <a:pos x="122" y="154"/>
                </a:cxn>
                <a:cxn ang="0">
                  <a:pos x="162" y="183"/>
                </a:cxn>
                <a:cxn ang="0">
                  <a:pos x="162" y="115"/>
                </a:cxn>
                <a:cxn ang="0">
                  <a:pos x="162" y="35"/>
                </a:cxn>
                <a:cxn ang="0">
                  <a:pos x="122" y="0"/>
                </a:cxn>
              </a:cxnLst>
              <a:rect l="0" t="0" r="r" b="b"/>
              <a:pathLst>
                <a:path w="162" h="267">
                  <a:moveTo>
                    <a:pt x="122" y="0"/>
                  </a:move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94" y="65"/>
                    <a:pt x="78" y="53"/>
                    <a:pt x="60" y="41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60" y="233"/>
                    <a:pt x="60" y="233"/>
                    <a:pt x="60" y="23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32" y="176"/>
                    <a:pt x="16" y="167"/>
                    <a:pt x="0" y="157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4" y="212"/>
                    <a:pt x="28" y="219"/>
                    <a:pt x="42" y="22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79" y="248"/>
                    <a:pt x="94" y="258"/>
                    <a:pt x="109" y="267"/>
                  </a:cubicBezTo>
                  <a:cubicBezTo>
                    <a:pt x="109" y="265"/>
                    <a:pt x="109" y="265"/>
                    <a:pt x="109" y="265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36" y="163"/>
                    <a:pt x="149" y="173"/>
                    <a:pt x="162" y="183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35"/>
                    <a:pt x="162" y="35"/>
                    <a:pt x="162" y="35"/>
                  </a:cubicBezTo>
                  <a:cubicBezTo>
                    <a:pt x="149" y="23"/>
                    <a:pt x="136" y="12"/>
                    <a:pt x="122" y="0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9" name="Freeform 2207"/>
            <p:cNvSpPr>
              <a:spLocks/>
            </p:cNvSpPr>
            <p:nvPr userDrawn="1"/>
          </p:nvSpPr>
          <p:spPr bwMode="auto">
            <a:xfrm>
              <a:off x="154" y="1547"/>
              <a:ext cx="230" cy="639"/>
            </a:xfrm>
            <a:custGeom>
              <a:avLst/>
              <a:gdLst/>
              <a:ahLst/>
              <a:cxnLst>
                <a:cxn ang="0">
                  <a:pos x="124" y="183"/>
                </a:cxn>
                <a:cxn ang="0">
                  <a:pos x="124" y="179"/>
                </a:cxn>
                <a:cxn ang="0">
                  <a:pos x="124" y="178"/>
                </a:cxn>
                <a:cxn ang="0">
                  <a:pos x="124" y="175"/>
                </a:cxn>
                <a:cxn ang="0">
                  <a:pos x="63" y="128"/>
                </a:cxn>
                <a:cxn ang="0">
                  <a:pos x="63" y="45"/>
                </a:cxn>
                <a:cxn ang="0">
                  <a:pos x="0" y="0"/>
                </a:cxn>
                <a:cxn ang="0">
                  <a:pos x="0" y="92"/>
                </a:cxn>
                <a:cxn ang="0">
                  <a:pos x="53" y="129"/>
                </a:cxn>
                <a:cxn ang="0">
                  <a:pos x="77" y="147"/>
                </a:cxn>
                <a:cxn ang="0">
                  <a:pos x="77" y="215"/>
                </a:cxn>
                <a:cxn ang="0">
                  <a:pos x="77" y="242"/>
                </a:cxn>
                <a:cxn ang="0">
                  <a:pos x="77" y="315"/>
                </a:cxn>
                <a:cxn ang="0">
                  <a:pos x="124" y="345"/>
                </a:cxn>
                <a:cxn ang="0">
                  <a:pos x="124" y="274"/>
                </a:cxn>
                <a:cxn ang="0">
                  <a:pos x="124" y="247"/>
                </a:cxn>
                <a:cxn ang="0">
                  <a:pos x="124" y="183"/>
                </a:cxn>
              </a:cxnLst>
              <a:rect l="0" t="0" r="r" b="b"/>
              <a:pathLst>
                <a:path w="124" h="345">
                  <a:moveTo>
                    <a:pt x="124" y="183"/>
                  </a:moveTo>
                  <a:cubicBezTo>
                    <a:pt x="124" y="179"/>
                    <a:pt x="124" y="179"/>
                    <a:pt x="124" y="179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43" y="30"/>
                    <a:pt x="22" y="15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7" y="104"/>
                    <a:pt x="35" y="116"/>
                    <a:pt x="53" y="129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77" y="215"/>
                    <a:pt x="77" y="215"/>
                    <a:pt x="77" y="215"/>
                  </a:cubicBezTo>
                  <a:cubicBezTo>
                    <a:pt x="77" y="242"/>
                    <a:pt x="77" y="242"/>
                    <a:pt x="77" y="242"/>
                  </a:cubicBezTo>
                  <a:cubicBezTo>
                    <a:pt x="77" y="315"/>
                    <a:pt x="77" y="315"/>
                    <a:pt x="77" y="315"/>
                  </a:cubicBezTo>
                  <a:cubicBezTo>
                    <a:pt x="93" y="325"/>
                    <a:pt x="109" y="335"/>
                    <a:pt x="124" y="345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4" y="247"/>
                    <a:pt x="124" y="247"/>
                    <a:pt x="124" y="247"/>
                  </a:cubicBezTo>
                  <a:cubicBezTo>
                    <a:pt x="124" y="183"/>
                    <a:pt x="124" y="183"/>
                    <a:pt x="124" y="183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0" name="Freeform 2208"/>
            <p:cNvSpPr>
              <a:spLocks/>
            </p:cNvSpPr>
            <p:nvPr userDrawn="1"/>
          </p:nvSpPr>
          <p:spPr bwMode="auto">
            <a:xfrm>
              <a:off x="899" y="2160"/>
              <a:ext cx="98" cy="356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26" y="53"/>
                </a:cxn>
                <a:cxn ang="0">
                  <a:pos x="38" y="77"/>
                </a:cxn>
                <a:cxn ang="0">
                  <a:pos x="38" y="105"/>
                </a:cxn>
                <a:cxn ang="0">
                  <a:pos x="53" y="152"/>
                </a:cxn>
                <a:cxn ang="0">
                  <a:pos x="53" y="113"/>
                </a:cxn>
                <a:cxn ang="0">
                  <a:pos x="47" y="95"/>
                </a:cxn>
                <a:cxn ang="0">
                  <a:pos x="47" y="95"/>
                </a:cxn>
                <a:cxn ang="0">
                  <a:pos x="20" y="36"/>
                </a:cxn>
                <a:cxn ang="0">
                  <a:pos x="20" y="35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0" y="0"/>
                </a:cxn>
                <a:cxn ang="0">
                  <a:pos x="0" y="165"/>
                </a:cxn>
                <a:cxn ang="0">
                  <a:pos x="26" y="192"/>
                </a:cxn>
              </a:cxnLst>
              <a:rect l="0" t="0" r="r" b="b"/>
              <a:pathLst>
                <a:path w="53" h="192">
                  <a:moveTo>
                    <a:pt x="26" y="192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30" y="61"/>
                    <a:pt x="34" y="69"/>
                    <a:pt x="38" y="7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52" y="136"/>
                    <a:pt x="53" y="152"/>
                    <a:pt x="53" y="152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07"/>
                    <a:pt x="49" y="101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95"/>
                    <a:pt x="38" y="69"/>
                    <a:pt x="20" y="36"/>
                  </a:cubicBezTo>
                  <a:cubicBezTo>
                    <a:pt x="20" y="36"/>
                    <a:pt x="20" y="35"/>
                    <a:pt x="20" y="35"/>
                  </a:cubicBezTo>
                  <a:cubicBezTo>
                    <a:pt x="20" y="35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3" y="23"/>
                    <a:pt x="7" y="11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" y="176"/>
                    <a:pt x="19" y="185"/>
                    <a:pt x="26" y="192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1" name="Freeform 2209"/>
            <p:cNvSpPr>
              <a:spLocks/>
            </p:cNvSpPr>
            <p:nvPr userDrawn="1"/>
          </p:nvSpPr>
          <p:spPr bwMode="auto">
            <a:xfrm>
              <a:off x="969" y="2446"/>
              <a:ext cx="28" cy="396"/>
            </a:xfrm>
            <a:custGeom>
              <a:avLst/>
              <a:gdLst/>
              <a:ahLst/>
              <a:cxnLst>
                <a:cxn ang="0">
                  <a:pos x="15" y="68"/>
                </a:cxn>
                <a:cxn ang="0">
                  <a:pos x="15" y="2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89"/>
                </a:cxn>
                <a:cxn ang="0">
                  <a:pos x="15" y="214"/>
                </a:cxn>
                <a:cxn ang="0">
                  <a:pos x="15" y="163"/>
                </a:cxn>
                <a:cxn ang="0">
                  <a:pos x="2" y="139"/>
                </a:cxn>
                <a:cxn ang="0">
                  <a:pos x="2" y="53"/>
                </a:cxn>
                <a:cxn ang="0">
                  <a:pos x="15" y="68"/>
                </a:cxn>
              </a:cxnLst>
              <a:rect l="0" t="0" r="r" b="b"/>
              <a:pathLst>
                <a:path w="15" h="214">
                  <a:moveTo>
                    <a:pt x="15" y="68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0" y="14"/>
                    <a:pt x="5" y="7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2" y="205"/>
                    <a:pt x="15" y="214"/>
                    <a:pt x="15" y="214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1" y="156"/>
                    <a:pt x="7" y="147"/>
                    <a:pt x="2" y="139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1" y="63"/>
                    <a:pt x="15" y="68"/>
                    <a:pt x="15" y="68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2" name="Freeform 2210"/>
            <p:cNvSpPr>
              <a:spLocks/>
            </p:cNvSpPr>
            <p:nvPr userDrawn="1"/>
          </p:nvSpPr>
          <p:spPr bwMode="auto">
            <a:xfrm>
              <a:off x="969" y="2870"/>
              <a:ext cx="28" cy="273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13" y="61"/>
                </a:cxn>
                <a:cxn ang="0">
                  <a:pos x="13" y="105"/>
                </a:cxn>
                <a:cxn ang="0">
                  <a:pos x="0" y="88"/>
                </a:cxn>
                <a:cxn ang="0">
                  <a:pos x="0" y="130"/>
                </a:cxn>
                <a:cxn ang="0">
                  <a:pos x="15" y="147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5" y="21"/>
                </a:cxn>
              </a:cxnLst>
              <a:rect l="0" t="0" r="r" b="b"/>
              <a:pathLst>
                <a:path w="15" h="147">
                  <a:moveTo>
                    <a:pt x="15" y="21"/>
                  </a:moveTo>
                  <a:cubicBezTo>
                    <a:pt x="10" y="14"/>
                    <a:pt x="5" y="7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54"/>
                    <a:pt x="11" y="59"/>
                    <a:pt x="13" y="61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9" y="100"/>
                    <a:pt x="5" y="94"/>
                    <a:pt x="0" y="88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2" y="141"/>
                    <a:pt x="15" y="147"/>
                    <a:pt x="15" y="147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3" name="Freeform 2211"/>
            <p:cNvSpPr>
              <a:spLocks/>
            </p:cNvSpPr>
            <p:nvPr userDrawn="1"/>
          </p:nvSpPr>
          <p:spPr bwMode="auto">
            <a:xfrm>
              <a:off x="804" y="3265"/>
              <a:ext cx="73" cy="12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9" y="69"/>
                </a:cxn>
                <a:cxn ang="0">
                  <a:pos x="39" y="16"/>
                </a:cxn>
                <a:cxn ang="0">
                  <a:pos x="0" y="0"/>
                </a:cxn>
                <a:cxn ang="0">
                  <a:pos x="0" y="57"/>
                </a:cxn>
              </a:cxnLst>
              <a:rect l="0" t="0" r="r" b="b"/>
              <a:pathLst>
                <a:path w="39" h="69">
                  <a:moveTo>
                    <a:pt x="0" y="57"/>
                  </a:moveTo>
                  <a:cubicBezTo>
                    <a:pt x="15" y="62"/>
                    <a:pt x="28" y="66"/>
                    <a:pt x="39" y="6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27" y="11"/>
                    <a:pt x="14" y="6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4" name="Freeform 2212"/>
            <p:cNvSpPr>
              <a:spLocks/>
            </p:cNvSpPr>
            <p:nvPr userDrawn="1"/>
          </p:nvSpPr>
          <p:spPr bwMode="auto">
            <a:xfrm>
              <a:off x="297" y="3376"/>
              <a:ext cx="202" cy="328"/>
            </a:xfrm>
            <a:custGeom>
              <a:avLst/>
              <a:gdLst/>
              <a:ahLst/>
              <a:cxnLst>
                <a:cxn ang="0">
                  <a:pos x="61" y="7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121"/>
                </a:cxn>
                <a:cxn ang="0">
                  <a:pos x="0" y="173"/>
                </a:cxn>
                <a:cxn ang="0">
                  <a:pos x="47" y="177"/>
                </a:cxn>
                <a:cxn ang="0">
                  <a:pos x="47" y="126"/>
                </a:cxn>
                <a:cxn ang="0">
                  <a:pos x="47" y="75"/>
                </a:cxn>
                <a:cxn ang="0">
                  <a:pos x="63" y="77"/>
                </a:cxn>
                <a:cxn ang="0">
                  <a:pos x="109" y="85"/>
                </a:cxn>
                <a:cxn ang="0">
                  <a:pos x="109" y="10"/>
                </a:cxn>
                <a:cxn ang="0">
                  <a:pos x="61" y="0"/>
                </a:cxn>
                <a:cxn ang="0">
                  <a:pos x="61" y="74"/>
                </a:cxn>
              </a:cxnLst>
              <a:rect l="0" t="0" r="r" b="b"/>
              <a:pathLst>
                <a:path w="109" h="177">
                  <a:moveTo>
                    <a:pt x="61" y="7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9" y="80"/>
                    <a:pt x="95" y="82"/>
                    <a:pt x="109" y="85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93" y="6"/>
                    <a:pt x="77" y="3"/>
                    <a:pt x="61" y="0"/>
                  </a:cubicBezTo>
                  <a:lnTo>
                    <a:pt x="61" y="74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5" name="Freeform 2213"/>
            <p:cNvSpPr>
              <a:spLocks/>
            </p:cNvSpPr>
            <p:nvPr userDrawn="1"/>
          </p:nvSpPr>
          <p:spPr bwMode="auto">
            <a:xfrm>
              <a:off x="523" y="3399"/>
              <a:ext cx="74" cy="15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0" y="81"/>
                </a:cxn>
                <a:cxn ang="0">
                  <a:pos x="40" y="8"/>
                </a:cxn>
                <a:cxn ang="0">
                  <a:pos x="0" y="0"/>
                </a:cxn>
                <a:cxn ang="0">
                  <a:pos x="0" y="75"/>
                </a:cxn>
              </a:cxnLst>
              <a:rect l="0" t="0" r="r" b="b"/>
              <a:pathLst>
                <a:path w="40" h="81">
                  <a:moveTo>
                    <a:pt x="0" y="75"/>
                  </a:moveTo>
                  <a:cubicBezTo>
                    <a:pt x="14" y="77"/>
                    <a:pt x="27" y="79"/>
                    <a:pt x="40" y="8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27" y="6"/>
                    <a:pt x="14" y="3"/>
                    <a:pt x="0" y="0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6" name="Freeform 2214"/>
            <p:cNvSpPr>
              <a:spLocks/>
            </p:cNvSpPr>
            <p:nvPr userDrawn="1"/>
          </p:nvSpPr>
          <p:spPr bwMode="auto">
            <a:xfrm>
              <a:off x="410" y="3612"/>
              <a:ext cx="89" cy="16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48" y="88"/>
                </a:cxn>
                <a:cxn ang="0">
                  <a:pos x="48" y="6"/>
                </a:cxn>
                <a:cxn ang="0">
                  <a:pos x="0" y="0"/>
                </a:cxn>
                <a:cxn ang="0">
                  <a:pos x="0" y="86"/>
                </a:cxn>
              </a:cxnLst>
              <a:rect l="0" t="0" r="r" b="b"/>
              <a:pathLst>
                <a:path w="48" h="88">
                  <a:moveTo>
                    <a:pt x="0" y="86"/>
                  </a:moveTo>
                  <a:cubicBezTo>
                    <a:pt x="16" y="87"/>
                    <a:pt x="32" y="87"/>
                    <a:pt x="48" y="8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32" y="4"/>
                    <a:pt x="16" y="2"/>
                    <a:pt x="0" y="0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7" name="Freeform 2215"/>
            <p:cNvSpPr>
              <a:spLocks/>
            </p:cNvSpPr>
            <p:nvPr userDrawn="1"/>
          </p:nvSpPr>
          <p:spPr bwMode="auto">
            <a:xfrm>
              <a:off x="899" y="3677"/>
              <a:ext cx="98" cy="382"/>
            </a:xfrm>
            <a:custGeom>
              <a:avLst/>
              <a:gdLst/>
              <a:ahLst/>
              <a:cxnLst>
                <a:cxn ang="0">
                  <a:pos x="26" y="59"/>
                </a:cxn>
                <a:cxn ang="0">
                  <a:pos x="26" y="5"/>
                </a:cxn>
                <a:cxn ang="0">
                  <a:pos x="0" y="0"/>
                </a:cxn>
                <a:cxn ang="0">
                  <a:pos x="0" y="58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38" y="100"/>
                </a:cxn>
                <a:cxn ang="0">
                  <a:pos x="38" y="206"/>
                </a:cxn>
                <a:cxn ang="0">
                  <a:pos x="53" y="206"/>
                </a:cxn>
                <a:cxn ang="0">
                  <a:pos x="53" y="101"/>
                </a:cxn>
                <a:cxn ang="0">
                  <a:pos x="53" y="101"/>
                </a:cxn>
                <a:cxn ang="0">
                  <a:pos x="53" y="98"/>
                </a:cxn>
                <a:cxn ang="0">
                  <a:pos x="26" y="96"/>
                </a:cxn>
                <a:cxn ang="0">
                  <a:pos x="26" y="59"/>
                </a:cxn>
              </a:cxnLst>
              <a:rect l="0" t="0" r="r" b="b"/>
              <a:pathLst>
                <a:path w="53" h="206">
                  <a:moveTo>
                    <a:pt x="26" y="5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18" y="3"/>
                    <a:pt x="9" y="1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26" y="96"/>
                    <a:pt x="26" y="96"/>
                    <a:pt x="26" y="96"/>
                  </a:cubicBezTo>
                  <a:lnTo>
                    <a:pt x="26" y="59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8" name="Rectangle 2216"/>
            <p:cNvSpPr>
              <a:spLocks noChangeArrowheads="1"/>
            </p:cNvSpPr>
            <p:nvPr userDrawn="1"/>
          </p:nvSpPr>
          <p:spPr bwMode="auto">
            <a:xfrm>
              <a:off x="969" y="4123"/>
              <a:ext cx="28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9" name="Rectangle 2217"/>
            <p:cNvSpPr>
              <a:spLocks noChangeArrowheads="1"/>
            </p:cNvSpPr>
            <p:nvPr userDrawn="1"/>
          </p:nvSpPr>
          <p:spPr bwMode="auto">
            <a:xfrm>
              <a:off x="804" y="4123"/>
              <a:ext cx="73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0" name="Freeform 2218"/>
            <p:cNvSpPr>
              <a:spLocks/>
            </p:cNvSpPr>
            <p:nvPr userDrawn="1"/>
          </p:nvSpPr>
          <p:spPr bwMode="auto">
            <a:xfrm>
              <a:off x="297" y="3868"/>
              <a:ext cx="87" cy="181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87" y="181"/>
                </a:cxn>
                <a:cxn ang="0">
                  <a:pos x="87" y="3"/>
                </a:cxn>
                <a:cxn ang="0">
                  <a:pos x="0" y="0"/>
                </a:cxn>
                <a:cxn ang="0">
                  <a:pos x="0" y="179"/>
                </a:cxn>
              </a:cxnLst>
              <a:rect l="0" t="0" r="r" b="b"/>
              <a:pathLst>
                <a:path w="87" h="181">
                  <a:moveTo>
                    <a:pt x="0" y="179"/>
                  </a:moveTo>
                  <a:lnTo>
                    <a:pt x="87" y="181"/>
                  </a:lnTo>
                  <a:lnTo>
                    <a:pt x="87" y="3"/>
                  </a:lnTo>
                  <a:lnTo>
                    <a:pt x="0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1" name="Freeform 2219"/>
            <p:cNvSpPr>
              <a:spLocks/>
            </p:cNvSpPr>
            <p:nvPr userDrawn="1"/>
          </p:nvSpPr>
          <p:spPr bwMode="auto">
            <a:xfrm>
              <a:off x="410" y="4049"/>
              <a:ext cx="89" cy="271"/>
            </a:xfrm>
            <a:custGeom>
              <a:avLst/>
              <a:gdLst/>
              <a:ahLst/>
              <a:cxnLst>
                <a:cxn ang="0">
                  <a:pos x="0" y="271"/>
                </a:cxn>
                <a:cxn ang="0">
                  <a:pos x="89" y="271"/>
                </a:cxn>
                <a:cxn ang="0">
                  <a:pos x="89" y="2"/>
                </a:cxn>
                <a:cxn ang="0">
                  <a:pos x="0" y="0"/>
                </a:cxn>
                <a:cxn ang="0">
                  <a:pos x="0" y="271"/>
                </a:cxn>
              </a:cxnLst>
              <a:rect l="0" t="0" r="r" b="b"/>
              <a:pathLst>
                <a:path w="89" h="271">
                  <a:moveTo>
                    <a:pt x="0" y="271"/>
                  </a:moveTo>
                  <a:lnTo>
                    <a:pt x="89" y="271"/>
                  </a:lnTo>
                  <a:lnTo>
                    <a:pt x="89" y="2"/>
                  </a:lnTo>
                  <a:lnTo>
                    <a:pt x="0" y="0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2" name="Freeform 2220"/>
            <p:cNvSpPr>
              <a:spLocks/>
            </p:cNvSpPr>
            <p:nvPr userDrawn="1"/>
          </p:nvSpPr>
          <p:spPr bwMode="auto">
            <a:xfrm>
              <a:off x="2" y="3732"/>
              <a:ext cx="124" cy="128"/>
            </a:xfrm>
            <a:custGeom>
              <a:avLst/>
              <a:gdLst/>
              <a:ahLst/>
              <a:cxnLst>
                <a:cxn ang="0">
                  <a:pos x="124" y="8"/>
                </a:cxn>
                <a:cxn ang="0">
                  <a:pos x="0" y="0"/>
                </a:cxn>
                <a:cxn ang="0">
                  <a:pos x="0" y="119"/>
                </a:cxn>
                <a:cxn ang="0">
                  <a:pos x="124" y="128"/>
                </a:cxn>
                <a:cxn ang="0">
                  <a:pos x="124" y="8"/>
                </a:cxn>
              </a:cxnLst>
              <a:rect l="0" t="0" r="r" b="b"/>
              <a:pathLst>
                <a:path w="124" h="128">
                  <a:moveTo>
                    <a:pt x="124" y="8"/>
                  </a:moveTo>
                  <a:lnTo>
                    <a:pt x="0" y="0"/>
                  </a:lnTo>
                  <a:lnTo>
                    <a:pt x="0" y="119"/>
                  </a:lnTo>
                  <a:lnTo>
                    <a:pt x="124" y="128"/>
                  </a:lnTo>
                  <a:lnTo>
                    <a:pt x="124" y="8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3" name="Freeform 2221"/>
            <p:cNvSpPr>
              <a:spLocks/>
            </p:cNvSpPr>
            <p:nvPr userDrawn="1"/>
          </p:nvSpPr>
          <p:spPr bwMode="auto">
            <a:xfrm>
              <a:off x="2" y="3033"/>
              <a:ext cx="124" cy="175"/>
            </a:xfrm>
            <a:custGeom>
              <a:avLst/>
              <a:gdLst/>
              <a:ahLst/>
              <a:cxnLst>
                <a:cxn ang="0">
                  <a:pos x="67" y="17"/>
                </a:cxn>
                <a:cxn ang="0">
                  <a:pos x="0" y="0"/>
                </a:cxn>
                <a:cxn ang="0">
                  <a:pos x="0" y="80"/>
                </a:cxn>
                <a:cxn ang="0">
                  <a:pos x="67" y="94"/>
                </a:cxn>
                <a:cxn ang="0">
                  <a:pos x="67" y="17"/>
                </a:cxn>
              </a:cxnLst>
              <a:rect l="0" t="0" r="r" b="b"/>
              <a:pathLst>
                <a:path w="67" h="94">
                  <a:moveTo>
                    <a:pt x="67" y="17"/>
                  </a:moveTo>
                  <a:cubicBezTo>
                    <a:pt x="44" y="11"/>
                    <a:pt x="23" y="6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4" y="85"/>
                    <a:pt x="45" y="89"/>
                    <a:pt x="67" y="94"/>
                  </a:cubicBezTo>
                  <a:lnTo>
                    <a:pt x="67" y="17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4" name="Freeform 2222"/>
            <p:cNvSpPr>
              <a:spLocks/>
            </p:cNvSpPr>
            <p:nvPr userDrawn="1"/>
          </p:nvSpPr>
          <p:spPr bwMode="auto">
            <a:xfrm>
              <a:off x="2" y="3945"/>
              <a:ext cx="247" cy="375"/>
            </a:xfrm>
            <a:custGeom>
              <a:avLst/>
              <a:gdLst/>
              <a:ahLst/>
              <a:cxnLst>
                <a:cxn ang="0">
                  <a:pos x="137" y="86"/>
                </a:cxn>
                <a:cxn ang="0">
                  <a:pos x="117" y="86"/>
                </a:cxn>
                <a:cxn ang="0">
                  <a:pos x="111" y="86"/>
                </a:cxn>
                <a:cxn ang="0">
                  <a:pos x="108" y="86"/>
                </a:cxn>
                <a:cxn ang="0">
                  <a:pos x="108" y="234"/>
                </a:cxn>
                <a:cxn ang="0">
                  <a:pos x="0" y="234"/>
                </a:cxn>
                <a:cxn ang="0">
                  <a:pos x="0" y="375"/>
                </a:cxn>
                <a:cxn ang="0">
                  <a:pos x="117" y="375"/>
                </a:cxn>
                <a:cxn ang="0">
                  <a:pos x="117" y="291"/>
                </a:cxn>
                <a:cxn ang="0">
                  <a:pos x="117" y="234"/>
                </a:cxn>
                <a:cxn ang="0">
                  <a:pos x="117" y="99"/>
                </a:cxn>
                <a:cxn ang="0">
                  <a:pos x="137" y="99"/>
                </a:cxn>
                <a:cxn ang="0">
                  <a:pos x="137" y="101"/>
                </a:cxn>
                <a:cxn ang="0">
                  <a:pos x="247" y="101"/>
                </a:cxn>
                <a:cxn ang="0">
                  <a:pos x="247" y="4"/>
                </a:cxn>
                <a:cxn ang="0">
                  <a:pos x="137" y="0"/>
                </a:cxn>
                <a:cxn ang="0">
                  <a:pos x="137" y="86"/>
                </a:cxn>
              </a:cxnLst>
              <a:rect l="0" t="0" r="r" b="b"/>
              <a:pathLst>
                <a:path w="247" h="375">
                  <a:moveTo>
                    <a:pt x="137" y="86"/>
                  </a:moveTo>
                  <a:lnTo>
                    <a:pt x="117" y="86"/>
                  </a:lnTo>
                  <a:lnTo>
                    <a:pt x="111" y="86"/>
                  </a:lnTo>
                  <a:lnTo>
                    <a:pt x="108" y="86"/>
                  </a:lnTo>
                  <a:lnTo>
                    <a:pt x="108" y="234"/>
                  </a:lnTo>
                  <a:lnTo>
                    <a:pt x="0" y="234"/>
                  </a:lnTo>
                  <a:lnTo>
                    <a:pt x="0" y="375"/>
                  </a:lnTo>
                  <a:lnTo>
                    <a:pt x="117" y="375"/>
                  </a:lnTo>
                  <a:lnTo>
                    <a:pt x="117" y="291"/>
                  </a:lnTo>
                  <a:lnTo>
                    <a:pt x="117" y="234"/>
                  </a:lnTo>
                  <a:lnTo>
                    <a:pt x="117" y="99"/>
                  </a:lnTo>
                  <a:lnTo>
                    <a:pt x="137" y="99"/>
                  </a:lnTo>
                  <a:lnTo>
                    <a:pt x="137" y="101"/>
                  </a:lnTo>
                  <a:lnTo>
                    <a:pt x="247" y="101"/>
                  </a:lnTo>
                  <a:lnTo>
                    <a:pt x="247" y="4"/>
                  </a:lnTo>
                  <a:lnTo>
                    <a:pt x="137" y="0"/>
                  </a:lnTo>
                  <a:lnTo>
                    <a:pt x="137" y="86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5" name="Rectangle 2223"/>
            <p:cNvSpPr>
              <a:spLocks noChangeArrowheads="1"/>
            </p:cNvSpPr>
            <p:nvPr userDrawn="1"/>
          </p:nvSpPr>
          <p:spPr bwMode="auto">
            <a:xfrm>
              <a:off x="297" y="4179"/>
              <a:ext cx="87" cy="141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6" name="Freeform 2224"/>
            <p:cNvSpPr>
              <a:spLocks/>
            </p:cNvSpPr>
            <p:nvPr userDrawn="1"/>
          </p:nvSpPr>
          <p:spPr bwMode="auto">
            <a:xfrm>
              <a:off x="154" y="2627"/>
              <a:ext cx="443" cy="677"/>
            </a:xfrm>
            <a:custGeom>
              <a:avLst/>
              <a:gdLst/>
              <a:ahLst/>
              <a:cxnLst>
                <a:cxn ang="0">
                  <a:pos x="63" y="126"/>
                </a:cxn>
                <a:cxn ang="0">
                  <a:pos x="77" y="204"/>
                </a:cxn>
                <a:cxn ang="0">
                  <a:pos x="124" y="143"/>
                </a:cxn>
                <a:cxn ang="0">
                  <a:pos x="124" y="87"/>
                </a:cxn>
                <a:cxn ang="0">
                  <a:pos x="137" y="35"/>
                </a:cxn>
                <a:cxn ang="0">
                  <a:pos x="177" y="110"/>
                </a:cxn>
                <a:cxn ang="0">
                  <a:pos x="199" y="173"/>
                </a:cxn>
                <a:cxn ang="0">
                  <a:pos x="199" y="226"/>
                </a:cxn>
                <a:cxn ang="0">
                  <a:pos x="186" y="355"/>
                </a:cxn>
                <a:cxn ang="0">
                  <a:pos x="186" y="218"/>
                </a:cxn>
                <a:cxn ang="0">
                  <a:pos x="137" y="148"/>
                </a:cxn>
                <a:cxn ang="0">
                  <a:pos x="181" y="239"/>
                </a:cxn>
                <a:cxn ang="0">
                  <a:pos x="181" y="354"/>
                </a:cxn>
                <a:cxn ang="0">
                  <a:pos x="181" y="359"/>
                </a:cxn>
                <a:cxn ang="0">
                  <a:pos x="205" y="362"/>
                </a:cxn>
                <a:cxn ang="0">
                  <a:pos x="205" y="247"/>
                </a:cxn>
                <a:cxn ang="0">
                  <a:pos x="239" y="133"/>
                </a:cxn>
                <a:cxn ang="0">
                  <a:pos x="186" y="51"/>
                </a:cxn>
                <a:cxn ang="0">
                  <a:pos x="149" y="33"/>
                </a:cxn>
                <a:cxn ang="0">
                  <a:pos x="137" y="28"/>
                </a:cxn>
                <a:cxn ang="0">
                  <a:pos x="124" y="22"/>
                </a:cxn>
                <a:cxn ang="0">
                  <a:pos x="119" y="19"/>
                </a:cxn>
                <a:cxn ang="0">
                  <a:pos x="116" y="18"/>
                </a:cxn>
                <a:cxn ang="0">
                  <a:pos x="77" y="68"/>
                </a:cxn>
                <a:cxn ang="0">
                  <a:pos x="77" y="126"/>
                </a:cxn>
                <a:cxn ang="0">
                  <a:pos x="63" y="121"/>
                </a:cxn>
                <a:cxn ang="0">
                  <a:pos x="61" y="120"/>
                </a:cxn>
                <a:cxn ang="0">
                  <a:pos x="57" y="119"/>
                </a:cxn>
                <a:cxn ang="0">
                  <a:pos x="0" y="181"/>
                </a:cxn>
                <a:cxn ang="0">
                  <a:pos x="59" y="255"/>
                </a:cxn>
                <a:cxn ang="0">
                  <a:pos x="0" y="316"/>
                </a:cxn>
                <a:cxn ang="0">
                  <a:pos x="63" y="256"/>
                </a:cxn>
                <a:cxn ang="0">
                  <a:pos x="63" y="200"/>
                </a:cxn>
              </a:cxnLst>
              <a:rect l="0" t="0" r="r" b="b"/>
              <a:pathLst>
                <a:path w="239" h="365">
                  <a:moveTo>
                    <a:pt x="63" y="200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93" y="210"/>
                    <a:pt x="109" y="215"/>
                    <a:pt x="124" y="220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143"/>
                    <a:pt x="124" y="143"/>
                    <a:pt x="124" y="143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51" y="98"/>
                    <a:pt x="164" y="104"/>
                    <a:pt x="177" y="110"/>
                  </a:cubicBezTo>
                  <a:cubicBezTo>
                    <a:pt x="199" y="120"/>
                    <a:pt x="199" y="120"/>
                    <a:pt x="199" y="120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18"/>
                    <a:pt x="186" y="218"/>
                    <a:pt x="186" y="218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70" y="161"/>
                    <a:pt x="154" y="155"/>
                    <a:pt x="137" y="148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153" y="229"/>
                    <a:pt x="167" y="234"/>
                    <a:pt x="181" y="239"/>
                  </a:cubicBezTo>
                  <a:cubicBezTo>
                    <a:pt x="181" y="354"/>
                    <a:pt x="181" y="354"/>
                    <a:pt x="181" y="354"/>
                  </a:cubicBezTo>
                  <a:cubicBezTo>
                    <a:pt x="181" y="354"/>
                    <a:pt x="181" y="354"/>
                    <a:pt x="181" y="354"/>
                  </a:cubicBezTo>
                  <a:cubicBezTo>
                    <a:pt x="181" y="355"/>
                    <a:pt x="181" y="355"/>
                    <a:pt x="181" y="355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205" y="365"/>
                    <a:pt x="205" y="365"/>
                    <a:pt x="205" y="365"/>
                  </a:cubicBezTo>
                  <a:cubicBezTo>
                    <a:pt x="205" y="362"/>
                    <a:pt x="205" y="362"/>
                    <a:pt x="205" y="362"/>
                  </a:cubicBezTo>
                  <a:cubicBezTo>
                    <a:pt x="205" y="360"/>
                    <a:pt x="205" y="360"/>
                    <a:pt x="205" y="360"/>
                  </a:cubicBezTo>
                  <a:cubicBezTo>
                    <a:pt x="205" y="247"/>
                    <a:pt x="205" y="247"/>
                    <a:pt x="205" y="247"/>
                  </a:cubicBezTo>
                  <a:cubicBezTo>
                    <a:pt x="217" y="252"/>
                    <a:pt x="228" y="256"/>
                    <a:pt x="239" y="260"/>
                  </a:cubicBezTo>
                  <a:cubicBezTo>
                    <a:pt x="239" y="133"/>
                    <a:pt x="239" y="133"/>
                    <a:pt x="239" y="1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74" y="45"/>
                    <a:pt x="162" y="39"/>
                    <a:pt x="149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3" y="30"/>
                    <a:pt x="140" y="29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1"/>
                    <a:pt x="121" y="20"/>
                    <a:pt x="119" y="19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3" y="12"/>
                    <a:pt x="90" y="6"/>
                    <a:pt x="77" y="0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2" y="120"/>
                    <a:pt x="61" y="120"/>
                    <a:pt x="61" y="120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38" y="112"/>
                    <a:pt x="19" y="105"/>
                    <a:pt x="0" y="9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0" y="187"/>
                    <a:pt x="40" y="193"/>
                    <a:pt x="59" y="199"/>
                  </a:cubicBezTo>
                  <a:cubicBezTo>
                    <a:pt x="59" y="255"/>
                    <a:pt x="59" y="255"/>
                    <a:pt x="59" y="255"/>
                  </a:cubicBezTo>
                  <a:cubicBezTo>
                    <a:pt x="39" y="250"/>
                    <a:pt x="20" y="245"/>
                    <a:pt x="0" y="24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2" y="320"/>
                    <a:pt x="43" y="325"/>
                    <a:pt x="63" y="329"/>
                  </a:cubicBezTo>
                  <a:cubicBezTo>
                    <a:pt x="63" y="256"/>
                    <a:pt x="63" y="256"/>
                    <a:pt x="63" y="256"/>
                  </a:cubicBezTo>
                  <a:cubicBezTo>
                    <a:pt x="63" y="256"/>
                    <a:pt x="63" y="256"/>
                    <a:pt x="63" y="256"/>
                  </a:cubicBezTo>
                  <a:lnTo>
                    <a:pt x="63" y="20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7" name="Freeform 2225"/>
            <p:cNvSpPr>
              <a:spLocks/>
            </p:cNvSpPr>
            <p:nvPr userDrawn="1"/>
          </p:nvSpPr>
          <p:spPr bwMode="auto">
            <a:xfrm>
              <a:off x="2" y="2043"/>
              <a:ext cx="269" cy="699"/>
            </a:xfrm>
            <a:custGeom>
              <a:avLst/>
              <a:gdLst/>
              <a:ahLst/>
              <a:cxnLst>
                <a:cxn ang="0">
                  <a:pos x="67" y="268"/>
                </a:cxn>
                <a:cxn ang="0">
                  <a:pos x="67" y="208"/>
                </a:cxn>
                <a:cxn ang="0">
                  <a:pos x="88" y="218"/>
                </a:cxn>
                <a:cxn ang="0">
                  <a:pos x="145" y="245"/>
                </a:cxn>
                <a:cxn ang="0">
                  <a:pos x="145" y="201"/>
                </a:cxn>
                <a:cxn ang="0">
                  <a:pos x="145" y="170"/>
                </a:cxn>
                <a:cxn ang="0">
                  <a:pos x="145" y="124"/>
                </a:cxn>
                <a:cxn ang="0">
                  <a:pos x="145" y="124"/>
                </a:cxn>
                <a:cxn ang="0">
                  <a:pos x="145" y="38"/>
                </a:cxn>
                <a:cxn ang="0">
                  <a:pos x="82" y="0"/>
                </a:cxn>
                <a:cxn ang="0">
                  <a:pos x="82" y="138"/>
                </a:cxn>
                <a:cxn ang="0">
                  <a:pos x="82" y="168"/>
                </a:cxn>
                <a:cxn ang="0">
                  <a:pos x="82" y="204"/>
                </a:cxn>
                <a:cxn ang="0">
                  <a:pos x="0" y="164"/>
                </a:cxn>
                <a:cxn ang="0">
                  <a:pos x="0" y="168"/>
                </a:cxn>
                <a:cxn ang="0">
                  <a:pos x="0" y="174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247"/>
                </a:cxn>
                <a:cxn ang="0">
                  <a:pos x="45" y="266"/>
                </a:cxn>
                <a:cxn ang="0">
                  <a:pos x="45" y="266"/>
                </a:cxn>
                <a:cxn ang="0">
                  <a:pos x="82" y="282"/>
                </a:cxn>
                <a:cxn ang="0">
                  <a:pos x="82" y="353"/>
                </a:cxn>
                <a:cxn ang="0">
                  <a:pos x="145" y="377"/>
                </a:cxn>
                <a:cxn ang="0">
                  <a:pos x="145" y="309"/>
                </a:cxn>
                <a:cxn ang="0">
                  <a:pos x="145" y="309"/>
                </a:cxn>
                <a:cxn ang="0">
                  <a:pos x="145" y="301"/>
                </a:cxn>
                <a:cxn ang="0">
                  <a:pos x="67" y="268"/>
                </a:cxn>
              </a:cxnLst>
              <a:rect l="0" t="0" r="r" b="b"/>
              <a:pathLst>
                <a:path w="145" h="377">
                  <a:moveTo>
                    <a:pt x="67" y="268"/>
                  </a:moveTo>
                  <a:cubicBezTo>
                    <a:pt x="67" y="208"/>
                    <a:pt x="67" y="208"/>
                    <a:pt x="67" y="20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107" y="227"/>
                    <a:pt x="127" y="236"/>
                    <a:pt x="145" y="245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70"/>
                    <a:pt x="145" y="170"/>
                    <a:pt x="145" y="170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24" y="25"/>
                    <a:pt x="103" y="13"/>
                    <a:pt x="82" y="0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6" y="253"/>
                    <a:pt x="30" y="259"/>
                    <a:pt x="45" y="266"/>
                  </a:cubicBezTo>
                  <a:cubicBezTo>
                    <a:pt x="45" y="266"/>
                    <a:pt x="45" y="266"/>
                    <a:pt x="45" y="266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2" y="353"/>
                    <a:pt x="82" y="353"/>
                    <a:pt x="82" y="353"/>
                  </a:cubicBezTo>
                  <a:cubicBezTo>
                    <a:pt x="104" y="361"/>
                    <a:pt x="125" y="369"/>
                    <a:pt x="145" y="377"/>
                  </a:cubicBezTo>
                  <a:cubicBezTo>
                    <a:pt x="145" y="309"/>
                    <a:pt x="145" y="309"/>
                    <a:pt x="145" y="309"/>
                  </a:cubicBezTo>
                  <a:cubicBezTo>
                    <a:pt x="145" y="309"/>
                    <a:pt x="145" y="309"/>
                    <a:pt x="145" y="309"/>
                  </a:cubicBezTo>
                  <a:cubicBezTo>
                    <a:pt x="145" y="301"/>
                    <a:pt x="145" y="301"/>
                    <a:pt x="145" y="301"/>
                  </a:cubicBezTo>
                  <a:lnTo>
                    <a:pt x="67" y="268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8" name="Freeform 2226"/>
            <p:cNvSpPr>
              <a:spLocks noEditPoints="1"/>
            </p:cNvSpPr>
            <p:nvPr userDrawn="1"/>
          </p:nvSpPr>
          <p:spPr bwMode="auto">
            <a:xfrm>
              <a:off x="523" y="2008"/>
              <a:ext cx="474" cy="1622"/>
            </a:xfrm>
            <a:custGeom>
              <a:avLst/>
              <a:gdLst/>
              <a:ahLst/>
              <a:cxnLst>
                <a:cxn ang="0">
                  <a:pos x="229" y="761"/>
                </a:cxn>
                <a:cxn ang="0">
                  <a:pos x="191" y="656"/>
                </a:cxn>
                <a:cxn ang="0">
                  <a:pos x="191" y="469"/>
                </a:cxn>
                <a:cxn ang="0">
                  <a:pos x="203" y="608"/>
                </a:cxn>
                <a:cxn ang="0">
                  <a:pos x="241" y="637"/>
                </a:cxn>
                <a:cxn ang="0">
                  <a:pos x="229" y="626"/>
                </a:cxn>
                <a:cxn ang="0">
                  <a:pos x="207" y="326"/>
                </a:cxn>
                <a:cxn ang="0">
                  <a:pos x="155" y="203"/>
                </a:cxn>
                <a:cxn ang="0">
                  <a:pos x="152" y="201"/>
                </a:cxn>
                <a:cxn ang="0">
                  <a:pos x="155" y="137"/>
                </a:cxn>
                <a:cxn ang="0">
                  <a:pos x="152" y="129"/>
                </a:cxn>
                <a:cxn ang="0">
                  <a:pos x="102" y="84"/>
                </a:cxn>
                <a:cxn ang="0">
                  <a:pos x="89" y="209"/>
                </a:cxn>
                <a:cxn ang="0">
                  <a:pos x="53" y="259"/>
                </a:cxn>
                <a:cxn ang="0">
                  <a:pos x="21" y="237"/>
                </a:cxn>
                <a:cxn ang="0">
                  <a:pos x="0" y="348"/>
                </a:cxn>
                <a:cxn ang="0">
                  <a:pos x="40" y="364"/>
                </a:cxn>
                <a:cxn ang="0">
                  <a:pos x="89" y="613"/>
                </a:cxn>
                <a:cxn ang="0">
                  <a:pos x="102" y="618"/>
                </a:cxn>
                <a:cxn ang="0">
                  <a:pos x="89" y="656"/>
                </a:cxn>
                <a:cxn ang="0">
                  <a:pos x="53" y="644"/>
                </a:cxn>
                <a:cxn ang="0">
                  <a:pos x="53" y="761"/>
                </a:cxn>
                <a:cxn ang="0">
                  <a:pos x="40" y="761"/>
                </a:cxn>
                <a:cxn ang="0">
                  <a:pos x="89" y="771"/>
                </a:cxn>
                <a:cxn ang="0">
                  <a:pos x="104" y="721"/>
                </a:cxn>
                <a:cxn ang="0">
                  <a:pos x="110" y="556"/>
                </a:cxn>
                <a:cxn ang="0">
                  <a:pos x="89" y="546"/>
                </a:cxn>
                <a:cxn ang="0">
                  <a:pos x="89" y="445"/>
                </a:cxn>
                <a:cxn ang="0">
                  <a:pos x="140" y="329"/>
                </a:cxn>
                <a:cxn ang="0">
                  <a:pos x="191" y="312"/>
                </a:cxn>
                <a:cxn ang="0">
                  <a:pos x="203" y="475"/>
                </a:cxn>
                <a:cxn ang="0">
                  <a:pos x="185" y="460"/>
                </a:cxn>
                <a:cxn ang="0">
                  <a:pos x="152" y="640"/>
                </a:cxn>
                <a:cxn ang="0">
                  <a:pos x="203" y="780"/>
                </a:cxn>
                <a:cxn ang="0">
                  <a:pos x="241" y="871"/>
                </a:cxn>
                <a:cxn ang="0">
                  <a:pos x="152" y="334"/>
                </a:cxn>
                <a:cxn ang="0">
                  <a:pos x="140" y="324"/>
                </a:cxn>
                <a:cxn ang="0">
                  <a:pos x="114" y="304"/>
                </a:cxn>
                <a:cxn ang="0">
                  <a:pos x="102" y="399"/>
                </a:cxn>
                <a:cxn ang="0">
                  <a:pos x="102" y="447"/>
                </a:cxn>
                <a:cxn ang="0">
                  <a:pos x="86" y="438"/>
                </a:cxn>
                <a:cxn ang="0">
                  <a:pos x="89" y="391"/>
                </a:cxn>
                <a:cxn ang="0">
                  <a:pos x="56" y="369"/>
                </a:cxn>
                <a:cxn ang="0">
                  <a:pos x="40" y="360"/>
                </a:cxn>
                <a:cxn ang="0">
                  <a:pos x="35" y="356"/>
                </a:cxn>
                <a:cxn ang="0">
                  <a:pos x="56" y="304"/>
                </a:cxn>
                <a:cxn ang="0">
                  <a:pos x="109" y="230"/>
                </a:cxn>
                <a:cxn ang="0">
                  <a:pos x="152" y="268"/>
                </a:cxn>
              </a:cxnLst>
              <a:rect l="0" t="0" r="r" b="b"/>
              <a:pathLst>
                <a:path w="256" h="875">
                  <a:moveTo>
                    <a:pt x="256" y="813"/>
                  </a:moveTo>
                  <a:cubicBezTo>
                    <a:pt x="229" y="804"/>
                    <a:pt x="229" y="804"/>
                    <a:pt x="229" y="804"/>
                  </a:cubicBezTo>
                  <a:cubicBezTo>
                    <a:pt x="229" y="790"/>
                    <a:pt x="229" y="790"/>
                    <a:pt x="229" y="790"/>
                  </a:cubicBezTo>
                  <a:cubicBezTo>
                    <a:pt x="229" y="761"/>
                    <a:pt x="229" y="761"/>
                    <a:pt x="229" y="761"/>
                  </a:cubicBezTo>
                  <a:cubicBezTo>
                    <a:pt x="229" y="680"/>
                    <a:pt x="229" y="680"/>
                    <a:pt x="229" y="680"/>
                  </a:cubicBezTo>
                  <a:cubicBezTo>
                    <a:pt x="229" y="680"/>
                    <a:pt x="229" y="680"/>
                    <a:pt x="229" y="680"/>
                  </a:cubicBezTo>
                  <a:cubicBezTo>
                    <a:pt x="229" y="677"/>
                    <a:pt x="229" y="677"/>
                    <a:pt x="229" y="677"/>
                  </a:cubicBezTo>
                  <a:cubicBezTo>
                    <a:pt x="191" y="656"/>
                    <a:pt x="191" y="656"/>
                    <a:pt x="191" y="656"/>
                  </a:cubicBezTo>
                  <a:cubicBezTo>
                    <a:pt x="191" y="601"/>
                    <a:pt x="191" y="601"/>
                    <a:pt x="191" y="601"/>
                  </a:cubicBezTo>
                  <a:cubicBezTo>
                    <a:pt x="191" y="601"/>
                    <a:pt x="191" y="601"/>
                    <a:pt x="191" y="601"/>
                  </a:cubicBezTo>
                  <a:cubicBezTo>
                    <a:pt x="191" y="555"/>
                    <a:pt x="191" y="555"/>
                    <a:pt x="191" y="555"/>
                  </a:cubicBezTo>
                  <a:cubicBezTo>
                    <a:pt x="191" y="469"/>
                    <a:pt x="191" y="469"/>
                    <a:pt x="191" y="469"/>
                  </a:cubicBezTo>
                  <a:cubicBezTo>
                    <a:pt x="203" y="479"/>
                    <a:pt x="203" y="479"/>
                    <a:pt x="203" y="479"/>
                  </a:cubicBezTo>
                  <a:cubicBezTo>
                    <a:pt x="203" y="517"/>
                    <a:pt x="203" y="517"/>
                    <a:pt x="203" y="517"/>
                  </a:cubicBezTo>
                  <a:cubicBezTo>
                    <a:pt x="203" y="564"/>
                    <a:pt x="203" y="564"/>
                    <a:pt x="203" y="564"/>
                  </a:cubicBezTo>
                  <a:cubicBezTo>
                    <a:pt x="203" y="608"/>
                    <a:pt x="203" y="608"/>
                    <a:pt x="203" y="608"/>
                  </a:cubicBezTo>
                  <a:cubicBezTo>
                    <a:pt x="210" y="613"/>
                    <a:pt x="216" y="618"/>
                    <a:pt x="222" y="622"/>
                  </a:cubicBezTo>
                  <a:cubicBezTo>
                    <a:pt x="223" y="623"/>
                    <a:pt x="223" y="623"/>
                    <a:pt x="223" y="623"/>
                  </a:cubicBezTo>
                  <a:cubicBezTo>
                    <a:pt x="225" y="625"/>
                    <a:pt x="227" y="626"/>
                    <a:pt x="229" y="627"/>
                  </a:cubicBezTo>
                  <a:cubicBezTo>
                    <a:pt x="233" y="631"/>
                    <a:pt x="237" y="634"/>
                    <a:pt x="241" y="637"/>
                  </a:cubicBezTo>
                  <a:cubicBezTo>
                    <a:pt x="241" y="688"/>
                    <a:pt x="241" y="688"/>
                    <a:pt x="241" y="688"/>
                  </a:cubicBezTo>
                  <a:cubicBezTo>
                    <a:pt x="252" y="695"/>
                    <a:pt x="256" y="699"/>
                    <a:pt x="256" y="699"/>
                  </a:cubicBezTo>
                  <a:cubicBezTo>
                    <a:pt x="256" y="650"/>
                    <a:pt x="256" y="650"/>
                    <a:pt x="256" y="650"/>
                  </a:cubicBezTo>
                  <a:cubicBezTo>
                    <a:pt x="250" y="644"/>
                    <a:pt x="238" y="633"/>
                    <a:pt x="229" y="626"/>
                  </a:cubicBezTo>
                  <a:cubicBezTo>
                    <a:pt x="229" y="584"/>
                    <a:pt x="229" y="584"/>
                    <a:pt x="229" y="58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26" y="349"/>
                    <a:pt x="222" y="345"/>
                    <a:pt x="219" y="340"/>
                  </a:cubicBezTo>
                  <a:cubicBezTo>
                    <a:pt x="215" y="335"/>
                    <a:pt x="211" y="330"/>
                    <a:pt x="207" y="326"/>
                  </a:cubicBezTo>
                  <a:cubicBezTo>
                    <a:pt x="207" y="326"/>
                    <a:pt x="207" y="326"/>
                    <a:pt x="207" y="326"/>
                  </a:cubicBezTo>
                  <a:cubicBezTo>
                    <a:pt x="201" y="318"/>
                    <a:pt x="195" y="311"/>
                    <a:pt x="191" y="307"/>
                  </a:cubicBezTo>
                  <a:cubicBezTo>
                    <a:pt x="191" y="236"/>
                    <a:pt x="191" y="236"/>
                    <a:pt x="191" y="236"/>
                  </a:cubicBezTo>
                  <a:cubicBezTo>
                    <a:pt x="180" y="226"/>
                    <a:pt x="168" y="215"/>
                    <a:pt x="155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54" y="202"/>
                    <a:pt x="154" y="202"/>
                    <a:pt x="154" y="202"/>
                  </a:cubicBezTo>
                  <a:cubicBezTo>
                    <a:pt x="153" y="202"/>
                    <a:pt x="153" y="201"/>
                    <a:pt x="152" y="200"/>
                  </a:cubicBezTo>
                  <a:cubicBezTo>
                    <a:pt x="152" y="201"/>
                    <a:pt x="152" y="201"/>
                    <a:pt x="152" y="201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67" y="150"/>
                    <a:pt x="179" y="163"/>
                    <a:pt x="191" y="176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79" y="47"/>
                    <a:pt x="166" y="29"/>
                    <a:pt x="152" y="11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28" y="28"/>
                    <a:pt x="116" y="15"/>
                    <a:pt x="102" y="0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78" y="138"/>
                    <a:pt x="66" y="128"/>
                    <a:pt x="53" y="118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96"/>
                    <a:pt x="53" y="296"/>
                    <a:pt x="53" y="29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4" y="246"/>
                    <a:pt x="27" y="242"/>
                    <a:pt x="21" y="237"/>
                  </a:cubicBezTo>
                  <a:cubicBezTo>
                    <a:pt x="14" y="233"/>
                    <a:pt x="7" y="229"/>
                    <a:pt x="0" y="224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" y="399"/>
                    <a:pt x="27" y="406"/>
                    <a:pt x="40" y="412"/>
                  </a:cubicBezTo>
                  <a:cubicBezTo>
                    <a:pt x="40" y="364"/>
                    <a:pt x="40" y="364"/>
                    <a:pt x="40" y="364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3" y="419"/>
                    <a:pt x="53" y="419"/>
                    <a:pt x="53" y="419"/>
                  </a:cubicBezTo>
                  <a:cubicBezTo>
                    <a:pt x="53" y="599"/>
                    <a:pt x="53" y="599"/>
                    <a:pt x="53" y="599"/>
                  </a:cubicBezTo>
                  <a:cubicBezTo>
                    <a:pt x="66" y="604"/>
                    <a:pt x="78" y="608"/>
                    <a:pt x="89" y="613"/>
                  </a:cubicBezTo>
                  <a:cubicBezTo>
                    <a:pt x="89" y="551"/>
                    <a:pt x="89" y="551"/>
                    <a:pt x="89" y="551"/>
                  </a:cubicBezTo>
                  <a:cubicBezTo>
                    <a:pt x="102" y="558"/>
                    <a:pt x="102" y="558"/>
                    <a:pt x="102" y="558"/>
                  </a:cubicBezTo>
                  <a:cubicBezTo>
                    <a:pt x="102" y="618"/>
                    <a:pt x="102" y="618"/>
                    <a:pt x="102" y="618"/>
                  </a:cubicBezTo>
                  <a:cubicBezTo>
                    <a:pt x="102" y="618"/>
                    <a:pt x="102" y="618"/>
                    <a:pt x="102" y="618"/>
                  </a:cubicBezTo>
                  <a:cubicBezTo>
                    <a:pt x="102" y="660"/>
                    <a:pt x="102" y="660"/>
                    <a:pt x="102" y="660"/>
                  </a:cubicBezTo>
                  <a:cubicBezTo>
                    <a:pt x="102" y="660"/>
                    <a:pt x="102" y="660"/>
                    <a:pt x="102" y="660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87" y="655"/>
                    <a:pt x="87" y="655"/>
                    <a:pt x="87" y="655"/>
                  </a:cubicBezTo>
                  <a:cubicBezTo>
                    <a:pt x="87" y="655"/>
                    <a:pt x="87" y="655"/>
                    <a:pt x="87" y="655"/>
                  </a:cubicBezTo>
                  <a:cubicBezTo>
                    <a:pt x="76" y="651"/>
                    <a:pt x="64" y="648"/>
                    <a:pt x="53" y="644"/>
                  </a:cubicBezTo>
                  <a:cubicBezTo>
                    <a:pt x="53" y="707"/>
                    <a:pt x="53" y="707"/>
                    <a:pt x="53" y="707"/>
                  </a:cubicBezTo>
                  <a:cubicBezTo>
                    <a:pt x="53" y="707"/>
                    <a:pt x="53" y="707"/>
                    <a:pt x="53" y="707"/>
                  </a:cubicBezTo>
                  <a:cubicBezTo>
                    <a:pt x="53" y="761"/>
                    <a:pt x="53" y="761"/>
                    <a:pt x="53" y="761"/>
                  </a:cubicBezTo>
                  <a:cubicBezTo>
                    <a:pt x="53" y="761"/>
                    <a:pt x="53" y="761"/>
                    <a:pt x="53" y="761"/>
                  </a:cubicBezTo>
                  <a:cubicBezTo>
                    <a:pt x="53" y="761"/>
                    <a:pt x="53" y="761"/>
                    <a:pt x="53" y="761"/>
                  </a:cubicBezTo>
                  <a:cubicBezTo>
                    <a:pt x="40" y="758"/>
                    <a:pt x="40" y="758"/>
                    <a:pt x="40" y="758"/>
                  </a:cubicBezTo>
                  <a:cubicBezTo>
                    <a:pt x="40" y="760"/>
                    <a:pt x="40" y="760"/>
                    <a:pt x="40" y="760"/>
                  </a:cubicBezTo>
                  <a:cubicBezTo>
                    <a:pt x="40" y="761"/>
                    <a:pt x="40" y="761"/>
                    <a:pt x="40" y="761"/>
                  </a:cubicBezTo>
                  <a:cubicBezTo>
                    <a:pt x="40" y="763"/>
                    <a:pt x="40" y="763"/>
                    <a:pt x="40" y="763"/>
                  </a:cubicBezTo>
                  <a:cubicBezTo>
                    <a:pt x="89" y="774"/>
                    <a:pt x="89" y="774"/>
                    <a:pt x="89" y="774"/>
                  </a:cubicBezTo>
                  <a:cubicBezTo>
                    <a:pt x="89" y="773"/>
                    <a:pt x="89" y="773"/>
                    <a:pt x="89" y="773"/>
                  </a:cubicBezTo>
                  <a:cubicBezTo>
                    <a:pt x="89" y="771"/>
                    <a:pt x="89" y="771"/>
                    <a:pt x="89" y="771"/>
                  </a:cubicBezTo>
                  <a:cubicBezTo>
                    <a:pt x="89" y="769"/>
                    <a:pt x="89" y="769"/>
                    <a:pt x="89" y="769"/>
                  </a:cubicBezTo>
                  <a:cubicBezTo>
                    <a:pt x="89" y="768"/>
                    <a:pt x="89" y="768"/>
                    <a:pt x="89" y="768"/>
                  </a:cubicBezTo>
                  <a:cubicBezTo>
                    <a:pt x="89" y="717"/>
                    <a:pt x="89" y="717"/>
                    <a:pt x="89" y="717"/>
                  </a:cubicBezTo>
                  <a:cubicBezTo>
                    <a:pt x="104" y="721"/>
                    <a:pt x="104" y="721"/>
                    <a:pt x="104" y="721"/>
                  </a:cubicBezTo>
                  <a:cubicBezTo>
                    <a:pt x="117" y="725"/>
                    <a:pt x="129" y="728"/>
                    <a:pt x="140" y="731"/>
                  </a:cubicBezTo>
                  <a:cubicBezTo>
                    <a:pt x="140" y="571"/>
                    <a:pt x="140" y="571"/>
                    <a:pt x="140" y="571"/>
                  </a:cubicBezTo>
                  <a:cubicBezTo>
                    <a:pt x="130" y="566"/>
                    <a:pt x="120" y="561"/>
                    <a:pt x="110" y="556"/>
                  </a:cubicBezTo>
                  <a:cubicBezTo>
                    <a:pt x="110" y="556"/>
                    <a:pt x="110" y="556"/>
                    <a:pt x="110" y="556"/>
                  </a:cubicBezTo>
                  <a:cubicBezTo>
                    <a:pt x="107" y="555"/>
                    <a:pt x="107" y="555"/>
                    <a:pt x="107" y="555"/>
                  </a:cubicBezTo>
                  <a:cubicBezTo>
                    <a:pt x="105" y="554"/>
                    <a:pt x="104" y="553"/>
                    <a:pt x="102" y="552"/>
                  </a:cubicBezTo>
                  <a:cubicBezTo>
                    <a:pt x="102" y="552"/>
                    <a:pt x="102" y="552"/>
                    <a:pt x="102" y="55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497"/>
                    <a:pt x="89" y="497"/>
                    <a:pt x="89" y="497"/>
                  </a:cubicBezTo>
                  <a:cubicBezTo>
                    <a:pt x="89" y="445"/>
                    <a:pt x="89" y="445"/>
                    <a:pt x="89" y="445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503"/>
                    <a:pt x="102" y="503"/>
                    <a:pt x="102" y="503"/>
                  </a:cubicBezTo>
                  <a:cubicBezTo>
                    <a:pt x="116" y="510"/>
                    <a:pt x="128" y="517"/>
                    <a:pt x="140" y="524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2" y="339"/>
                    <a:pt x="152" y="339"/>
                    <a:pt x="152" y="339"/>
                  </a:cubicBezTo>
                  <a:cubicBezTo>
                    <a:pt x="152" y="376"/>
                    <a:pt x="152" y="376"/>
                    <a:pt x="152" y="376"/>
                  </a:cubicBezTo>
                  <a:cubicBezTo>
                    <a:pt x="166" y="387"/>
                    <a:pt x="179" y="399"/>
                    <a:pt x="191" y="410"/>
                  </a:cubicBezTo>
                  <a:cubicBezTo>
                    <a:pt x="191" y="312"/>
                    <a:pt x="191" y="312"/>
                    <a:pt x="191" y="312"/>
                  </a:cubicBezTo>
                  <a:cubicBezTo>
                    <a:pt x="195" y="316"/>
                    <a:pt x="199" y="321"/>
                    <a:pt x="203" y="325"/>
                  </a:cubicBezTo>
                  <a:cubicBezTo>
                    <a:pt x="203" y="475"/>
                    <a:pt x="203" y="475"/>
                    <a:pt x="203" y="475"/>
                  </a:cubicBezTo>
                  <a:cubicBezTo>
                    <a:pt x="203" y="475"/>
                    <a:pt x="203" y="475"/>
                    <a:pt x="203" y="475"/>
                  </a:cubicBezTo>
                  <a:cubicBezTo>
                    <a:pt x="203" y="475"/>
                    <a:pt x="203" y="475"/>
                    <a:pt x="203" y="475"/>
                  </a:cubicBezTo>
                  <a:cubicBezTo>
                    <a:pt x="199" y="472"/>
                    <a:pt x="196" y="469"/>
                    <a:pt x="192" y="466"/>
                  </a:cubicBezTo>
                  <a:cubicBezTo>
                    <a:pt x="188" y="463"/>
                    <a:pt x="185" y="460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5" y="460"/>
                    <a:pt x="185" y="460"/>
                    <a:pt x="185" y="460"/>
                  </a:cubicBezTo>
                  <a:cubicBezTo>
                    <a:pt x="180" y="456"/>
                    <a:pt x="175" y="452"/>
                    <a:pt x="169" y="448"/>
                  </a:cubicBezTo>
                  <a:cubicBezTo>
                    <a:pt x="164" y="444"/>
                    <a:pt x="158" y="439"/>
                    <a:pt x="152" y="435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64" y="646"/>
                    <a:pt x="175" y="651"/>
                    <a:pt x="185" y="656"/>
                  </a:cubicBezTo>
                  <a:cubicBezTo>
                    <a:pt x="203" y="665"/>
                    <a:pt x="203" y="665"/>
                    <a:pt x="203" y="665"/>
                  </a:cubicBezTo>
                  <a:cubicBezTo>
                    <a:pt x="203" y="751"/>
                    <a:pt x="203" y="751"/>
                    <a:pt x="203" y="751"/>
                  </a:cubicBezTo>
                  <a:cubicBezTo>
                    <a:pt x="203" y="780"/>
                    <a:pt x="203" y="780"/>
                    <a:pt x="203" y="780"/>
                  </a:cubicBezTo>
                  <a:cubicBezTo>
                    <a:pt x="203" y="795"/>
                    <a:pt x="203" y="795"/>
                    <a:pt x="203" y="795"/>
                  </a:cubicBezTo>
                  <a:cubicBezTo>
                    <a:pt x="203" y="799"/>
                    <a:pt x="203" y="799"/>
                    <a:pt x="203" y="799"/>
                  </a:cubicBezTo>
                  <a:cubicBezTo>
                    <a:pt x="203" y="799"/>
                    <a:pt x="224" y="805"/>
                    <a:pt x="241" y="811"/>
                  </a:cubicBezTo>
                  <a:cubicBezTo>
                    <a:pt x="241" y="871"/>
                    <a:pt x="241" y="871"/>
                    <a:pt x="241" y="871"/>
                  </a:cubicBezTo>
                  <a:cubicBezTo>
                    <a:pt x="251" y="874"/>
                    <a:pt x="256" y="875"/>
                    <a:pt x="256" y="875"/>
                  </a:cubicBezTo>
                  <a:lnTo>
                    <a:pt x="256" y="813"/>
                  </a:lnTo>
                  <a:close/>
                  <a:moveTo>
                    <a:pt x="152" y="268"/>
                  </a:moveTo>
                  <a:cubicBezTo>
                    <a:pt x="152" y="334"/>
                    <a:pt x="152" y="334"/>
                    <a:pt x="152" y="334"/>
                  </a:cubicBezTo>
                  <a:cubicBezTo>
                    <a:pt x="152" y="335"/>
                    <a:pt x="152" y="335"/>
                    <a:pt x="152" y="335"/>
                  </a:cubicBezTo>
                  <a:cubicBezTo>
                    <a:pt x="150" y="333"/>
                    <a:pt x="148" y="331"/>
                    <a:pt x="146" y="330"/>
                  </a:cubicBezTo>
                  <a:cubicBezTo>
                    <a:pt x="144" y="328"/>
                    <a:pt x="142" y="326"/>
                    <a:pt x="140" y="324"/>
                  </a:cubicBezTo>
                  <a:cubicBezTo>
                    <a:pt x="140" y="324"/>
                    <a:pt x="140" y="324"/>
                    <a:pt x="140" y="324"/>
                  </a:cubicBezTo>
                  <a:cubicBezTo>
                    <a:pt x="139" y="324"/>
                    <a:pt x="139" y="323"/>
                    <a:pt x="138" y="323"/>
                  </a:cubicBezTo>
                  <a:cubicBezTo>
                    <a:pt x="133" y="319"/>
                    <a:pt x="129" y="315"/>
                    <a:pt x="126" y="313"/>
                  </a:cubicBezTo>
                  <a:cubicBezTo>
                    <a:pt x="126" y="313"/>
                    <a:pt x="125" y="313"/>
                    <a:pt x="125" y="313"/>
                  </a:cubicBezTo>
                  <a:cubicBezTo>
                    <a:pt x="122" y="310"/>
                    <a:pt x="118" y="307"/>
                    <a:pt x="114" y="304"/>
                  </a:cubicBezTo>
                  <a:cubicBezTo>
                    <a:pt x="110" y="301"/>
                    <a:pt x="106" y="298"/>
                    <a:pt x="102" y="295"/>
                  </a:cubicBezTo>
                  <a:cubicBezTo>
                    <a:pt x="102" y="336"/>
                    <a:pt x="102" y="336"/>
                    <a:pt x="102" y="336"/>
                  </a:cubicBezTo>
                  <a:cubicBezTo>
                    <a:pt x="102" y="336"/>
                    <a:pt x="102" y="336"/>
                    <a:pt x="102" y="336"/>
                  </a:cubicBezTo>
                  <a:cubicBezTo>
                    <a:pt x="102" y="399"/>
                    <a:pt x="102" y="399"/>
                    <a:pt x="102" y="399"/>
                  </a:cubicBezTo>
                  <a:cubicBezTo>
                    <a:pt x="103" y="400"/>
                    <a:pt x="103" y="400"/>
                    <a:pt x="102" y="399"/>
                  </a:cubicBezTo>
                  <a:cubicBezTo>
                    <a:pt x="102" y="447"/>
                    <a:pt x="102" y="447"/>
                    <a:pt x="102" y="447"/>
                  </a:cubicBezTo>
                  <a:cubicBezTo>
                    <a:pt x="103" y="448"/>
                    <a:pt x="104" y="448"/>
                    <a:pt x="104" y="449"/>
                  </a:cubicBezTo>
                  <a:cubicBezTo>
                    <a:pt x="104" y="448"/>
                    <a:pt x="103" y="448"/>
                    <a:pt x="102" y="447"/>
                  </a:cubicBezTo>
                  <a:cubicBezTo>
                    <a:pt x="102" y="447"/>
                    <a:pt x="102" y="447"/>
                    <a:pt x="102" y="447"/>
                  </a:cubicBezTo>
                  <a:cubicBezTo>
                    <a:pt x="89" y="440"/>
                    <a:pt x="89" y="440"/>
                    <a:pt x="89" y="440"/>
                  </a:cubicBezTo>
                  <a:cubicBezTo>
                    <a:pt x="89" y="440"/>
                    <a:pt x="89" y="440"/>
                    <a:pt x="89" y="440"/>
                  </a:cubicBezTo>
                  <a:cubicBezTo>
                    <a:pt x="88" y="439"/>
                    <a:pt x="87" y="439"/>
                    <a:pt x="86" y="438"/>
                  </a:cubicBezTo>
                  <a:cubicBezTo>
                    <a:pt x="86" y="438"/>
                    <a:pt x="86" y="438"/>
                    <a:pt x="86" y="438"/>
                  </a:cubicBezTo>
                  <a:cubicBezTo>
                    <a:pt x="87" y="439"/>
                    <a:pt x="88" y="439"/>
                    <a:pt x="89" y="440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84" y="387"/>
                    <a:pt x="79" y="384"/>
                    <a:pt x="74" y="381"/>
                  </a:cubicBezTo>
                  <a:cubicBezTo>
                    <a:pt x="68" y="377"/>
                    <a:pt x="63" y="374"/>
                    <a:pt x="57" y="370"/>
                  </a:cubicBezTo>
                  <a:cubicBezTo>
                    <a:pt x="57" y="370"/>
                    <a:pt x="57" y="370"/>
                    <a:pt x="57" y="370"/>
                  </a:cubicBezTo>
                  <a:cubicBezTo>
                    <a:pt x="56" y="369"/>
                    <a:pt x="56" y="369"/>
                    <a:pt x="56" y="369"/>
                  </a:cubicBezTo>
                  <a:cubicBezTo>
                    <a:pt x="55" y="369"/>
                    <a:pt x="54" y="368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38" y="359"/>
                    <a:pt x="37" y="358"/>
                    <a:pt x="35" y="357"/>
                  </a:cubicBezTo>
                  <a:cubicBezTo>
                    <a:pt x="35" y="356"/>
                    <a:pt x="35" y="356"/>
                    <a:pt x="35" y="356"/>
                  </a:cubicBezTo>
                  <a:cubicBezTo>
                    <a:pt x="35" y="356"/>
                    <a:pt x="35" y="356"/>
                    <a:pt x="35" y="356"/>
                  </a:cubicBezTo>
                  <a:cubicBezTo>
                    <a:pt x="25" y="351"/>
                    <a:pt x="15" y="344"/>
                    <a:pt x="4" y="338"/>
                  </a:cubicBezTo>
                  <a:cubicBezTo>
                    <a:pt x="4" y="270"/>
                    <a:pt x="4" y="270"/>
                    <a:pt x="4" y="270"/>
                  </a:cubicBezTo>
                  <a:cubicBezTo>
                    <a:pt x="15" y="277"/>
                    <a:pt x="26" y="284"/>
                    <a:pt x="37" y="292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68" y="312"/>
                    <a:pt x="79" y="320"/>
                    <a:pt x="89" y="327"/>
                  </a:cubicBezTo>
                  <a:cubicBezTo>
                    <a:pt x="89" y="285"/>
                    <a:pt x="89" y="285"/>
                    <a:pt x="89" y="28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9" y="239"/>
                    <a:pt x="130" y="248"/>
                    <a:pt x="140" y="257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52" y="205"/>
                    <a:pt x="152" y="205"/>
                    <a:pt x="152" y="205"/>
                  </a:cubicBezTo>
                  <a:lnTo>
                    <a:pt x="152" y="268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9" name="Freeform 2227"/>
            <p:cNvSpPr>
              <a:spLocks/>
            </p:cNvSpPr>
            <p:nvPr userDrawn="1"/>
          </p:nvSpPr>
          <p:spPr bwMode="auto">
            <a:xfrm>
              <a:off x="154" y="3330"/>
              <a:ext cx="74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8"/>
                </a:cxn>
                <a:cxn ang="0">
                  <a:pos x="74" y="265"/>
                </a:cxn>
                <a:cxn ang="0">
                  <a:pos x="74" y="13"/>
                </a:cxn>
                <a:cxn ang="0">
                  <a:pos x="0" y="0"/>
                </a:cxn>
              </a:cxnLst>
              <a:rect l="0" t="0" r="r" b="b"/>
              <a:pathLst>
                <a:path w="74" h="265">
                  <a:moveTo>
                    <a:pt x="0" y="0"/>
                  </a:moveTo>
                  <a:lnTo>
                    <a:pt x="0" y="258"/>
                  </a:lnTo>
                  <a:lnTo>
                    <a:pt x="74" y="265"/>
                  </a:lnTo>
                  <a:lnTo>
                    <a:pt x="7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0" name="Rectangle 2228"/>
            <p:cNvSpPr>
              <a:spLocks noChangeArrowheads="1"/>
            </p:cNvSpPr>
            <p:nvPr userDrawn="1"/>
          </p:nvSpPr>
          <p:spPr bwMode="auto">
            <a:xfrm>
              <a:off x="1140" y="3840"/>
              <a:ext cx="696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1" name="Rectangle 2229"/>
            <p:cNvSpPr>
              <a:spLocks noChangeArrowheads="1"/>
            </p:cNvSpPr>
            <p:nvPr userDrawn="1"/>
          </p:nvSpPr>
          <p:spPr bwMode="auto">
            <a:xfrm>
              <a:off x="1784" y="4123"/>
              <a:ext cx="52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2" name="Rectangle 2230"/>
            <p:cNvSpPr>
              <a:spLocks noChangeArrowheads="1"/>
            </p:cNvSpPr>
            <p:nvPr userDrawn="1"/>
          </p:nvSpPr>
          <p:spPr bwMode="auto">
            <a:xfrm>
              <a:off x="1712" y="4123"/>
              <a:ext cx="54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3" name="Rectangle 2231"/>
            <p:cNvSpPr>
              <a:spLocks noChangeArrowheads="1"/>
            </p:cNvSpPr>
            <p:nvPr userDrawn="1"/>
          </p:nvSpPr>
          <p:spPr bwMode="auto">
            <a:xfrm>
              <a:off x="1997" y="4123"/>
              <a:ext cx="52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4" name="Rectangle 2232"/>
            <p:cNvSpPr>
              <a:spLocks noChangeArrowheads="1"/>
            </p:cNvSpPr>
            <p:nvPr userDrawn="1"/>
          </p:nvSpPr>
          <p:spPr bwMode="auto">
            <a:xfrm>
              <a:off x="2094" y="4123"/>
              <a:ext cx="52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5" name="Rectangle 2233"/>
            <p:cNvSpPr>
              <a:spLocks noChangeArrowheads="1"/>
            </p:cNvSpPr>
            <p:nvPr userDrawn="1"/>
          </p:nvSpPr>
          <p:spPr bwMode="auto">
            <a:xfrm>
              <a:off x="2196" y="4123"/>
              <a:ext cx="53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6" name="Rectangle 2234"/>
            <p:cNvSpPr>
              <a:spLocks noChangeArrowheads="1"/>
            </p:cNvSpPr>
            <p:nvPr userDrawn="1"/>
          </p:nvSpPr>
          <p:spPr bwMode="auto">
            <a:xfrm>
              <a:off x="1282" y="4123"/>
              <a:ext cx="54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7" name="Rectangle 2235"/>
            <p:cNvSpPr>
              <a:spLocks noChangeArrowheads="1"/>
            </p:cNvSpPr>
            <p:nvPr userDrawn="1"/>
          </p:nvSpPr>
          <p:spPr bwMode="auto">
            <a:xfrm>
              <a:off x="1210" y="4123"/>
              <a:ext cx="54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8" name="Rectangle 2236"/>
            <p:cNvSpPr>
              <a:spLocks noChangeArrowheads="1"/>
            </p:cNvSpPr>
            <p:nvPr userDrawn="1"/>
          </p:nvSpPr>
          <p:spPr bwMode="auto">
            <a:xfrm>
              <a:off x="1140" y="4123"/>
              <a:ext cx="52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9" name="Rectangle 2237"/>
            <p:cNvSpPr>
              <a:spLocks noChangeArrowheads="1"/>
            </p:cNvSpPr>
            <p:nvPr userDrawn="1"/>
          </p:nvSpPr>
          <p:spPr bwMode="auto">
            <a:xfrm>
              <a:off x="2401" y="3840"/>
              <a:ext cx="60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0" name="Rectangle 2238"/>
            <p:cNvSpPr>
              <a:spLocks noChangeArrowheads="1"/>
            </p:cNvSpPr>
            <p:nvPr userDrawn="1"/>
          </p:nvSpPr>
          <p:spPr bwMode="auto">
            <a:xfrm>
              <a:off x="2505" y="3840"/>
              <a:ext cx="59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1" name="Freeform 2239"/>
            <p:cNvSpPr>
              <a:spLocks/>
            </p:cNvSpPr>
            <p:nvPr userDrawn="1"/>
          </p:nvSpPr>
          <p:spPr bwMode="auto">
            <a:xfrm>
              <a:off x="2607" y="3840"/>
              <a:ext cx="161" cy="215"/>
            </a:xfrm>
            <a:custGeom>
              <a:avLst/>
              <a:gdLst/>
              <a:ahLst/>
              <a:cxnLst>
                <a:cxn ang="0">
                  <a:pos x="59" y="31"/>
                </a:cxn>
                <a:cxn ang="0">
                  <a:pos x="102" y="31"/>
                </a:cxn>
                <a:cxn ang="0">
                  <a:pos x="102" y="215"/>
                </a:cxn>
                <a:cxn ang="0">
                  <a:pos x="161" y="215"/>
                </a:cxn>
                <a:cxn ang="0">
                  <a:pos x="161" y="0"/>
                </a:cxn>
                <a:cxn ang="0">
                  <a:pos x="102" y="0"/>
                </a:cxn>
                <a:cxn ang="0">
                  <a:pos x="102" y="2"/>
                </a:cxn>
                <a:cxn ang="0">
                  <a:pos x="59" y="2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59" y="215"/>
                </a:cxn>
                <a:cxn ang="0">
                  <a:pos x="59" y="31"/>
                </a:cxn>
              </a:cxnLst>
              <a:rect l="0" t="0" r="r" b="b"/>
              <a:pathLst>
                <a:path w="161" h="215">
                  <a:moveTo>
                    <a:pt x="59" y="31"/>
                  </a:moveTo>
                  <a:lnTo>
                    <a:pt x="102" y="31"/>
                  </a:lnTo>
                  <a:lnTo>
                    <a:pt x="102" y="215"/>
                  </a:lnTo>
                  <a:lnTo>
                    <a:pt x="161" y="215"/>
                  </a:lnTo>
                  <a:lnTo>
                    <a:pt x="161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59" y="215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2" name="Freeform 2240"/>
            <p:cNvSpPr>
              <a:spLocks/>
            </p:cNvSpPr>
            <p:nvPr userDrawn="1"/>
          </p:nvSpPr>
          <p:spPr bwMode="auto">
            <a:xfrm>
              <a:off x="2914" y="3840"/>
              <a:ext cx="164" cy="215"/>
            </a:xfrm>
            <a:custGeom>
              <a:avLst/>
              <a:gdLst/>
              <a:ahLst/>
              <a:cxnLst>
                <a:cxn ang="0">
                  <a:pos x="104" y="185"/>
                </a:cxn>
                <a:cxn ang="0">
                  <a:pos x="60" y="185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60" y="215"/>
                </a:cxn>
                <a:cxn ang="0">
                  <a:pos x="60" y="215"/>
                </a:cxn>
                <a:cxn ang="0">
                  <a:pos x="104" y="215"/>
                </a:cxn>
                <a:cxn ang="0">
                  <a:pos x="104" y="215"/>
                </a:cxn>
                <a:cxn ang="0">
                  <a:pos x="164" y="215"/>
                </a:cxn>
                <a:cxn ang="0">
                  <a:pos x="164" y="0"/>
                </a:cxn>
                <a:cxn ang="0">
                  <a:pos x="104" y="0"/>
                </a:cxn>
                <a:cxn ang="0">
                  <a:pos x="104" y="185"/>
                </a:cxn>
              </a:cxnLst>
              <a:rect l="0" t="0" r="r" b="b"/>
              <a:pathLst>
                <a:path w="164" h="215">
                  <a:moveTo>
                    <a:pt x="104" y="185"/>
                  </a:moveTo>
                  <a:lnTo>
                    <a:pt x="60" y="185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60" y="215"/>
                  </a:lnTo>
                  <a:lnTo>
                    <a:pt x="60" y="215"/>
                  </a:lnTo>
                  <a:lnTo>
                    <a:pt x="104" y="215"/>
                  </a:lnTo>
                  <a:lnTo>
                    <a:pt x="104" y="215"/>
                  </a:lnTo>
                  <a:lnTo>
                    <a:pt x="164" y="215"/>
                  </a:lnTo>
                  <a:lnTo>
                    <a:pt x="164" y="0"/>
                  </a:lnTo>
                  <a:lnTo>
                    <a:pt x="104" y="0"/>
                  </a:lnTo>
                  <a:lnTo>
                    <a:pt x="104" y="185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3" name="Rectangle 2241"/>
            <p:cNvSpPr>
              <a:spLocks noChangeArrowheads="1"/>
            </p:cNvSpPr>
            <p:nvPr userDrawn="1"/>
          </p:nvSpPr>
          <p:spPr bwMode="auto">
            <a:xfrm>
              <a:off x="3224" y="3840"/>
              <a:ext cx="59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4" name="Rectangle 2242"/>
            <p:cNvSpPr>
              <a:spLocks noChangeArrowheads="1"/>
            </p:cNvSpPr>
            <p:nvPr userDrawn="1"/>
          </p:nvSpPr>
          <p:spPr bwMode="auto">
            <a:xfrm>
              <a:off x="3326" y="3840"/>
              <a:ext cx="59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5" name="Rectangle 2243"/>
            <p:cNvSpPr>
              <a:spLocks noChangeArrowheads="1"/>
            </p:cNvSpPr>
            <p:nvPr userDrawn="1"/>
          </p:nvSpPr>
          <p:spPr bwMode="auto">
            <a:xfrm>
              <a:off x="3428" y="3840"/>
              <a:ext cx="59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6" name="Rectangle 2244"/>
            <p:cNvSpPr>
              <a:spLocks noChangeArrowheads="1"/>
            </p:cNvSpPr>
            <p:nvPr userDrawn="1"/>
          </p:nvSpPr>
          <p:spPr bwMode="auto">
            <a:xfrm>
              <a:off x="3018" y="4123"/>
              <a:ext cx="60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7" name="Rectangle 2245"/>
            <p:cNvSpPr>
              <a:spLocks noChangeArrowheads="1"/>
            </p:cNvSpPr>
            <p:nvPr userDrawn="1"/>
          </p:nvSpPr>
          <p:spPr bwMode="auto">
            <a:xfrm>
              <a:off x="3120" y="4123"/>
              <a:ext cx="59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8" name="Freeform 2246"/>
            <p:cNvSpPr>
              <a:spLocks/>
            </p:cNvSpPr>
            <p:nvPr userDrawn="1"/>
          </p:nvSpPr>
          <p:spPr bwMode="auto">
            <a:xfrm>
              <a:off x="3224" y="4123"/>
              <a:ext cx="263" cy="197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197"/>
                </a:cxn>
                <a:cxn ang="0">
                  <a:pos x="59" y="197"/>
                </a:cxn>
                <a:cxn ang="0">
                  <a:pos x="59" y="28"/>
                </a:cxn>
                <a:cxn ang="0">
                  <a:pos x="204" y="28"/>
                </a:cxn>
                <a:cxn ang="0">
                  <a:pos x="204" y="197"/>
                </a:cxn>
                <a:cxn ang="0">
                  <a:pos x="263" y="197"/>
                </a:cxn>
                <a:cxn ang="0">
                  <a:pos x="263" y="0"/>
                </a:cxn>
                <a:cxn ang="0">
                  <a:pos x="204" y="0"/>
                </a:cxn>
                <a:cxn ang="0">
                  <a:pos x="204" y="0"/>
                </a:cxn>
              </a:cxnLst>
              <a:rect l="0" t="0" r="r" b="b"/>
              <a:pathLst>
                <a:path w="263" h="197">
                  <a:moveTo>
                    <a:pt x="204" y="0"/>
                  </a:moveTo>
                  <a:lnTo>
                    <a:pt x="59" y="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59" y="197"/>
                  </a:lnTo>
                  <a:lnTo>
                    <a:pt x="59" y="28"/>
                  </a:lnTo>
                  <a:lnTo>
                    <a:pt x="204" y="28"/>
                  </a:lnTo>
                  <a:lnTo>
                    <a:pt x="204" y="197"/>
                  </a:lnTo>
                  <a:lnTo>
                    <a:pt x="263" y="197"/>
                  </a:lnTo>
                  <a:lnTo>
                    <a:pt x="263" y="0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9" name="Freeform 2247"/>
            <p:cNvSpPr>
              <a:spLocks/>
            </p:cNvSpPr>
            <p:nvPr userDrawn="1"/>
          </p:nvSpPr>
          <p:spPr bwMode="auto">
            <a:xfrm>
              <a:off x="2299" y="4122"/>
              <a:ext cx="162" cy="198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23" y="0"/>
                </a:cxn>
                <a:cxn ang="0">
                  <a:pos x="23" y="1"/>
                </a:cxn>
                <a:cxn ang="0">
                  <a:pos x="0" y="1"/>
                </a:cxn>
                <a:cxn ang="0">
                  <a:pos x="0" y="198"/>
                </a:cxn>
                <a:cxn ang="0">
                  <a:pos x="60" y="198"/>
                </a:cxn>
                <a:cxn ang="0">
                  <a:pos x="60" y="29"/>
                </a:cxn>
                <a:cxn ang="0">
                  <a:pos x="102" y="29"/>
                </a:cxn>
                <a:cxn ang="0">
                  <a:pos x="102" y="198"/>
                </a:cxn>
                <a:cxn ang="0">
                  <a:pos x="162" y="198"/>
                </a:cxn>
                <a:cxn ang="0">
                  <a:pos x="162" y="1"/>
                </a:cxn>
                <a:cxn ang="0">
                  <a:pos x="132" y="1"/>
                </a:cxn>
                <a:cxn ang="0">
                  <a:pos x="132" y="0"/>
                </a:cxn>
              </a:cxnLst>
              <a:rect l="0" t="0" r="r" b="b"/>
              <a:pathLst>
                <a:path w="162" h="198">
                  <a:moveTo>
                    <a:pt x="13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0" y="1"/>
                  </a:lnTo>
                  <a:lnTo>
                    <a:pt x="0" y="198"/>
                  </a:lnTo>
                  <a:lnTo>
                    <a:pt x="60" y="198"/>
                  </a:lnTo>
                  <a:lnTo>
                    <a:pt x="60" y="29"/>
                  </a:lnTo>
                  <a:lnTo>
                    <a:pt x="102" y="29"/>
                  </a:lnTo>
                  <a:lnTo>
                    <a:pt x="102" y="198"/>
                  </a:lnTo>
                  <a:lnTo>
                    <a:pt x="162" y="198"/>
                  </a:lnTo>
                  <a:lnTo>
                    <a:pt x="162" y="1"/>
                  </a:lnTo>
                  <a:lnTo>
                    <a:pt x="132" y="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0" name="Freeform 2248"/>
            <p:cNvSpPr>
              <a:spLocks/>
            </p:cNvSpPr>
            <p:nvPr userDrawn="1"/>
          </p:nvSpPr>
          <p:spPr bwMode="auto">
            <a:xfrm>
              <a:off x="2196" y="3840"/>
              <a:ext cx="163" cy="215"/>
            </a:xfrm>
            <a:custGeom>
              <a:avLst/>
              <a:gdLst/>
              <a:ahLst/>
              <a:cxnLst>
                <a:cxn ang="0">
                  <a:pos x="139" y="215"/>
                </a:cxn>
                <a:cxn ang="0">
                  <a:pos x="139" y="215"/>
                </a:cxn>
                <a:cxn ang="0">
                  <a:pos x="163" y="215"/>
                </a:cxn>
                <a:cxn ang="0">
                  <a:pos x="163" y="0"/>
                </a:cxn>
                <a:cxn ang="0">
                  <a:pos x="103" y="0"/>
                </a:cxn>
                <a:cxn ang="0">
                  <a:pos x="103" y="185"/>
                </a:cxn>
                <a:cxn ang="0">
                  <a:pos x="59" y="185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27" y="215"/>
                </a:cxn>
                <a:cxn ang="0">
                  <a:pos x="27" y="215"/>
                </a:cxn>
                <a:cxn ang="0">
                  <a:pos x="139" y="215"/>
                </a:cxn>
              </a:cxnLst>
              <a:rect l="0" t="0" r="r" b="b"/>
              <a:pathLst>
                <a:path w="163" h="215">
                  <a:moveTo>
                    <a:pt x="139" y="215"/>
                  </a:moveTo>
                  <a:lnTo>
                    <a:pt x="139" y="215"/>
                  </a:lnTo>
                  <a:lnTo>
                    <a:pt x="163" y="215"/>
                  </a:lnTo>
                  <a:lnTo>
                    <a:pt x="163" y="0"/>
                  </a:lnTo>
                  <a:lnTo>
                    <a:pt x="103" y="0"/>
                  </a:lnTo>
                  <a:lnTo>
                    <a:pt x="103" y="185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139" y="215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1" name="Freeform 2249"/>
            <p:cNvSpPr>
              <a:spLocks/>
            </p:cNvSpPr>
            <p:nvPr userDrawn="1"/>
          </p:nvSpPr>
          <p:spPr bwMode="auto">
            <a:xfrm>
              <a:off x="1425" y="4123"/>
              <a:ext cx="126" cy="19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97"/>
                </a:cxn>
                <a:cxn ang="0">
                  <a:pos x="54" y="197"/>
                </a:cxn>
                <a:cxn ang="0">
                  <a:pos x="54" y="28"/>
                </a:cxn>
                <a:cxn ang="0">
                  <a:pos x="72" y="28"/>
                </a:cxn>
                <a:cxn ang="0">
                  <a:pos x="72" y="197"/>
                </a:cxn>
                <a:cxn ang="0">
                  <a:pos x="126" y="197"/>
                </a:cxn>
                <a:cxn ang="0">
                  <a:pos x="126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6" h="197">
                  <a:moveTo>
                    <a:pt x="120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54" y="197"/>
                  </a:lnTo>
                  <a:lnTo>
                    <a:pt x="54" y="28"/>
                  </a:lnTo>
                  <a:lnTo>
                    <a:pt x="72" y="28"/>
                  </a:lnTo>
                  <a:lnTo>
                    <a:pt x="72" y="197"/>
                  </a:lnTo>
                  <a:lnTo>
                    <a:pt x="126" y="197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2" name="Freeform 2250"/>
            <p:cNvSpPr>
              <a:spLocks/>
            </p:cNvSpPr>
            <p:nvPr userDrawn="1"/>
          </p:nvSpPr>
          <p:spPr bwMode="auto">
            <a:xfrm>
              <a:off x="1888" y="3840"/>
              <a:ext cx="161" cy="215"/>
            </a:xfrm>
            <a:custGeom>
              <a:avLst/>
              <a:gdLst/>
              <a:ahLst/>
              <a:cxnLst>
                <a:cxn ang="0">
                  <a:pos x="104" y="185"/>
                </a:cxn>
                <a:cxn ang="0">
                  <a:pos x="59" y="185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22" y="215"/>
                </a:cxn>
                <a:cxn ang="0">
                  <a:pos x="59" y="215"/>
                </a:cxn>
                <a:cxn ang="0">
                  <a:pos x="104" y="215"/>
                </a:cxn>
                <a:cxn ang="0">
                  <a:pos x="132" y="215"/>
                </a:cxn>
                <a:cxn ang="0">
                  <a:pos x="161" y="215"/>
                </a:cxn>
                <a:cxn ang="0">
                  <a:pos x="161" y="0"/>
                </a:cxn>
                <a:cxn ang="0">
                  <a:pos x="104" y="0"/>
                </a:cxn>
                <a:cxn ang="0">
                  <a:pos x="104" y="185"/>
                </a:cxn>
              </a:cxnLst>
              <a:rect l="0" t="0" r="r" b="b"/>
              <a:pathLst>
                <a:path w="161" h="215">
                  <a:moveTo>
                    <a:pt x="104" y="185"/>
                  </a:moveTo>
                  <a:lnTo>
                    <a:pt x="59" y="185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22" y="215"/>
                  </a:lnTo>
                  <a:lnTo>
                    <a:pt x="59" y="215"/>
                  </a:lnTo>
                  <a:lnTo>
                    <a:pt x="104" y="215"/>
                  </a:lnTo>
                  <a:lnTo>
                    <a:pt x="132" y="215"/>
                  </a:lnTo>
                  <a:lnTo>
                    <a:pt x="161" y="215"/>
                  </a:lnTo>
                  <a:lnTo>
                    <a:pt x="161" y="0"/>
                  </a:lnTo>
                  <a:lnTo>
                    <a:pt x="104" y="0"/>
                  </a:lnTo>
                  <a:lnTo>
                    <a:pt x="104" y="185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3" name="Rectangle 2251"/>
            <p:cNvSpPr>
              <a:spLocks noChangeArrowheads="1"/>
            </p:cNvSpPr>
            <p:nvPr userDrawn="1"/>
          </p:nvSpPr>
          <p:spPr bwMode="auto">
            <a:xfrm>
              <a:off x="2094" y="3840"/>
              <a:ext cx="59" cy="215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4" name="Freeform 2252"/>
            <p:cNvSpPr>
              <a:spLocks/>
            </p:cNvSpPr>
            <p:nvPr userDrawn="1"/>
          </p:nvSpPr>
          <p:spPr bwMode="auto">
            <a:xfrm>
              <a:off x="2607" y="4123"/>
              <a:ext cx="265" cy="197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2" y="0"/>
                </a:cxn>
                <a:cxn ang="0">
                  <a:pos x="102" y="169"/>
                </a:cxn>
                <a:cxn ang="0">
                  <a:pos x="59" y="169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197"/>
                </a:cxn>
                <a:cxn ang="0">
                  <a:pos x="22" y="197"/>
                </a:cxn>
                <a:cxn ang="0">
                  <a:pos x="59" y="197"/>
                </a:cxn>
                <a:cxn ang="0">
                  <a:pos x="102" y="197"/>
                </a:cxn>
                <a:cxn ang="0">
                  <a:pos x="131" y="197"/>
                </a:cxn>
                <a:cxn ang="0">
                  <a:pos x="161" y="197"/>
                </a:cxn>
                <a:cxn ang="0">
                  <a:pos x="161" y="28"/>
                </a:cxn>
                <a:cxn ang="0">
                  <a:pos x="206" y="28"/>
                </a:cxn>
                <a:cxn ang="0">
                  <a:pos x="206" y="197"/>
                </a:cxn>
                <a:cxn ang="0">
                  <a:pos x="265" y="197"/>
                </a:cxn>
                <a:cxn ang="0">
                  <a:pos x="265" y="0"/>
                </a:cxn>
                <a:cxn ang="0">
                  <a:pos x="235" y="0"/>
                </a:cxn>
                <a:cxn ang="0">
                  <a:pos x="235" y="0"/>
                </a:cxn>
              </a:cxnLst>
              <a:rect l="0" t="0" r="r" b="b"/>
              <a:pathLst>
                <a:path w="265" h="197">
                  <a:moveTo>
                    <a:pt x="235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102" y="0"/>
                  </a:lnTo>
                  <a:lnTo>
                    <a:pt x="102" y="169"/>
                  </a:lnTo>
                  <a:lnTo>
                    <a:pt x="59" y="169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22" y="197"/>
                  </a:lnTo>
                  <a:lnTo>
                    <a:pt x="59" y="197"/>
                  </a:lnTo>
                  <a:lnTo>
                    <a:pt x="102" y="197"/>
                  </a:lnTo>
                  <a:lnTo>
                    <a:pt x="131" y="197"/>
                  </a:lnTo>
                  <a:lnTo>
                    <a:pt x="161" y="197"/>
                  </a:lnTo>
                  <a:lnTo>
                    <a:pt x="161" y="28"/>
                  </a:lnTo>
                  <a:lnTo>
                    <a:pt x="206" y="28"/>
                  </a:lnTo>
                  <a:lnTo>
                    <a:pt x="206" y="197"/>
                  </a:lnTo>
                  <a:lnTo>
                    <a:pt x="265" y="197"/>
                  </a:lnTo>
                  <a:lnTo>
                    <a:pt x="265" y="0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" name="Freeform 2253"/>
            <p:cNvSpPr>
              <a:spLocks/>
            </p:cNvSpPr>
            <p:nvPr userDrawn="1"/>
          </p:nvSpPr>
          <p:spPr bwMode="auto">
            <a:xfrm>
              <a:off x="3839" y="3842"/>
              <a:ext cx="163" cy="213"/>
            </a:xfrm>
            <a:custGeom>
              <a:avLst/>
              <a:gdLst/>
              <a:ahLst/>
              <a:cxnLst>
                <a:cxn ang="0">
                  <a:pos x="0" y="213"/>
                </a:cxn>
                <a:cxn ang="0">
                  <a:pos x="59" y="213"/>
                </a:cxn>
                <a:cxn ang="0">
                  <a:pos x="59" y="29"/>
                </a:cxn>
                <a:cxn ang="0">
                  <a:pos x="104" y="29"/>
                </a:cxn>
                <a:cxn ang="0">
                  <a:pos x="104" y="213"/>
                </a:cxn>
                <a:cxn ang="0">
                  <a:pos x="163" y="213"/>
                </a:cxn>
                <a:cxn ang="0">
                  <a:pos x="163" y="0"/>
                </a:cxn>
                <a:cxn ang="0">
                  <a:pos x="0" y="0"/>
                </a:cxn>
                <a:cxn ang="0">
                  <a:pos x="0" y="213"/>
                </a:cxn>
              </a:cxnLst>
              <a:rect l="0" t="0" r="r" b="b"/>
              <a:pathLst>
                <a:path w="163" h="213">
                  <a:moveTo>
                    <a:pt x="0" y="213"/>
                  </a:moveTo>
                  <a:lnTo>
                    <a:pt x="59" y="213"/>
                  </a:lnTo>
                  <a:lnTo>
                    <a:pt x="59" y="29"/>
                  </a:lnTo>
                  <a:lnTo>
                    <a:pt x="104" y="29"/>
                  </a:lnTo>
                  <a:lnTo>
                    <a:pt x="104" y="213"/>
                  </a:lnTo>
                  <a:lnTo>
                    <a:pt x="163" y="213"/>
                  </a:lnTo>
                  <a:lnTo>
                    <a:pt x="163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6" name="Freeform 2254"/>
            <p:cNvSpPr>
              <a:spLocks/>
            </p:cNvSpPr>
            <p:nvPr userDrawn="1"/>
          </p:nvSpPr>
          <p:spPr bwMode="auto">
            <a:xfrm>
              <a:off x="3531" y="3840"/>
              <a:ext cx="162" cy="215"/>
            </a:xfrm>
            <a:custGeom>
              <a:avLst/>
              <a:gdLst/>
              <a:ahLst/>
              <a:cxnLst>
                <a:cxn ang="0">
                  <a:pos x="102" y="185"/>
                </a:cxn>
                <a:cxn ang="0">
                  <a:pos x="60" y="185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60" y="215"/>
                </a:cxn>
                <a:cxn ang="0">
                  <a:pos x="60" y="215"/>
                </a:cxn>
                <a:cxn ang="0">
                  <a:pos x="102" y="215"/>
                </a:cxn>
                <a:cxn ang="0">
                  <a:pos x="102" y="215"/>
                </a:cxn>
                <a:cxn ang="0">
                  <a:pos x="162" y="215"/>
                </a:cxn>
                <a:cxn ang="0">
                  <a:pos x="162" y="0"/>
                </a:cxn>
                <a:cxn ang="0">
                  <a:pos x="102" y="0"/>
                </a:cxn>
                <a:cxn ang="0">
                  <a:pos x="102" y="185"/>
                </a:cxn>
              </a:cxnLst>
              <a:rect l="0" t="0" r="r" b="b"/>
              <a:pathLst>
                <a:path w="162" h="215">
                  <a:moveTo>
                    <a:pt x="102" y="185"/>
                  </a:moveTo>
                  <a:lnTo>
                    <a:pt x="60" y="185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60" y="215"/>
                  </a:lnTo>
                  <a:lnTo>
                    <a:pt x="60" y="215"/>
                  </a:lnTo>
                  <a:lnTo>
                    <a:pt x="102" y="215"/>
                  </a:lnTo>
                  <a:lnTo>
                    <a:pt x="102" y="215"/>
                  </a:lnTo>
                  <a:lnTo>
                    <a:pt x="162" y="215"/>
                  </a:lnTo>
                  <a:lnTo>
                    <a:pt x="162" y="0"/>
                  </a:lnTo>
                  <a:lnTo>
                    <a:pt x="102" y="0"/>
                  </a:lnTo>
                  <a:lnTo>
                    <a:pt x="102" y="185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7" name="Rectangle 2255"/>
            <p:cNvSpPr>
              <a:spLocks noChangeArrowheads="1"/>
            </p:cNvSpPr>
            <p:nvPr userDrawn="1"/>
          </p:nvSpPr>
          <p:spPr bwMode="auto">
            <a:xfrm>
              <a:off x="3737" y="4123"/>
              <a:ext cx="59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8" name="Rectangle 2256"/>
            <p:cNvSpPr>
              <a:spLocks noChangeArrowheads="1"/>
            </p:cNvSpPr>
            <p:nvPr userDrawn="1"/>
          </p:nvSpPr>
          <p:spPr bwMode="auto">
            <a:xfrm>
              <a:off x="3531" y="4123"/>
              <a:ext cx="60" cy="197"/>
            </a:xfrm>
            <a:prstGeom prst="rect">
              <a:avLst/>
            </a:prstGeom>
            <a:solidFill>
              <a:srgbClr val="B2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9" name="Freeform 2257"/>
            <p:cNvSpPr>
              <a:spLocks/>
            </p:cNvSpPr>
            <p:nvPr userDrawn="1"/>
          </p:nvSpPr>
          <p:spPr bwMode="auto">
            <a:xfrm>
              <a:off x="3839" y="4122"/>
              <a:ext cx="163" cy="198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30" y="0"/>
                </a:cxn>
                <a:cxn ang="0">
                  <a:pos x="30" y="1"/>
                </a:cxn>
                <a:cxn ang="0">
                  <a:pos x="0" y="1"/>
                </a:cxn>
                <a:cxn ang="0">
                  <a:pos x="0" y="198"/>
                </a:cxn>
                <a:cxn ang="0">
                  <a:pos x="59" y="198"/>
                </a:cxn>
                <a:cxn ang="0">
                  <a:pos x="59" y="29"/>
                </a:cxn>
                <a:cxn ang="0">
                  <a:pos x="104" y="29"/>
                </a:cxn>
                <a:cxn ang="0">
                  <a:pos x="104" y="198"/>
                </a:cxn>
                <a:cxn ang="0">
                  <a:pos x="163" y="198"/>
                </a:cxn>
                <a:cxn ang="0">
                  <a:pos x="163" y="1"/>
                </a:cxn>
                <a:cxn ang="0">
                  <a:pos x="141" y="1"/>
                </a:cxn>
                <a:cxn ang="0">
                  <a:pos x="141" y="0"/>
                </a:cxn>
              </a:cxnLst>
              <a:rect l="0" t="0" r="r" b="b"/>
              <a:pathLst>
                <a:path w="163" h="198">
                  <a:moveTo>
                    <a:pt x="141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0" y="1"/>
                  </a:lnTo>
                  <a:lnTo>
                    <a:pt x="0" y="198"/>
                  </a:lnTo>
                  <a:lnTo>
                    <a:pt x="59" y="198"/>
                  </a:lnTo>
                  <a:lnTo>
                    <a:pt x="59" y="29"/>
                  </a:lnTo>
                  <a:lnTo>
                    <a:pt x="104" y="29"/>
                  </a:lnTo>
                  <a:lnTo>
                    <a:pt x="104" y="198"/>
                  </a:lnTo>
                  <a:lnTo>
                    <a:pt x="163" y="198"/>
                  </a:lnTo>
                  <a:lnTo>
                    <a:pt x="163" y="1"/>
                  </a:lnTo>
                  <a:lnTo>
                    <a:pt x="141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" name="Freeform 2258"/>
            <p:cNvSpPr>
              <a:spLocks noEditPoints="1"/>
            </p:cNvSpPr>
            <p:nvPr userDrawn="1"/>
          </p:nvSpPr>
          <p:spPr bwMode="auto">
            <a:xfrm>
              <a:off x="4080" y="2123"/>
              <a:ext cx="1423" cy="1769"/>
            </a:xfrm>
            <a:custGeom>
              <a:avLst/>
              <a:gdLst/>
              <a:ahLst/>
              <a:cxnLst>
                <a:cxn ang="0">
                  <a:pos x="607" y="24"/>
                </a:cxn>
                <a:cxn ang="0">
                  <a:pos x="405" y="66"/>
                </a:cxn>
                <a:cxn ang="0">
                  <a:pos x="359" y="280"/>
                </a:cxn>
                <a:cxn ang="0">
                  <a:pos x="390" y="153"/>
                </a:cxn>
                <a:cxn ang="0">
                  <a:pos x="346" y="140"/>
                </a:cxn>
                <a:cxn ang="0">
                  <a:pos x="0" y="281"/>
                </a:cxn>
                <a:cxn ang="0">
                  <a:pos x="264" y="214"/>
                </a:cxn>
                <a:cxn ang="0">
                  <a:pos x="0" y="508"/>
                </a:cxn>
                <a:cxn ang="0">
                  <a:pos x="277" y="503"/>
                </a:cxn>
                <a:cxn ang="0">
                  <a:pos x="317" y="581"/>
                </a:cxn>
                <a:cxn ang="0">
                  <a:pos x="264" y="723"/>
                </a:cxn>
                <a:cxn ang="0">
                  <a:pos x="0" y="801"/>
                </a:cxn>
                <a:cxn ang="0">
                  <a:pos x="0" y="892"/>
                </a:cxn>
                <a:cxn ang="0">
                  <a:pos x="346" y="954"/>
                </a:cxn>
                <a:cxn ang="0">
                  <a:pos x="317" y="854"/>
                </a:cxn>
                <a:cxn ang="0">
                  <a:pos x="346" y="744"/>
                </a:cxn>
                <a:cxn ang="0">
                  <a:pos x="453" y="679"/>
                </a:cxn>
                <a:cxn ang="0">
                  <a:pos x="487" y="852"/>
                </a:cxn>
                <a:cxn ang="0">
                  <a:pos x="503" y="778"/>
                </a:cxn>
                <a:cxn ang="0">
                  <a:pos x="555" y="789"/>
                </a:cxn>
                <a:cxn ang="0">
                  <a:pos x="646" y="786"/>
                </a:cxn>
                <a:cxn ang="0">
                  <a:pos x="667" y="696"/>
                </a:cxn>
                <a:cxn ang="0">
                  <a:pos x="346" y="171"/>
                </a:cxn>
                <a:cxn ang="0">
                  <a:pos x="346" y="247"/>
                </a:cxn>
                <a:cxn ang="0">
                  <a:pos x="6" y="708"/>
                </a:cxn>
                <a:cxn ang="0">
                  <a:pos x="317" y="692"/>
                </a:cxn>
                <a:cxn ang="0">
                  <a:pos x="317" y="122"/>
                </a:cxn>
                <a:cxn ang="0">
                  <a:pos x="277" y="159"/>
                </a:cxn>
                <a:cxn ang="0">
                  <a:pos x="317" y="471"/>
                </a:cxn>
                <a:cxn ang="0">
                  <a:pos x="317" y="443"/>
                </a:cxn>
                <a:cxn ang="0">
                  <a:pos x="346" y="356"/>
                </a:cxn>
                <a:cxn ang="0">
                  <a:pos x="317" y="283"/>
                </a:cxn>
                <a:cxn ang="0">
                  <a:pos x="359" y="657"/>
                </a:cxn>
                <a:cxn ang="0">
                  <a:pos x="346" y="632"/>
                </a:cxn>
                <a:cxn ang="0">
                  <a:pos x="346" y="438"/>
                </a:cxn>
                <a:cxn ang="0">
                  <a:pos x="359" y="575"/>
                </a:cxn>
                <a:cxn ang="0">
                  <a:pos x="405" y="512"/>
                </a:cxn>
                <a:cxn ang="0">
                  <a:pos x="453" y="619"/>
                </a:cxn>
                <a:cxn ang="0">
                  <a:pos x="438" y="565"/>
                </a:cxn>
                <a:cxn ang="0">
                  <a:pos x="453" y="369"/>
                </a:cxn>
                <a:cxn ang="0">
                  <a:pos x="453" y="115"/>
                </a:cxn>
                <a:cxn ang="0">
                  <a:pos x="589" y="116"/>
                </a:cxn>
                <a:cxn ang="0">
                  <a:pos x="607" y="199"/>
                </a:cxn>
                <a:cxn ang="0">
                  <a:pos x="589" y="377"/>
                </a:cxn>
                <a:cxn ang="0">
                  <a:pos x="607" y="432"/>
                </a:cxn>
                <a:cxn ang="0">
                  <a:pos x="537" y="71"/>
                </a:cxn>
                <a:cxn ang="0">
                  <a:pos x="537" y="267"/>
                </a:cxn>
                <a:cxn ang="0">
                  <a:pos x="503" y="246"/>
                </a:cxn>
                <a:cxn ang="0">
                  <a:pos x="503" y="644"/>
                </a:cxn>
                <a:cxn ang="0">
                  <a:pos x="503" y="416"/>
                </a:cxn>
                <a:cxn ang="0">
                  <a:pos x="487" y="559"/>
                </a:cxn>
                <a:cxn ang="0">
                  <a:pos x="607" y="548"/>
                </a:cxn>
                <a:cxn ang="0">
                  <a:pos x="667" y="51"/>
                </a:cxn>
                <a:cxn ang="0">
                  <a:pos x="646" y="545"/>
                </a:cxn>
                <a:cxn ang="0">
                  <a:pos x="646" y="458"/>
                </a:cxn>
                <a:cxn ang="0">
                  <a:pos x="667" y="134"/>
                </a:cxn>
                <a:cxn ang="0">
                  <a:pos x="706" y="396"/>
                </a:cxn>
                <a:cxn ang="0">
                  <a:pos x="706" y="479"/>
                </a:cxn>
                <a:cxn ang="0">
                  <a:pos x="730" y="304"/>
                </a:cxn>
                <a:cxn ang="0">
                  <a:pos x="730" y="70"/>
                </a:cxn>
              </a:cxnLst>
              <a:rect l="0" t="0" r="r" b="b"/>
              <a:pathLst>
                <a:path w="768" h="954">
                  <a:moveTo>
                    <a:pt x="768" y="77"/>
                  </a:moveTo>
                  <a:cubicBezTo>
                    <a:pt x="768" y="65"/>
                    <a:pt x="768" y="65"/>
                    <a:pt x="768" y="65"/>
                  </a:cubicBezTo>
                  <a:cubicBezTo>
                    <a:pt x="768" y="38"/>
                    <a:pt x="768" y="38"/>
                    <a:pt x="768" y="38"/>
                  </a:cubicBezTo>
                  <a:cubicBezTo>
                    <a:pt x="768" y="38"/>
                    <a:pt x="768" y="38"/>
                    <a:pt x="768" y="38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55" y="2"/>
                    <a:pt x="743" y="3"/>
                    <a:pt x="730" y="5"/>
                  </a:cubicBezTo>
                  <a:cubicBezTo>
                    <a:pt x="730" y="5"/>
                    <a:pt x="730" y="5"/>
                    <a:pt x="730" y="5"/>
                  </a:cubicBezTo>
                  <a:cubicBezTo>
                    <a:pt x="722" y="6"/>
                    <a:pt x="714" y="7"/>
                    <a:pt x="706" y="9"/>
                  </a:cubicBezTo>
                  <a:cubicBezTo>
                    <a:pt x="706" y="9"/>
                    <a:pt x="706" y="9"/>
                    <a:pt x="706" y="9"/>
                  </a:cubicBezTo>
                  <a:cubicBezTo>
                    <a:pt x="693" y="10"/>
                    <a:pt x="680" y="12"/>
                    <a:pt x="667" y="14"/>
                  </a:cubicBezTo>
                  <a:cubicBezTo>
                    <a:pt x="667" y="14"/>
                    <a:pt x="667" y="14"/>
                    <a:pt x="667" y="14"/>
                  </a:cubicBezTo>
                  <a:cubicBezTo>
                    <a:pt x="660" y="16"/>
                    <a:pt x="653" y="17"/>
                    <a:pt x="646" y="18"/>
                  </a:cubicBezTo>
                  <a:cubicBezTo>
                    <a:pt x="646" y="18"/>
                    <a:pt x="646" y="18"/>
                    <a:pt x="646" y="18"/>
                  </a:cubicBezTo>
                  <a:cubicBezTo>
                    <a:pt x="634" y="20"/>
                    <a:pt x="621" y="22"/>
                    <a:pt x="607" y="24"/>
                  </a:cubicBezTo>
                  <a:cubicBezTo>
                    <a:pt x="607" y="24"/>
                    <a:pt x="607" y="24"/>
                    <a:pt x="607" y="24"/>
                  </a:cubicBezTo>
                  <a:cubicBezTo>
                    <a:pt x="601" y="25"/>
                    <a:pt x="595" y="26"/>
                    <a:pt x="589" y="27"/>
                  </a:cubicBezTo>
                  <a:cubicBezTo>
                    <a:pt x="589" y="27"/>
                    <a:pt x="589" y="27"/>
                    <a:pt x="589" y="27"/>
                  </a:cubicBezTo>
                  <a:cubicBezTo>
                    <a:pt x="578" y="29"/>
                    <a:pt x="567" y="32"/>
                    <a:pt x="555" y="34"/>
                  </a:cubicBezTo>
                  <a:cubicBezTo>
                    <a:pt x="555" y="34"/>
                    <a:pt x="555" y="34"/>
                    <a:pt x="555" y="34"/>
                  </a:cubicBezTo>
                  <a:cubicBezTo>
                    <a:pt x="549" y="35"/>
                    <a:pt x="541" y="36"/>
                    <a:pt x="536" y="37"/>
                  </a:cubicBezTo>
                  <a:cubicBezTo>
                    <a:pt x="536" y="38"/>
                    <a:pt x="536" y="38"/>
                    <a:pt x="536" y="38"/>
                  </a:cubicBezTo>
                  <a:cubicBezTo>
                    <a:pt x="525" y="40"/>
                    <a:pt x="514" y="42"/>
                    <a:pt x="503" y="44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497" y="161"/>
                    <a:pt x="492" y="161"/>
                    <a:pt x="487" y="162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76" y="50"/>
                    <a:pt x="416" y="63"/>
                    <a:pt x="405" y="66"/>
                  </a:cubicBezTo>
                  <a:cubicBezTo>
                    <a:pt x="405" y="401"/>
                    <a:pt x="405" y="401"/>
                    <a:pt x="405" y="401"/>
                  </a:cubicBezTo>
                  <a:cubicBezTo>
                    <a:pt x="400" y="402"/>
                    <a:pt x="395" y="403"/>
                    <a:pt x="390" y="404"/>
                  </a:cubicBezTo>
                  <a:cubicBezTo>
                    <a:pt x="390" y="378"/>
                    <a:pt x="390" y="378"/>
                    <a:pt x="390" y="378"/>
                  </a:cubicBezTo>
                  <a:cubicBezTo>
                    <a:pt x="390" y="378"/>
                    <a:pt x="390" y="378"/>
                    <a:pt x="390" y="378"/>
                  </a:cubicBezTo>
                  <a:cubicBezTo>
                    <a:pt x="390" y="347"/>
                    <a:pt x="390" y="347"/>
                    <a:pt x="390" y="347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79" y="324"/>
                    <a:pt x="369" y="325"/>
                    <a:pt x="359" y="327"/>
                  </a:cubicBezTo>
                  <a:cubicBezTo>
                    <a:pt x="359" y="298"/>
                    <a:pt x="359" y="298"/>
                    <a:pt x="359" y="298"/>
                  </a:cubicBezTo>
                  <a:cubicBezTo>
                    <a:pt x="355" y="299"/>
                    <a:pt x="350" y="300"/>
                    <a:pt x="346" y="301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75"/>
                    <a:pt x="346" y="275"/>
                    <a:pt x="346" y="275"/>
                  </a:cubicBezTo>
                  <a:cubicBezTo>
                    <a:pt x="350" y="274"/>
                    <a:pt x="355" y="273"/>
                    <a:pt x="359" y="272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80"/>
                    <a:pt x="359" y="280"/>
                    <a:pt x="359" y="280"/>
                  </a:cubicBezTo>
                  <a:cubicBezTo>
                    <a:pt x="359" y="298"/>
                    <a:pt x="359" y="298"/>
                    <a:pt x="359" y="298"/>
                  </a:cubicBezTo>
                  <a:cubicBezTo>
                    <a:pt x="369" y="296"/>
                    <a:pt x="379" y="294"/>
                    <a:pt x="390" y="292"/>
                  </a:cubicBezTo>
                  <a:cubicBezTo>
                    <a:pt x="390" y="278"/>
                    <a:pt x="390" y="278"/>
                    <a:pt x="390" y="278"/>
                  </a:cubicBezTo>
                  <a:cubicBezTo>
                    <a:pt x="390" y="266"/>
                    <a:pt x="390" y="266"/>
                    <a:pt x="390" y="266"/>
                  </a:cubicBezTo>
                  <a:cubicBezTo>
                    <a:pt x="390" y="266"/>
                    <a:pt x="390" y="266"/>
                    <a:pt x="390" y="266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90" y="237"/>
                    <a:pt x="390" y="237"/>
                    <a:pt x="390" y="237"/>
                  </a:cubicBezTo>
                  <a:cubicBezTo>
                    <a:pt x="390" y="224"/>
                    <a:pt x="390" y="224"/>
                    <a:pt x="390" y="224"/>
                  </a:cubicBezTo>
                  <a:cubicBezTo>
                    <a:pt x="390" y="224"/>
                    <a:pt x="390" y="224"/>
                    <a:pt x="390" y="224"/>
                  </a:cubicBezTo>
                  <a:cubicBezTo>
                    <a:pt x="390" y="210"/>
                    <a:pt x="390" y="210"/>
                    <a:pt x="390" y="210"/>
                  </a:cubicBezTo>
                  <a:cubicBezTo>
                    <a:pt x="390" y="182"/>
                    <a:pt x="390" y="182"/>
                    <a:pt x="390" y="182"/>
                  </a:cubicBezTo>
                  <a:cubicBezTo>
                    <a:pt x="390" y="174"/>
                    <a:pt x="390" y="174"/>
                    <a:pt x="390" y="174"/>
                  </a:cubicBezTo>
                  <a:cubicBezTo>
                    <a:pt x="390" y="174"/>
                    <a:pt x="390" y="174"/>
                    <a:pt x="390" y="174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90" y="135"/>
                    <a:pt x="390" y="135"/>
                    <a:pt x="390" y="135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90" y="118"/>
                    <a:pt x="390" y="118"/>
                    <a:pt x="390" y="118"/>
                  </a:cubicBezTo>
                  <a:cubicBezTo>
                    <a:pt x="390" y="103"/>
                    <a:pt x="390" y="103"/>
                    <a:pt x="390" y="10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79" y="73"/>
                    <a:pt x="369" y="75"/>
                    <a:pt x="359" y="78"/>
                  </a:cubicBezTo>
                  <a:cubicBezTo>
                    <a:pt x="359" y="110"/>
                    <a:pt x="359" y="110"/>
                    <a:pt x="359" y="11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9" y="128"/>
                    <a:pt x="359" y="128"/>
                    <a:pt x="359" y="128"/>
                  </a:cubicBezTo>
                  <a:cubicBezTo>
                    <a:pt x="359" y="136"/>
                    <a:pt x="359" y="136"/>
                    <a:pt x="359" y="136"/>
                  </a:cubicBezTo>
                  <a:cubicBezTo>
                    <a:pt x="355" y="137"/>
                    <a:pt x="350" y="138"/>
                    <a:pt x="346" y="140"/>
                  </a:cubicBezTo>
                  <a:cubicBezTo>
                    <a:pt x="346" y="140"/>
                    <a:pt x="346" y="140"/>
                    <a:pt x="346" y="140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6" y="97"/>
                    <a:pt x="346" y="97"/>
                    <a:pt x="346" y="97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36" y="84"/>
                    <a:pt x="327" y="87"/>
                    <a:pt x="317" y="90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3" y="91"/>
                    <a:pt x="309" y="92"/>
                    <a:pt x="305" y="94"/>
                  </a:cubicBezTo>
                  <a:cubicBezTo>
                    <a:pt x="305" y="94"/>
                    <a:pt x="305" y="94"/>
                    <a:pt x="305" y="94"/>
                  </a:cubicBezTo>
                  <a:cubicBezTo>
                    <a:pt x="295" y="97"/>
                    <a:pt x="286" y="99"/>
                    <a:pt x="277" y="102"/>
                  </a:cubicBezTo>
                  <a:cubicBezTo>
                    <a:pt x="277" y="102"/>
                    <a:pt x="277" y="102"/>
                    <a:pt x="277" y="102"/>
                  </a:cubicBezTo>
                  <a:cubicBezTo>
                    <a:pt x="273" y="104"/>
                    <a:pt x="269" y="105"/>
                    <a:pt x="264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144" y="147"/>
                    <a:pt x="45" y="198"/>
                    <a:pt x="0" y="264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50" y="268"/>
                    <a:pt x="148" y="222"/>
                    <a:pt x="264" y="186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9" y="185"/>
                    <a:pt x="273" y="184"/>
                    <a:pt x="277" y="182"/>
                  </a:cubicBezTo>
                  <a:cubicBezTo>
                    <a:pt x="277" y="264"/>
                    <a:pt x="277" y="264"/>
                    <a:pt x="277" y="264"/>
                  </a:cubicBezTo>
                  <a:cubicBezTo>
                    <a:pt x="277" y="264"/>
                    <a:pt x="277" y="264"/>
                    <a:pt x="277" y="264"/>
                  </a:cubicBezTo>
                  <a:cubicBezTo>
                    <a:pt x="273" y="265"/>
                    <a:pt x="269" y="267"/>
                    <a:pt x="264" y="268"/>
                  </a:cubicBezTo>
                  <a:cubicBezTo>
                    <a:pt x="264" y="268"/>
                    <a:pt x="264" y="268"/>
                    <a:pt x="264" y="268"/>
                  </a:cubicBezTo>
                  <a:cubicBezTo>
                    <a:pt x="83" y="319"/>
                    <a:pt x="22" y="372"/>
                    <a:pt x="6" y="391"/>
                  </a:cubicBezTo>
                  <a:cubicBezTo>
                    <a:pt x="6" y="366"/>
                    <a:pt x="6" y="366"/>
                    <a:pt x="6" y="366"/>
                  </a:cubicBezTo>
                  <a:cubicBezTo>
                    <a:pt x="51" y="313"/>
                    <a:pt x="147" y="272"/>
                    <a:pt x="264" y="240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" y="283"/>
                    <a:pt x="0" y="352"/>
                    <a:pt x="0" y="35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49" y="366"/>
                    <a:pt x="147" y="326"/>
                    <a:pt x="264" y="295"/>
                  </a:cubicBezTo>
                  <a:cubicBezTo>
                    <a:pt x="264" y="295"/>
                    <a:pt x="264" y="295"/>
                    <a:pt x="264" y="295"/>
                  </a:cubicBezTo>
                  <a:cubicBezTo>
                    <a:pt x="269" y="294"/>
                    <a:pt x="273" y="292"/>
                    <a:pt x="277" y="291"/>
                  </a:cubicBezTo>
                  <a:cubicBezTo>
                    <a:pt x="277" y="371"/>
                    <a:pt x="277" y="371"/>
                    <a:pt x="277" y="371"/>
                  </a:cubicBezTo>
                  <a:cubicBezTo>
                    <a:pt x="273" y="372"/>
                    <a:pt x="269" y="373"/>
                    <a:pt x="264" y="374"/>
                  </a:cubicBezTo>
                  <a:cubicBezTo>
                    <a:pt x="41" y="428"/>
                    <a:pt x="0" y="486"/>
                    <a:pt x="0" y="486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51" y="509"/>
                    <a:pt x="149" y="477"/>
                    <a:pt x="264" y="453"/>
                  </a:cubicBezTo>
                  <a:cubicBezTo>
                    <a:pt x="264" y="453"/>
                    <a:pt x="264" y="453"/>
                    <a:pt x="264" y="453"/>
                  </a:cubicBezTo>
                  <a:cubicBezTo>
                    <a:pt x="269" y="452"/>
                    <a:pt x="273" y="452"/>
                    <a:pt x="277" y="451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73" y="479"/>
                    <a:pt x="269" y="480"/>
                    <a:pt x="264" y="481"/>
                  </a:cubicBezTo>
                  <a:cubicBezTo>
                    <a:pt x="264" y="481"/>
                    <a:pt x="264" y="481"/>
                    <a:pt x="264" y="481"/>
                  </a:cubicBezTo>
                  <a:cubicBezTo>
                    <a:pt x="26" y="530"/>
                    <a:pt x="0" y="584"/>
                    <a:pt x="0" y="584"/>
                  </a:cubicBezTo>
                  <a:cubicBezTo>
                    <a:pt x="0" y="598"/>
                    <a:pt x="0" y="598"/>
                    <a:pt x="0" y="598"/>
                  </a:cubicBezTo>
                  <a:cubicBezTo>
                    <a:pt x="45" y="558"/>
                    <a:pt x="144" y="528"/>
                    <a:pt x="264" y="505"/>
                  </a:cubicBezTo>
                  <a:cubicBezTo>
                    <a:pt x="269" y="504"/>
                    <a:pt x="273" y="504"/>
                    <a:pt x="277" y="503"/>
                  </a:cubicBezTo>
                  <a:cubicBezTo>
                    <a:pt x="277" y="532"/>
                    <a:pt x="277" y="532"/>
                    <a:pt x="277" y="532"/>
                  </a:cubicBezTo>
                  <a:cubicBezTo>
                    <a:pt x="273" y="533"/>
                    <a:pt x="269" y="534"/>
                    <a:pt x="264" y="535"/>
                  </a:cubicBezTo>
                  <a:cubicBezTo>
                    <a:pt x="264" y="535"/>
                    <a:pt x="264" y="535"/>
                    <a:pt x="264" y="535"/>
                  </a:cubicBezTo>
                  <a:cubicBezTo>
                    <a:pt x="21" y="581"/>
                    <a:pt x="0" y="627"/>
                    <a:pt x="0" y="627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53" y="603"/>
                    <a:pt x="150" y="575"/>
                    <a:pt x="264" y="554"/>
                  </a:cubicBezTo>
                  <a:cubicBezTo>
                    <a:pt x="269" y="554"/>
                    <a:pt x="273" y="553"/>
                    <a:pt x="277" y="552"/>
                  </a:cubicBezTo>
                  <a:cubicBezTo>
                    <a:pt x="277" y="552"/>
                    <a:pt x="277" y="552"/>
                    <a:pt x="277" y="552"/>
                  </a:cubicBezTo>
                  <a:cubicBezTo>
                    <a:pt x="286" y="551"/>
                    <a:pt x="295" y="549"/>
                    <a:pt x="305" y="548"/>
                  </a:cubicBezTo>
                  <a:cubicBezTo>
                    <a:pt x="305" y="548"/>
                    <a:pt x="305" y="548"/>
                    <a:pt x="305" y="548"/>
                  </a:cubicBezTo>
                  <a:cubicBezTo>
                    <a:pt x="309" y="547"/>
                    <a:pt x="313" y="547"/>
                    <a:pt x="317" y="546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3" y="582"/>
                    <a:pt x="309" y="582"/>
                    <a:pt x="305" y="583"/>
                  </a:cubicBezTo>
                  <a:cubicBezTo>
                    <a:pt x="295" y="584"/>
                    <a:pt x="286" y="586"/>
                    <a:pt x="277" y="587"/>
                  </a:cubicBezTo>
                  <a:cubicBezTo>
                    <a:pt x="273" y="588"/>
                    <a:pt x="269" y="589"/>
                    <a:pt x="264" y="590"/>
                  </a:cubicBezTo>
                  <a:cubicBezTo>
                    <a:pt x="25" y="631"/>
                    <a:pt x="0" y="674"/>
                    <a:pt x="0" y="674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62"/>
                    <a:pt x="0" y="762"/>
                    <a:pt x="0" y="762"/>
                  </a:cubicBezTo>
                  <a:cubicBezTo>
                    <a:pt x="76" y="746"/>
                    <a:pt x="168" y="733"/>
                    <a:pt x="264" y="723"/>
                  </a:cubicBezTo>
                  <a:cubicBezTo>
                    <a:pt x="264" y="698"/>
                    <a:pt x="264" y="698"/>
                    <a:pt x="264" y="698"/>
                  </a:cubicBezTo>
                  <a:cubicBezTo>
                    <a:pt x="92" y="719"/>
                    <a:pt x="24" y="739"/>
                    <a:pt x="6" y="745"/>
                  </a:cubicBezTo>
                  <a:cubicBezTo>
                    <a:pt x="6" y="724"/>
                    <a:pt x="6" y="724"/>
                    <a:pt x="6" y="724"/>
                  </a:cubicBezTo>
                  <a:cubicBezTo>
                    <a:pt x="70" y="700"/>
                    <a:pt x="162" y="682"/>
                    <a:pt x="264" y="668"/>
                  </a:cubicBezTo>
                  <a:cubicBezTo>
                    <a:pt x="264" y="668"/>
                    <a:pt x="264" y="668"/>
                    <a:pt x="264" y="668"/>
                  </a:cubicBezTo>
                  <a:cubicBezTo>
                    <a:pt x="269" y="667"/>
                    <a:pt x="273" y="667"/>
                    <a:pt x="277" y="666"/>
                  </a:cubicBezTo>
                  <a:cubicBezTo>
                    <a:pt x="277" y="696"/>
                    <a:pt x="277" y="696"/>
                    <a:pt x="277" y="696"/>
                  </a:cubicBezTo>
                  <a:cubicBezTo>
                    <a:pt x="277" y="696"/>
                    <a:pt x="277" y="696"/>
                    <a:pt x="277" y="696"/>
                  </a:cubicBezTo>
                  <a:cubicBezTo>
                    <a:pt x="277" y="722"/>
                    <a:pt x="277" y="722"/>
                    <a:pt x="277" y="722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3" y="750"/>
                    <a:pt x="269" y="751"/>
                    <a:pt x="264" y="751"/>
                  </a:cubicBezTo>
                  <a:cubicBezTo>
                    <a:pt x="87" y="767"/>
                    <a:pt x="0" y="783"/>
                    <a:pt x="0" y="783"/>
                  </a:cubicBezTo>
                  <a:cubicBezTo>
                    <a:pt x="0" y="801"/>
                    <a:pt x="0" y="801"/>
                    <a:pt x="0" y="801"/>
                  </a:cubicBezTo>
                  <a:cubicBezTo>
                    <a:pt x="71" y="790"/>
                    <a:pt x="164" y="781"/>
                    <a:pt x="264" y="774"/>
                  </a:cubicBezTo>
                  <a:cubicBezTo>
                    <a:pt x="269" y="774"/>
                    <a:pt x="273" y="773"/>
                    <a:pt x="277" y="773"/>
                  </a:cubicBezTo>
                  <a:cubicBezTo>
                    <a:pt x="277" y="803"/>
                    <a:pt x="277" y="803"/>
                    <a:pt x="277" y="803"/>
                  </a:cubicBezTo>
                  <a:cubicBezTo>
                    <a:pt x="277" y="827"/>
                    <a:pt x="277" y="827"/>
                    <a:pt x="277" y="827"/>
                  </a:cubicBezTo>
                  <a:cubicBezTo>
                    <a:pt x="277" y="827"/>
                    <a:pt x="277" y="827"/>
                    <a:pt x="277" y="827"/>
                  </a:cubicBezTo>
                  <a:cubicBezTo>
                    <a:pt x="277" y="856"/>
                    <a:pt x="277" y="856"/>
                    <a:pt x="277" y="856"/>
                  </a:cubicBezTo>
                  <a:cubicBezTo>
                    <a:pt x="277" y="856"/>
                    <a:pt x="277" y="856"/>
                    <a:pt x="277" y="856"/>
                  </a:cubicBezTo>
                  <a:cubicBezTo>
                    <a:pt x="277" y="878"/>
                    <a:pt x="277" y="878"/>
                    <a:pt x="277" y="878"/>
                  </a:cubicBezTo>
                  <a:cubicBezTo>
                    <a:pt x="277" y="905"/>
                    <a:pt x="277" y="905"/>
                    <a:pt x="277" y="905"/>
                  </a:cubicBezTo>
                  <a:cubicBezTo>
                    <a:pt x="273" y="905"/>
                    <a:pt x="269" y="905"/>
                    <a:pt x="264" y="906"/>
                  </a:cubicBezTo>
                  <a:cubicBezTo>
                    <a:pt x="264" y="875"/>
                    <a:pt x="264" y="875"/>
                    <a:pt x="264" y="875"/>
                  </a:cubicBezTo>
                  <a:cubicBezTo>
                    <a:pt x="264" y="856"/>
                    <a:pt x="264" y="856"/>
                    <a:pt x="264" y="856"/>
                  </a:cubicBezTo>
                  <a:cubicBezTo>
                    <a:pt x="64" y="866"/>
                    <a:pt x="0" y="876"/>
                    <a:pt x="0" y="876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65" y="886"/>
                    <a:pt x="156" y="881"/>
                    <a:pt x="259" y="878"/>
                  </a:cubicBezTo>
                  <a:cubicBezTo>
                    <a:pt x="259" y="928"/>
                    <a:pt x="259" y="928"/>
                    <a:pt x="259" y="928"/>
                  </a:cubicBezTo>
                  <a:cubicBezTo>
                    <a:pt x="264" y="928"/>
                    <a:pt x="264" y="928"/>
                    <a:pt x="264" y="928"/>
                  </a:cubicBezTo>
                  <a:cubicBezTo>
                    <a:pt x="269" y="928"/>
                    <a:pt x="273" y="928"/>
                    <a:pt x="277" y="928"/>
                  </a:cubicBezTo>
                  <a:cubicBezTo>
                    <a:pt x="286" y="928"/>
                    <a:pt x="295" y="928"/>
                    <a:pt x="305" y="928"/>
                  </a:cubicBezTo>
                  <a:cubicBezTo>
                    <a:pt x="305" y="921"/>
                    <a:pt x="305" y="921"/>
                    <a:pt x="305" y="921"/>
                  </a:cubicBezTo>
                  <a:cubicBezTo>
                    <a:pt x="305" y="904"/>
                    <a:pt x="305" y="904"/>
                    <a:pt x="305" y="904"/>
                  </a:cubicBezTo>
                  <a:cubicBezTo>
                    <a:pt x="305" y="904"/>
                    <a:pt x="305" y="904"/>
                    <a:pt x="305" y="904"/>
                  </a:cubicBezTo>
                  <a:cubicBezTo>
                    <a:pt x="305" y="877"/>
                    <a:pt x="305" y="877"/>
                    <a:pt x="305" y="877"/>
                  </a:cubicBezTo>
                  <a:cubicBezTo>
                    <a:pt x="309" y="877"/>
                    <a:pt x="313" y="877"/>
                    <a:pt x="317" y="877"/>
                  </a:cubicBezTo>
                  <a:cubicBezTo>
                    <a:pt x="317" y="904"/>
                    <a:pt x="317" y="904"/>
                    <a:pt x="317" y="904"/>
                  </a:cubicBezTo>
                  <a:cubicBezTo>
                    <a:pt x="317" y="928"/>
                    <a:pt x="317" y="928"/>
                    <a:pt x="317" y="928"/>
                  </a:cubicBezTo>
                  <a:cubicBezTo>
                    <a:pt x="317" y="954"/>
                    <a:pt x="317" y="954"/>
                    <a:pt x="317" y="954"/>
                  </a:cubicBezTo>
                  <a:cubicBezTo>
                    <a:pt x="327" y="954"/>
                    <a:pt x="336" y="954"/>
                    <a:pt x="346" y="954"/>
                  </a:cubicBezTo>
                  <a:cubicBezTo>
                    <a:pt x="346" y="928"/>
                    <a:pt x="346" y="928"/>
                    <a:pt x="346" y="928"/>
                  </a:cubicBezTo>
                  <a:cubicBezTo>
                    <a:pt x="346" y="903"/>
                    <a:pt x="346" y="903"/>
                    <a:pt x="346" y="903"/>
                  </a:cubicBezTo>
                  <a:cubicBezTo>
                    <a:pt x="346" y="876"/>
                    <a:pt x="346" y="876"/>
                    <a:pt x="346" y="876"/>
                  </a:cubicBezTo>
                  <a:cubicBezTo>
                    <a:pt x="346" y="876"/>
                    <a:pt x="346" y="876"/>
                    <a:pt x="346" y="876"/>
                  </a:cubicBezTo>
                  <a:cubicBezTo>
                    <a:pt x="346" y="853"/>
                    <a:pt x="346" y="853"/>
                    <a:pt x="346" y="853"/>
                  </a:cubicBezTo>
                  <a:cubicBezTo>
                    <a:pt x="346" y="853"/>
                    <a:pt x="346" y="853"/>
                    <a:pt x="346" y="853"/>
                  </a:cubicBezTo>
                  <a:cubicBezTo>
                    <a:pt x="346" y="825"/>
                    <a:pt x="346" y="825"/>
                    <a:pt x="346" y="825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6" y="799"/>
                    <a:pt x="346" y="799"/>
                    <a:pt x="346" y="799"/>
                  </a:cubicBezTo>
                  <a:cubicBezTo>
                    <a:pt x="336" y="799"/>
                    <a:pt x="327" y="800"/>
                    <a:pt x="317" y="800"/>
                  </a:cubicBezTo>
                  <a:cubicBezTo>
                    <a:pt x="317" y="809"/>
                    <a:pt x="317" y="809"/>
                    <a:pt x="317" y="809"/>
                  </a:cubicBezTo>
                  <a:cubicBezTo>
                    <a:pt x="317" y="826"/>
                    <a:pt x="317" y="826"/>
                    <a:pt x="317" y="826"/>
                  </a:cubicBezTo>
                  <a:cubicBezTo>
                    <a:pt x="317" y="854"/>
                    <a:pt x="317" y="854"/>
                    <a:pt x="317" y="854"/>
                  </a:cubicBezTo>
                  <a:cubicBezTo>
                    <a:pt x="317" y="854"/>
                    <a:pt x="317" y="854"/>
                    <a:pt x="317" y="854"/>
                  </a:cubicBezTo>
                  <a:cubicBezTo>
                    <a:pt x="317" y="854"/>
                    <a:pt x="317" y="854"/>
                    <a:pt x="317" y="854"/>
                  </a:cubicBezTo>
                  <a:cubicBezTo>
                    <a:pt x="313" y="854"/>
                    <a:pt x="308" y="854"/>
                    <a:pt x="305" y="854"/>
                  </a:cubicBezTo>
                  <a:cubicBezTo>
                    <a:pt x="305" y="854"/>
                    <a:pt x="305" y="854"/>
                    <a:pt x="305" y="854"/>
                  </a:cubicBezTo>
                  <a:cubicBezTo>
                    <a:pt x="305" y="826"/>
                    <a:pt x="305" y="826"/>
                    <a:pt x="305" y="826"/>
                  </a:cubicBezTo>
                  <a:cubicBezTo>
                    <a:pt x="305" y="826"/>
                    <a:pt x="305" y="826"/>
                    <a:pt x="305" y="826"/>
                  </a:cubicBezTo>
                  <a:cubicBezTo>
                    <a:pt x="305" y="801"/>
                    <a:pt x="305" y="801"/>
                    <a:pt x="305" y="801"/>
                  </a:cubicBezTo>
                  <a:cubicBezTo>
                    <a:pt x="305" y="801"/>
                    <a:pt x="305" y="801"/>
                    <a:pt x="305" y="801"/>
                  </a:cubicBezTo>
                  <a:cubicBezTo>
                    <a:pt x="305" y="771"/>
                    <a:pt x="305" y="771"/>
                    <a:pt x="305" y="771"/>
                  </a:cubicBezTo>
                  <a:cubicBezTo>
                    <a:pt x="305" y="771"/>
                    <a:pt x="305" y="771"/>
                    <a:pt x="305" y="771"/>
                  </a:cubicBezTo>
                  <a:cubicBezTo>
                    <a:pt x="309" y="771"/>
                    <a:pt x="313" y="771"/>
                    <a:pt x="318" y="771"/>
                  </a:cubicBezTo>
                  <a:cubicBezTo>
                    <a:pt x="318" y="771"/>
                    <a:pt x="318" y="771"/>
                    <a:pt x="318" y="771"/>
                  </a:cubicBezTo>
                  <a:cubicBezTo>
                    <a:pt x="327" y="770"/>
                    <a:pt x="337" y="770"/>
                    <a:pt x="346" y="769"/>
                  </a:cubicBezTo>
                  <a:cubicBezTo>
                    <a:pt x="346" y="763"/>
                    <a:pt x="346" y="763"/>
                    <a:pt x="346" y="763"/>
                  </a:cubicBezTo>
                  <a:cubicBezTo>
                    <a:pt x="346" y="744"/>
                    <a:pt x="346" y="744"/>
                    <a:pt x="346" y="744"/>
                  </a:cubicBezTo>
                  <a:cubicBezTo>
                    <a:pt x="346" y="716"/>
                    <a:pt x="346" y="716"/>
                    <a:pt x="346" y="716"/>
                  </a:cubicBezTo>
                  <a:cubicBezTo>
                    <a:pt x="346" y="716"/>
                    <a:pt x="346" y="716"/>
                    <a:pt x="346" y="716"/>
                  </a:cubicBezTo>
                  <a:cubicBezTo>
                    <a:pt x="350" y="715"/>
                    <a:pt x="355" y="715"/>
                    <a:pt x="359" y="714"/>
                  </a:cubicBezTo>
                  <a:cubicBezTo>
                    <a:pt x="359" y="714"/>
                    <a:pt x="359" y="714"/>
                    <a:pt x="359" y="714"/>
                  </a:cubicBezTo>
                  <a:cubicBezTo>
                    <a:pt x="369" y="714"/>
                    <a:pt x="379" y="713"/>
                    <a:pt x="390" y="712"/>
                  </a:cubicBezTo>
                  <a:cubicBezTo>
                    <a:pt x="390" y="712"/>
                    <a:pt x="390" y="712"/>
                    <a:pt x="390" y="712"/>
                  </a:cubicBezTo>
                  <a:cubicBezTo>
                    <a:pt x="395" y="712"/>
                    <a:pt x="400" y="711"/>
                    <a:pt x="405" y="711"/>
                  </a:cubicBezTo>
                  <a:cubicBezTo>
                    <a:pt x="405" y="711"/>
                    <a:pt x="405" y="711"/>
                    <a:pt x="405" y="711"/>
                  </a:cubicBezTo>
                  <a:cubicBezTo>
                    <a:pt x="416" y="710"/>
                    <a:pt x="427" y="709"/>
                    <a:pt x="438" y="708"/>
                  </a:cubicBezTo>
                  <a:cubicBezTo>
                    <a:pt x="438" y="680"/>
                    <a:pt x="438" y="680"/>
                    <a:pt x="438" y="680"/>
                  </a:cubicBezTo>
                  <a:cubicBezTo>
                    <a:pt x="438" y="680"/>
                    <a:pt x="438" y="680"/>
                    <a:pt x="438" y="680"/>
                  </a:cubicBezTo>
                  <a:cubicBezTo>
                    <a:pt x="438" y="649"/>
                    <a:pt x="438" y="649"/>
                    <a:pt x="438" y="649"/>
                  </a:cubicBezTo>
                  <a:cubicBezTo>
                    <a:pt x="443" y="649"/>
                    <a:pt x="448" y="648"/>
                    <a:pt x="453" y="648"/>
                  </a:cubicBezTo>
                  <a:cubicBezTo>
                    <a:pt x="453" y="679"/>
                    <a:pt x="453" y="679"/>
                    <a:pt x="453" y="679"/>
                  </a:cubicBezTo>
                  <a:cubicBezTo>
                    <a:pt x="453" y="707"/>
                    <a:pt x="453" y="707"/>
                    <a:pt x="453" y="707"/>
                  </a:cubicBezTo>
                  <a:cubicBezTo>
                    <a:pt x="453" y="707"/>
                    <a:pt x="453" y="707"/>
                    <a:pt x="453" y="707"/>
                  </a:cubicBezTo>
                  <a:cubicBezTo>
                    <a:pt x="453" y="737"/>
                    <a:pt x="453" y="737"/>
                    <a:pt x="453" y="737"/>
                  </a:cubicBezTo>
                  <a:cubicBezTo>
                    <a:pt x="453" y="737"/>
                    <a:pt x="453" y="737"/>
                    <a:pt x="453" y="737"/>
                  </a:cubicBezTo>
                  <a:cubicBezTo>
                    <a:pt x="453" y="764"/>
                    <a:pt x="453" y="764"/>
                    <a:pt x="453" y="764"/>
                  </a:cubicBezTo>
                  <a:cubicBezTo>
                    <a:pt x="453" y="764"/>
                    <a:pt x="453" y="764"/>
                    <a:pt x="453" y="764"/>
                  </a:cubicBezTo>
                  <a:cubicBezTo>
                    <a:pt x="453" y="793"/>
                    <a:pt x="453" y="793"/>
                    <a:pt x="453" y="793"/>
                  </a:cubicBezTo>
                  <a:cubicBezTo>
                    <a:pt x="453" y="822"/>
                    <a:pt x="453" y="822"/>
                    <a:pt x="453" y="822"/>
                  </a:cubicBezTo>
                  <a:cubicBezTo>
                    <a:pt x="453" y="822"/>
                    <a:pt x="453" y="822"/>
                    <a:pt x="453" y="822"/>
                  </a:cubicBezTo>
                  <a:cubicBezTo>
                    <a:pt x="453" y="849"/>
                    <a:pt x="453" y="849"/>
                    <a:pt x="453" y="849"/>
                  </a:cubicBezTo>
                  <a:cubicBezTo>
                    <a:pt x="453" y="856"/>
                    <a:pt x="453" y="856"/>
                    <a:pt x="453" y="856"/>
                  </a:cubicBezTo>
                  <a:cubicBezTo>
                    <a:pt x="453" y="874"/>
                    <a:pt x="453" y="874"/>
                    <a:pt x="453" y="874"/>
                  </a:cubicBezTo>
                  <a:cubicBezTo>
                    <a:pt x="465" y="874"/>
                    <a:pt x="476" y="874"/>
                    <a:pt x="487" y="874"/>
                  </a:cubicBezTo>
                  <a:cubicBezTo>
                    <a:pt x="487" y="852"/>
                    <a:pt x="487" y="852"/>
                    <a:pt x="487" y="852"/>
                  </a:cubicBezTo>
                  <a:cubicBezTo>
                    <a:pt x="487" y="848"/>
                    <a:pt x="487" y="848"/>
                    <a:pt x="487" y="848"/>
                  </a:cubicBezTo>
                  <a:cubicBezTo>
                    <a:pt x="487" y="821"/>
                    <a:pt x="487" y="821"/>
                    <a:pt x="487" y="821"/>
                  </a:cubicBezTo>
                  <a:cubicBezTo>
                    <a:pt x="487" y="792"/>
                    <a:pt x="487" y="792"/>
                    <a:pt x="487" y="792"/>
                  </a:cubicBezTo>
                  <a:cubicBezTo>
                    <a:pt x="487" y="792"/>
                    <a:pt x="487" y="792"/>
                    <a:pt x="487" y="792"/>
                  </a:cubicBezTo>
                  <a:cubicBezTo>
                    <a:pt x="487" y="763"/>
                    <a:pt x="487" y="763"/>
                    <a:pt x="487" y="763"/>
                  </a:cubicBezTo>
                  <a:cubicBezTo>
                    <a:pt x="487" y="763"/>
                    <a:pt x="487" y="763"/>
                    <a:pt x="487" y="763"/>
                  </a:cubicBezTo>
                  <a:cubicBezTo>
                    <a:pt x="487" y="735"/>
                    <a:pt x="487" y="735"/>
                    <a:pt x="487" y="735"/>
                  </a:cubicBezTo>
                  <a:cubicBezTo>
                    <a:pt x="487" y="705"/>
                    <a:pt x="487" y="705"/>
                    <a:pt x="487" y="705"/>
                  </a:cubicBezTo>
                  <a:cubicBezTo>
                    <a:pt x="492" y="705"/>
                    <a:pt x="497" y="705"/>
                    <a:pt x="503" y="704"/>
                  </a:cubicBezTo>
                  <a:cubicBezTo>
                    <a:pt x="503" y="734"/>
                    <a:pt x="503" y="734"/>
                    <a:pt x="503" y="734"/>
                  </a:cubicBezTo>
                  <a:cubicBezTo>
                    <a:pt x="503" y="734"/>
                    <a:pt x="503" y="734"/>
                    <a:pt x="503" y="734"/>
                  </a:cubicBezTo>
                  <a:cubicBezTo>
                    <a:pt x="503" y="762"/>
                    <a:pt x="503" y="762"/>
                    <a:pt x="503" y="762"/>
                  </a:cubicBezTo>
                  <a:cubicBezTo>
                    <a:pt x="503" y="762"/>
                    <a:pt x="503" y="762"/>
                    <a:pt x="503" y="762"/>
                  </a:cubicBezTo>
                  <a:cubicBezTo>
                    <a:pt x="503" y="778"/>
                    <a:pt x="503" y="778"/>
                    <a:pt x="503" y="778"/>
                  </a:cubicBezTo>
                  <a:cubicBezTo>
                    <a:pt x="503" y="791"/>
                    <a:pt x="503" y="791"/>
                    <a:pt x="503" y="791"/>
                  </a:cubicBezTo>
                  <a:cubicBezTo>
                    <a:pt x="514" y="791"/>
                    <a:pt x="525" y="790"/>
                    <a:pt x="537" y="790"/>
                  </a:cubicBezTo>
                  <a:cubicBezTo>
                    <a:pt x="537" y="786"/>
                    <a:pt x="537" y="786"/>
                    <a:pt x="537" y="786"/>
                  </a:cubicBezTo>
                  <a:cubicBezTo>
                    <a:pt x="537" y="786"/>
                    <a:pt x="537" y="786"/>
                    <a:pt x="537" y="786"/>
                  </a:cubicBezTo>
                  <a:cubicBezTo>
                    <a:pt x="537" y="641"/>
                    <a:pt x="537" y="641"/>
                    <a:pt x="537" y="641"/>
                  </a:cubicBezTo>
                  <a:cubicBezTo>
                    <a:pt x="543" y="641"/>
                    <a:pt x="550" y="641"/>
                    <a:pt x="555" y="640"/>
                  </a:cubicBezTo>
                  <a:cubicBezTo>
                    <a:pt x="555" y="671"/>
                    <a:pt x="555" y="671"/>
                    <a:pt x="555" y="671"/>
                  </a:cubicBezTo>
                  <a:cubicBezTo>
                    <a:pt x="555" y="701"/>
                    <a:pt x="555" y="701"/>
                    <a:pt x="555" y="701"/>
                  </a:cubicBezTo>
                  <a:cubicBezTo>
                    <a:pt x="555" y="731"/>
                    <a:pt x="555" y="731"/>
                    <a:pt x="555" y="731"/>
                  </a:cubicBezTo>
                  <a:cubicBezTo>
                    <a:pt x="555" y="731"/>
                    <a:pt x="555" y="731"/>
                    <a:pt x="555" y="731"/>
                  </a:cubicBezTo>
                  <a:cubicBezTo>
                    <a:pt x="555" y="760"/>
                    <a:pt x="555" y="760"/>
                    <a:pt x="555" y="760"/>
                  </a:cubicBezTo>
                  <a:cubicBezTo>
                    <a:pt x="555" y="760"/>
                    <a:pt x="555" y="760"/>
                    <a:pt x="555" y="760"/>
                  </a:cubicBezTo>
                  <a:cubicBezTo>
                    <a:pt x="555" y="775"/>
                    <a:pt x="555" y="775"/>
                    <a:pt x="555" y="775"/>
                  </a:cubicBezTo>
                  <a:cubicBezTo>
                    <a:pt x="555" y="789"/>
                    <a:pt x="555" y="789"/>
                    <a:pt x="555" y="789"/>
                  </a:cubicBezTo>
                  <a:cubicBezTo>
                    <a:pt x="566" y="789"/>
                    <a:pt x="578" y="789"/>
                    <a:pt x="589" y="788"/>
                  </a:cubicBezTo>
                  <a:cubicBezTo>
                    <a:pt x="589" y="784"/>
                    <a:pt x="589" y="784"/>
                    <a:pt x="589" y="784"/>
                  </a:cubicBezTo>
                  <a:cubicBezTo>
                    <a:pt x="589" y="759"/>
                    <a:pt x="589" y="759"/>
                    <a:pt x="589" y="759"/>
                  </a:cubicBezTo>
                  <a:cubicBezTo>
                    <a:pt x="589" y="759"/>
                    <a:pt x="589" y="759"/>
                    <a:pt x="589" y="759"/>
                  </a:cubicBezTo>
                  <a:cubicBezTo>
                    <a:pt x="589" y="729"/>
                    <a:pt x="589" y="729"/>
                    <a:pt x="589" y="729"/>
                  </a:cubicBezTo>
                  <a:cubicBezTo>
                    <a:pt x="589" y="729"/>
                    <a:pt x="589" y="729"/>
                    <a:pt x="589" y="729"/>
                  </a:cubicBezTo>
                  <a:cubicBezTo>
                    <a:pt x="589" y="700"/>
                    <a:pt x="589" y="700"/>
                    <a:pt x="589" y="700"/>
                  </a:cubicBezTo>
                  <a:cubicBezTo>
                    <a:pt x="594" y="699"/>
                    <a:pt x="602" y="699"/>
                    <a:pt x="607" y="69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7" y="779"/>
                    <a:pt x="607" y="779"/>
                    <a:pt x="607" y="779"/>
                  </a:cubicBezTo>
                  <a:cubicBezTo>
                    <a:pt x="607" y="788"/>
                    <a:pt x="607" y="788"/>
                    <a:pt x="607" y="788"/>
                  </a:cubicBezTo>
                  <a:cubicBezTo>
                    <a:pt x="620" y="787"/>
                    <a:pt x="633" y="787"/>
                    <a:pt x="646" y="786"/>
                  </a:cubicBezTo>
                  <a:cubicBezTo>
                    <a:pt x="646" y="781"/>
                    <a:pt x="646" y="781"/>
                    <a:pt x="646" y="781"/>
                  </a:cubicBezTo>
                  <a:cubicBezTo>
                    <a:pt x="646" y="758"/>
                    <a:pt x="646" y="758"/>
                    <a:pt x="646" y="758"/>
                  </a:cubicBezTo>
                  <a:cubicBezTo>
                    <a:pt x="646" y="727"/>
                    <a:pt x="646" y="727"/>
                    <a:pt x="646" y="727"/>
                  </a:cubicBezTo>
                  <a:cubicBezTo>
                    <a:pt x="646" y="727"/>
                    <a:pt x="646" y="727"/>
                    <a:pt x="646" y="727"/>
                  </a:cubicBezTo>
                  <a:cubicBezTo>
                    <a:pt x="646" y="697"/>
                    <a:pt x="646" y="697"/>
                    <a:pt x="646" y="697"/>
                  </a:cubicBezTo>
                  <a:cubicBezTo>
                    <a:pt x="646" y="665"/>
                    <a:pt x="646" y="665"/>
                    <a:pt x="646" y="665"/>
                  </a:cubicBezTo>
                  <a:cubicBezTo>
                    <a:pt x="646" y="665"/>
                    <a:pt x="646" y="665"/>
                    <a:pt x="646" y="665"/>
                  </a:cubicBezTo>
                  <a:cubicBezTo>
                    <a:pt x="646" y="635"/>
                    <a:pt x="646" y="635"/>
                    <a:pt x="646" y="635"/>
                  </a:cubicBezTo>
                  <a:cubicBezTo>
                    <a:pt x="646" y="635"/>
                    <a:pt x="646" y="635"/>
                    <a:pt x="646" y="635"/>
                  </a:cubicBezTo>
                  <a:cubicBezTo>
                    <a:pt x="653" y="635"/>
                    <a:pt x="660" y="634"/>
                    <a:pt x="667" y="634"/>
                  </a:cubicBezTo>
                  <a:cubicBezTo>
                    <a:pt x="667" y="634"/>
                    <a:pt x="667" y="634"/>
                    <a:pt x="667" y="634"/>
                  </a:cubicBezTo>
                  <a:cubicBezTo>
                    <a:pt x="667" y="664"/>
                    <a:pt x="667" y="664"/>
                    <a:pt x="667" y="664"/>
                  </a:cubicBezTo>
                  <a:cubicBezTo>
                    <a:pt x="667" y="664"/>
                    <a:pt x="667" y="664"/>
                    <a:pt x="667" y="664"/>
                  </a:cubicBezTo>
                  <a:cubicBezTo>
                    <a:pt x="667" y="696"/>
                    <a:pt x="667" y="696"/>
                    <a:pt x="667" y="696"/>
                  </a:cubicBezTo>
                  <a:cubicBezTo>
                    <a:pt x="667" y="706"/>
                    <a:pt x="667" y="706"/>
                    <a:pt x="667" y="706"/>
                  </a:cubicBezTo>
                  <a:cubicBezTo>
                    <a:pt x="667" y="726"/>
                    <a:pt x="667" y="726"/>
                    <a:pt x="667" y="726"/>
                  </a:cubicBezTo>
                  <a:cubicBezTo>
                    <a:pt x="680" y="726"/>
                    <a:pt x="693" y="725"/>
                    <a:pt x="706" y="725"/>
                  </a:cubicBezTo>
                  <a:cubicBezTo>
                    <a:pt x="706" y="706"/>
                    <a:pt x="706" y="706"/>
                    <a:pt x="706" y="706"/>
                  </a:cubicBezTo>
                  <a:cubicBezTo>
                    <a:pt x="706" y="695"/>
                    <a:pt x="706" y="695"/>
                    <a:pt x="706" y="695"/>
                  </a:cubicBezTo>
                  <a:cubicBezTo>
                    <a:pt x="706" y="662"/>
                    <a:pt x="706" y="662"/>
                    <a:pt x="706" y="662"/>
                  </a:cubicBezTo>
                  <a:cubicBezTo>
                    <a:pt x="706" y="662"/>
                    <a:pt x="706" y="662"/>
                    <a:pt x="706" y="662"/>
                  </a:cubicBezTo>
                  <a:cubicBezTo>
                    <a:pt x="706" y="632"/>
                    <a:pt x="706" y="632"/>
                    <a:pt x="706" y="632"/>
                  </a:cubicBezTo>
                  <a:cubicBezTo>
                    <a:pt x="713" y="632"/>
                    <a:pt x="722" y="632"/>
                    <a:pt x="730" y="631"/>
                  </a:cubicBezTo>
                  <a:cubicBezTo>
                    <a:pt x="730" y="842"/>
                    <a:pt x="730" y="842"/>
                    <a:pt x="730" y="842"/>
                  </a:cubicBezTo>
                  <a:cubicBezTo>
                    <a:pt x="743" y="842"/>
                    <a:pt x="755" y="842"/>
                    <a:pt x="768" y="841"/>
                  </a:cubicBezTo>
                  <a:lnTo>
                    <a:pt x="768" y="77"/>
                  </a:lnTo>
                  <a:close/>
                  <a:moveTo>
                    <a:pt x="346" y="192"/>
                  </a:moveTo>
                  <a:cubicBezTo>
                    <a:pt x="346" y="171"/>
                    <a:pt x="346" y="171"/>
                    <a:pt x="346" y="171"/>
                  </a:cubicBezTo>
                  <a:cubicBezTo>
                    <a:pt x="346" y="164"/>
                    <a:pt x="346" y="164"/>
                    <a:pt x="346" y="164"/>
                  </a:cubicBezTo>
                  <a:cubicBezTo>
                    <a:pt x="350" y="163"/>
                    <a:pt x="355" y="162"/>
                    <a:pt x="359" y="161"/>
                  </a:cubicBezTo>
                  <a:cubicBezTo>
                    <a:pt x="359" y="161"/>
                    <a:pt x="359" y="161"/>
                    <a:pt x="359" y="161"/>
                  </a:cubicBezTo>
                  <a:cubicBezTo>
                    <a:pt x="359" y="177"/>
                    <a:pt x="359" y="177"/>
                    <a:pt x="359" y="177"/>
                  </a:cubicBezTo>
                  <a:cubicBezTo>
                    <a:pt x="359" y="177"/>
                    <a:pt x="359" y="177"/>
                    <a:pt x="359" y="177"/>
                  </a:cubicBezTo>
                  <a:cubicBezTo>
                    <a:pt x="359" y="189"/>
                    <a:pt x="359" y="189"/>
                    <a:pt x="359" y="189"/>
                  </a:cubicBezTo>
                  <a:cubicBezTo>
                    <a:pt x="355" y="190"/>
                    <a:pt x="350" y="191"/>
                    <a:pt x="346" y="192"/>
                  </a:cubicBezTo>
                  <a:close/>
                  <a:moveTo>
                    <a:pt x="346" y="220"/>
                  </a:moveTo>
                  <a:cubicBezTo>
                    <a:pt x="346" y="220"/>
                    <a:pt x="346" y="220"/>
                    <a:pt x="346" y="220"/>
                  </a:cubicBezTo>
                  <a:cubicBezTo>
                    <a:pt x="350" y="219"/>
                    <a:pt x="355" y="218"/>
                    <a:pt x="359" y="217"/>
                  </a:cubicBezTo>
                  <a:cubicBezTo>
                    <a:pt x="359" y="225"/>
                    <a:pt x="359" y="225"/>
                    <a:pt x="359" y="225"/>
                  </a:cubicBezTo>
                  <a:cubicBezTo>
                    <a:pt x="359" y="225"/>
                    <a:pt x="359" y="225"/>
                    <a:pt x="359" y="225"/>
                  </a:cubicBezTo>
                  <a:cubicBezTo>
                    <a:pt x="359" y="244"/>
                    <a:pt x="359" y="244"/>
                    <a:pt x="359" y="244"/>
                  </a:cubicBezTo>
                  <a:cubicBezTo>
                    <a:pt x="355" y="245"/>
                    <a:pt x="350" y="246"/>
                    <a:pt x="346" y="247"/>
                  </a:cubicBezTo>
                  <a:lnTo>
                    <a:pt x="346" y="220"/>
                  </a:lnTo>
                  <a:close/>
                  <a:moveTo>
                    <a:pt x="277" y="424"/>
                  </a:moveTo>
                  <a:cubicBezTo>
                    <a:pt x="273" y="425"/>
                    <a:pt x="269" y="426"/>
                    <a:pt x="264" y="427"/>
                  </a:cubicBezTo>
                  <a:cubicBezTo>
                    <a:pt x="264" y="427"/>
                    <a:pt x="264" y="427"/>
                    <a:pt x="264" y="427"/>
                  </a:cubicBezTo>
                  <a:cubicBezTo>
                    <a:pt x="78" y="468"/>
                    <a:pt x="21" y="510"/>
                    <a:pt x="6" y="527"/>
                  </a:cubicBezTo>
                  <a:cubicBezTo>
                    <a:pt x="6" y="502"/>
                    <a:pt x="6" y="502"/>
                    <a:pt x="6" y="502"/>
                  </a:cubicBezTo>
                  <a:cubicBezTo>
                    <a:pt x="46" y="459"/>
                    <a:pt x="144" y="427"/>
                    <a:pt x="264" y="401"/>
                  </a:cubicBezTo>
                  <a:cubicBezTo>
                    <a:pt x="269" y="400"/>
                    <a:pt x="273" y="399"/>
                    <a:pt x="277" y="399"/>
                  </a:cubicBezTo>
                  <a:lnTo>
                    <a:pt x="277" y="424"/>
                  </a:lnTo>
                  <a:close/>
                  <a:moveTo>
                    <a:pt x="277" y="608"/>
                  </a:moveTo>
                  <a:cubicBezTo>
                    <a:pt x="277" y="642"/>
                    <a:pt x="277" y="642"/>
                    <a:pt x="277" y="642"/>
                  </a:cubicBezTo>
                  <a:cubicBezTo>
                    <a:pt x="273" y="643"/>
                    <a:pt x="269" y="644"/>
                    <a:pt x="264" y="644"/>
                  </a:cubicBezTo>
                  <a:cubicBezTo>
                    <a:pt x="264" y="644"/>
                    <a:pt x="264" y="644"/>
                    <a:pt x="264" y="644"/>
                  </a:cubicBezTo>
                  <a:cubicBezTo>
                    <a:pt x="98" y="672"/>
                    <a:pt x="25" y="700"/>
                    <a:pt x="6" y="708"/>
                  </a:cubicBezTo>
                  <a:cubicBezTo>
                    <a:pt x="6" y="681"/>
                    <a:pt x="6" y="681"/>
                    <a:pt x="6" y="681"/>
                  </a:cubicBezTo>
                  <a:cubicBezTo>
                    <a:pt x="61" y="650"/>
                    <a:pt x="155" y="627"/>
                    <a:pt x="264" y="610"/>
                  </a:cubicBezTo>
                  <a:cubicBezTo>
                    <a:pt x="269" y="610"/>
                    <a:pt x="273" y="609"/>
                    <a:pt x="277" y="608"/>
                  </a:cubicBezTo>
                  <a:close/>
                  <a:moveTo>
                    <a:pt x="317" y="747"/>
                  </a:moveTo>
                  <a:cubicBezTo>
                    <a:pt x="317" y="747"/>
                    <a:pt x="317" y="747"/>
                    <a:pt x="317" y="747"/>
                  </a:cubicBezTo>
                  <a:cubicBezTo>
                    <a:pt x="317" y="747"/>
                    <a:pt x="317" y="747"/>
                    <a:pt x="317" y="747"/>
                  </a:cubicBezTo>
                  <a:cubicBezTo>
                    <a:pt x="313" y="747"/>
                    <a:pt x="309" y="747"/>
                    <a:pt x="305" y="748"/>
                  </a:cubicBezTo>
                  <a:cubicBezTo>
                    <a:pt x="305" y="748"/>
                    <a:pt x="305" y="748"/>
                    <a:pt x="305" y="748"/>
                  </a:cubicBezTo>
                  <a:cubicBezTo>
                    <a:pt x="305" y="719"/>
                    <a:pt x="305" y="719"/>
                    <a:pt x="305" y="719"/>
                  </a:cubicBezTo>
                  <a:cubicBezTo>
                    <a:pt x="309" y="719"/>
                    <a:pt x="313" y="718"/>
                    <a:pt x="317" y="718"/>
                  </a:cubicBezTo>
                  <a:lnTo>
                    <a:pt x="317" y="747"/>
                  </a:lnTo>
                  <a:close/>
                  <a:moveTo>
                    <a:pt x="317" y="692"/>
                  </a:moveTo>
                  <a:cubicBezTo>
                    <a:pt x="317" y="692"/>
                    <a:pt x="317" y="692"/>
                    <a:pt x="317" y="692"/>
                  </a:cubicBezTo>
                  <a:cubicBezTo>
                    <a:pt x="317" y="692"/>
                    <a:pt x="317" y="692"/>
                    <a:pt x="317" y="692"/>
                  </a:cubicBezTo>
                  <a:cubicBezTo>
                    <a:pt x="313" y="692"/>
                    <a:pt x="309" y="693"/>
                    <a:pt x="305" y="693"/>
                  </a:cubicBezTo>
                  <a:cubicBezTo>
                    <a:pt x="305" y="663"/>
                    <a:pt x="305" y="663"/>
                    <a:pt x="305" y="663"/>
                  </a:cubicBezTo>
                  <a:cubicBezTo>
                    <a:pt x="309" y="662"/>
                    <a:pt x="313" y="662"/>
                    <a:pt x="317" y="661"/>
                  </a:cubicBezTo>
                  <a:lnTo>
                    <a:pt x="317" y="692"/>
                  </a:lnTo>
                  <a:close/>
                  <a:moveTo>
                    <a:pt x="317" y="636"/>
                  </a:moveTo>
                  <a:cubicBezTo>
                    <a:pt x="317" y="636"/>
                    <a:pt x="317" y="636"/>
                    <a:pt x="317" y="636"/>
                  </a:cubicBezTo>
                  <a:cubicBezTo>
                    <a:pt x="313" y="637"/>
                    <a:pt x="309" y="637"/>
                    <a:pt x="305" y="638"/>
                  </a:cubicBezTo>
                  <a:cubicBezTo>
                    <a:pt x="305" y="607"/>
                    <a:pt x="305" y="607"/>
                    <a:pt x="305" y="607"/>
                  </a:cubicBezTo>
                  <a:cubicBezTo>
                    <a:pt x="305" y="604"/>
                    <a:pt x="305" y="604"/>
                    <a:pt x="305" y="604"/>
                  </a:cubicBezTo>
                  <a:cubicBezTo>
                    <a:pt x="309" y="604"/>
                    <a:pt x="313" y="603"/>
                    <a:pt x="317" y="603"/>
                  </a:cubicBezTo>
                  <a:lnTo>
                    <a:pt x="317" y="636"/>
                  </a:lnTo>
                  <a:close/>
                  <a:moveTo>
                    <a:pt x="305" y="126"/>
                  </a:moveTo>
                  <a:cubicBezTo>
                    <a:pt x="305" y="126"/>
                    <a:pt x="305" y="126"/>
                    <a:pt x="305" y="126"/>
                  </a:cubicBezTo>
                  <a:cubicBezTo>
                    <a:pt x="309" y="124"/>
                    <a:pt x="313" y="123"/>
                    <a:pt x="317" y="122"/>
                  </a:cubicBezTo>
                  <a:cubicBezTo>
                    <a:pt x="317" y="147"/>
                    <a:pt x="317" y="147"/>
                    <a:pt x="317" y="147"/>
                  </a:cubicBezTo>
                  <a:cubicBezTo>
                    <a:pt x="317" y="147"/>
                    <a:pt x="317" y="147"/>
                    <a:pt x="317" y="147"/>
                  </a:cubicBezTo>
                  <a:cubicBezTo>
                    <a:pt x="317" y="147"/>
                    <a:pt x="317" y="147"/>
                    <a:pt x="317" y="147"/>
                  </a:cubicBezTo>
                  <a:cubicBezTo>
                    <a:pt x="313" y="148"/>
                    <a:pt x="309" y="150"/>
                    <a:pt x="305" y="151"/>
                  </a:cubicBezTo>
                  <a:lnTo>
                    <a:pt x="305" y="126"/>
                  </a:lnTo>
                  <a:close/>
                  <a:moveTo>
                    <a:pt x="277" y="159"/>
                  </a:moveTo>
                  <a:cubicBezTo>
                    <a:pt x="273" y="160"/>
                    <a:pt x="269" y="161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80" y="220"/>
                    <a:pt x="22" y="276"/>
                    <a:pt x="6" y="298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23" y="254"/>
                    <a:pt x="87" y="196"/>
                    <a:pt x="264" y="138"/>
                  </a:cubicBezTo>
                  <a:cubicBezTo>
                    <a:pt x="269" y="137"/>
                    <a:pt x="273" y="135"/>
                    <a:pt x="277" y="134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80" y="158"/>
                    <a:pt x="280" y="158"/>
                    <a:pt x="277" y="159"/>
                  </a:cubicBezTo>
                  <a:close/>
                  <a:moveTo>
                    <a:pt x="305" y="151"/>
                  </a:move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5" y="151"/>
                  </a:cubicBezTo>
                  <a:close/>
                  <a:moveTo>
                    <a:pt x="305" y="203"/>
                  </a:moveTo>
                  <a:cubicBezTo>
                    <a:pt x="305" y="175"/>
                    <a:pt x="305" y="175"/>
                    <a:pt x="305" y="175"/>
                  </a:cubicBezTo>
                  <a:cubicBezTo>
                    <a:pt x="305" y="175"/>
                    <a:pt x="305" y="175"/>
                    <a:pt x="305" y="175"/>
                  </a:cubicBezTo>
                  <a:cubicBezTo>
                    <a:pt x="309" y="174"/>
                    <a:pt x="313" y="172"/>
                    <a:pt x="317" y="171"/>
                  </a:cubicBezTo>
                  <a:cubicBezTo>
                    <a:pt x="317" y="199"/>
                    <a:pt x="317" y="199"/>
                    <a:pt x="317" y="199"/>
                  </a:cubicBezTo>
                  <a:cubicBezTo>
                    <a:pt x="317" y="199"/>
                    <a:pt x="317" y="199"/>
                    <a:pt x="317" y="199"/>
                  </a:cubicBezTo>
                  <a:cubicBezTo>
                    <a:pt x="317" y="200"/>
                    <a:pt x="317" y="200"/>
                    <a:pt x="317" y="200"/>
                  </a:cubicBezTo>
                  <a:cubicBezTo>
                    <a:pt x="313" y="201"/>
                    <a:pt x="303" y="203"/>
                    <a:pt x="305" y="203"/>
                  </a:cubicBezTo>
                  <a:close/>
                  <a:moveTo>
                    <a:pt x="317" y="471"/>
                  </a:moveTo>
                  <a:cubicBezTo>
                    <a:pt x="317" y="471"/>
                    <a:pt x="317" y="471"/>
                    <a:pt x="317" y="471"/>
                  </a:cubicBezTo>
                  <a:cubicBezTo>
                    <a:pt x="317" y="496"/>
                    <a:pt x="317" y="496"/>
                    <a:pt x="317" y="496"/>
                  </a:cubicBezTo>
                  <a:cubicBezTo>
                    <a:pt x="317" y="496"/>
                    <a:pt x="317" y="496"/>
                    <a:pt x="317" y="496"/>
                  </a:cubicBezTo>
                  <a:cubicBezTo>
                    <a:pt x="317" y="508"/>
                    <a:pt x="317" y="508"/>
                    <a:pt x="317" y="508"/>
                  </a:cubicBezTo>
                  <a:cubicBezTo>
                    <a:pt x="317" y="525"/>
                    <a:pt x="317" y="525"/>
                    <a:pt x="317" y="525"/>
                  </a:cubicBezTo>
                  <a:cubicBezTo>
                    <a:pt x="317" y="525"/>
                    <a:pt x="317" y="525"/>
                    <a:pt x="317" y="525"/>
                  </a:cubicBezTo>
                  <a:cubicBezTo>
                    <a:pt x="317" y="525"/>
                    <a:pt x="317" y="525"/>
                    <a:pt x="317" y="525"/>
                  </a:cubicBezTo>
                  <a:cubicBezTo>
                    <a:pt x="313" y="526"/>
                    <a:pt x="309" y="527"/>
                    <a:pt x="305" y="528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5" y="486"/>
                    <a:pt x="305" y="486"/>
                    <a:pt x="305" y="486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305" y="445"/>
                    <a:pt x="305" y="445"/>
                    <a:pt x="305" y="445"/>
                  </a:cubicBezTo>
                  <a:cubicBezTo>
                    <a:pt x="305" y="445"/>
                    <a:pt x="305" y="445"/>
                    <a:pt x="305" y="445"/>
                  </a:cubicBezTo>
                  <a:cubicBezTo>
                    <a:pt x="309" y="445"/>
                    <a:pt x="313" y="444"/>
                    <a:pt x="317" y="443"/>
                  </a:cubicBezTo>
                  <a:lnTo>
                    <a:pt x="317" y="471"/>
                  </a:lnTo>
                  <a:close/>
                  <a:moveTo>
                    <a:pt x="317" y="350"/>
                  </a:moveTo>
                  <a:cubicBezTo>
                    <a:pt x="317" y="362"/>
                    <a:pt x="317" y="362"/>
                    <a:pt x="317" y="362"/>
                  </a:cubicBezTo>
                  <a:cubicBezTo>
                    <a:pt x="317" y="362"/>
                    <a:pt x="317" y="362"/>
                    <a:pt x="317" y="362"/>
                  </a:cubicBezTo>
                  <a:cubicBezTo>
                    <a:pt x="317" y="391"/>
                    <a:pt x="317" y="391"/>
                    <a:pt x="317" y="391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7"/>
                    <a:pt x="317" y="417"/>
                    <a:pt x="317" y="417"/>
                  </a:cubicBezTo>
                  <a:cubicBezTo>
                    <a:pt x="313" y="417"/>
                    <a:pt x="309" y="418"/>
                    <a:pt x="305" y="419"/>
                  </a:cubicBezTo>
                  <a:cubicBezTo>
                    <a:pt x="305" y="339"/>
                    <a:pt x="305" y="339"/>
                    <a:pt x="305" y="339"/>
                  </a:cubicBezTo>
                  <a:cubicBezTo>
                    <a:pt x="309" y="338"/>
                    <a:pt x="313" y="337"/>
                    <a:pt x="317" y="336"/>
                  </a:cubicBezTo>
                  <a:lnTo>
                    <a:pt x="317" y="350"/>
                  </a:lnTo>
                  <a:close/>
                  <a:moveTo>
                    <a:pt x="346" y="356"/>
                  </a:moveTo>
                  <a:cubicBezTo>
                    <a:pt x="345" y="356"/>
                    <a:pt x="344" y="356"/>
                    <a:pt x="342" y="356"/>
                  </a:cubicBezTo>
                  <a:cubicBezTo>
                    <a:pt x="344" y="356"/>
                    <a:pt x="345" y="356"/>
                    <a:pt x="346" y="356"/>
                  </a:cubicBezTo>
                  <a:close/>
                  <a:moveTo>
                    <a:pt x="346" y="330"/>
                  </a:moveTo>
                  <a:cubicBezTo>
                    <a:pt x="337" y="332"/>
                    <a:pt x="327" y="334"/>
                    <a:pt x="318" y="336"/>
                  </a:cubicBezTo>
                  <a:cubicBezTo>
                    <a:pt x="318" y="307"/>
                    <a:pt x="318" y="307"/>
                    <a:pt x="318" y="307"/>
                  </a:cubicBezTo>
                  <a:cubicBezTo>
                    <a:pt x="314" y="308"/>
                    <a:pt x="309" y="309"/>
                    <a:pt x="305" y="310"/>
                  </a:cubicBezTo>
                  <a:cubicBezTo>
                    <a:pt x="305" y="285"/>
                    <a:pt x="305" y="285"/>
                    <a:pt x="305" y="285"/>
                  </a:cubicBezTo>
                  <a:cubicBezTo>
                    <a:pt x="305" y="285"/>
                    <a:pt x="305" y="285"/>
                    <a:pt x="305" y="285"/>
                  </a:cubicBezTo>
                  <a:cubicBezTo>
                    <a:pt x="305" y="257"/>
                    <a:pt x="305" y="257"/>
                    <a:pt x="305" y="257"/>
                  </a:cubicBezTo>
                  <a:cubicBezTo>
                    <a:pt x="305" y="257"/>
                    <a:pt x="305" y="257"/>
                    <a:pt x="305" y="257"/>
                  </a:cubicBezTo>
                  <a:cubicBezTo>
                    <a:pt x="305" y="229"/>
                    <a:pt x="305" y="229"/>
                    <a:pt x="305" y="229"/>
                  </a:cubicBezTo>
                  <a:cubicBezTo>
                    <a:pt x="309" y="228"/>
                    <a:pt x="313" y="227"/>
                    <a:pt x="317" y="226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7" y="282"/>
                    <a:pt x="317" y="282"/>
                    <a:pt x="317" y="282"/>
                  </a:cubicBezTo>
                  <a:cubicBezTo>
                    <a:pt x="317" y="282"/>
                    <a:pt x="317" y="282"/>
                    <a:pt x="317" y="282"/>
                  </a:cubicBezTo>
                  <a:cubicBezTo>
                    <a:pt x="317" y="283"/>
                    <a:pt x="317" y="283"/>
                    <a:pt x="317" y="283"/>
                  </a:cubicBezTo>
                  <a:cubicBezTo>
                    <a:pt x="317" y="307"/>
                    <a:pt x="317" y="307"/>
                    <a:pt x="317" y="307"/>
                  </a:cubicBezTo>
                  <a:cubicBezTo>
                    <a:pt x="327" y="305"/>
                    <a:pt x="336" y="303"/>
                    <a:pt x="346" y="301"/>
                  </a:cubicBezTo>
                  <a:lnTo>
                    <a:pt x="346" y="330"/>
                  </a:lnTo>
                  <a:close/>
                  <a:moveTo>
                    <a:pt x="346" y="330"/>
                  </a:moveTo>
                  <a:cubicBezTo>
                    <a:pt x="350" y="329"/>
                    <a:pt x="355" y="328"/>
                    <a:pt x="359" y="327"/>
                  </a:cubicBezTo>
                  <a:cubicBezTo>
                    <a:pt x="359" y="353"/>
                    <a:pt x="359" y="353"/>
                    <a:pt x="359" y="353"/>
                  </a:cubicBezTo>
                  <a:cubicBezTo>
                    <a:pt x="359" y="353"/>
                    <a:pt x="359" y="353"/>
                    <a:pt x="359" y="353"/>
                  </a:cubicBezTo>
                  <a:cubicBezTo>
                    <a:pt x="355" y="354"/>
                    <a:pt x="350" y="355"/>
                    <a:pt x="346" y="356"/>
                  </a:cubicBezTo>
                  <a:lnTo>
                    <a:pt x="346" y="330"/>
                  </a:lnTo>
                  <a:close/>
                  <a:moveTo>
                    <a:pt x="359" y="687"/>
                  </a:moveTo>
                  <a:cubicBezTo>
                    <a:pt x="355" y="688"/>
                    <a:pt x="350" y="688"/>
                    <a:pt x="346" y="689"/>
                  </a:cubicBezTo>
                  <a:cubicBezTo>
                    <a:pt x="346" y="689"/>
                    <a:pt x="346" y="689"/>
                    <a:pt x="346" y="689"/>
                  </a:cubicBezTo>
                  <a:cubicBezTo>
                    <a:pt x="346" y="658"/>
                    <a:pt x="346" y="658"/>
                    <a:pt x="346" y="658"/>
                  </a:cubicBezTo>
                  <a:cubicBezTo>
                    <a:pt x="350" y="658"/>
                    <a:pt x="355" y="657"/>
                    <a:pt x="359" y="657"/>
                  </a:cubicBezTo>
                  <a:lnTo>
                    <a:pt x="359" y="687"/>
                  </a:lnTo>
                  <a:close/>
                  <a:moveTo>
                    <a:pt x="405" y="592"/>
                  </a:moveTo>
                  <a:cubicBezTo>
                    <a:pt x="405" y="625"/>
                    <a:pt x="405" y="625"/>
                    <a:pt x="405" y="625"/>
                  </a:cubicBezTo>
                  <a:cubicBezTo>
                    <a:pt x="405" y="652"/>
                    <a:pt x="405" y="652"/>
                    <a:pt x="405" y="652"/>
                  </a:cubicBezTo>
                  <a:cubicBezTo>
                    <a:pt x="405" y="652"/>
                    <a:pt x="405" y="652"/>
                    <a:pt x="405" y="652"/>
                  </a:cubicBezTo>
                  <a:cubicBezTo>
                    <a:pt x="405" y="683"/>
                    <a:pt x="405" y="683"/>
                    <a:pt x="405" y="683"/>
                  </a:cubicBezTo>
                  <a:cubicBezTo>
                    <a:pt x="405" y="683"/>
                    <a:pt x="405" y="683"/>
                    <a:pt x="405" y="683"/>
                  </a:cubicBezTo>
                  <a:cubicBezTo>
                    <a:pt x="400" y="683"/>
                    <a:pt x="395" y="684"/>
                    <a:pt x="390" y="684"/>
                  </a:cubicBezTo>
                  <a:cubicBezTo>
                    <a:pt x="390" y="684"/>
                    <a:pt x="390" y="684"/>
                    <a:pt x="390" y="684"/>
                  </a:cubicBezTo>
                  <a:cubicBezTo>
                    <a:pt x="390" y="654"/>
                    <a:pt x="390" y="654"/>
                    <a:pt x="390" y="654"/>
                  </a:cubicBezTo>
                  <a:cubicBezTo>
                    <a:pt x="390" y="654"/>
                    <a:pt x="390" y="654"/>
                    <a:pt x="390" y="654"/>
                  </a:cubicBezTo>
                  <a:cubicBezTo>
                    <a:pt x="390" y="627"/>
                    <a:pt x="390" y="627"/>
                    <a:pt x="390" y="627"/>
                  </a:cubicBezTo>
                  <a:cubicBezTo>
                    <a:pt x="379" y="628"/>
                    <a:pt x="369" y="629"/>
                    <a:pt x="359" y="631"/>
                  </a:cubicBezTo>
                  <a:cubicBezTo>
                    <a:pt x="355" y="631"/>
                    <a:pt x="350" y="632"/>
                    <a:pt x="346" y="632"/>
                  </a:cubicBezTo>
                  <a:cubicBezTo>
                    <a:pt x="346" y="632"/>
                    <a:pt x="346" y="632"/>
                    <a:pt x="346" y="632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46" y="577"/>
                    <a:pt x="346" y="577"/>
                    <a:pt x="346" y="577"/>
                  </a:cubicBezTo>
                  <a:cubicBezTo>
                    <a:pt x="346" y="577"/>
                    <a:pt x="346" y="577"/>
                    <a:pt x="346" y="577"/>
                  </a:cubicBezTo>
                  <a:cubicBezTo>
                    <a:pt x="346" y="542"/>
                    <a:pt x="346" y="542"/>
                    <a:pt x="346" y="542"/>
                  </a:cubicBezTo>
                  <a:cubicBezTo>
                    <a:pt x="346" y="542"/>
                    <a:pt x="346" y="542"/>
                    <a:pt x="346" y="542"/>
                  </a:cubicBezTo>
                  <a:cubicBezTo>
                    <a:pt x="346" y="521"/>
                    <a:pt x="346" y="521"/>
                    <a:pt x="346" y="521"/>
                  </a:cubicBezTo>
                  <a:cubicBezTo>
                    <a:pt x="346" y="521"/>
                    <a:pt x="346" y="521"/>
                    <a:pt x="346" y="521"/>
                  </a:cubicBezTo>
                  <a:cubicBezTo>
                    <a:pt x="346" y="516"/>
                    <a:pt x="346" y="516"/>
                    <a:pt x="346" y="516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46" y="466"/>
                    <a:pt x="346" y="466"/>
                    <a:pt x="346" y="466"/>
                  </a:cubicBezTo>
                  <a:cubicBezTo>
                    <a:pt x="346" y="438"/>
                    <a:pt x="346" y="438"/>
                    <a:pt x="346" y="438"/>
                  </a:cubicBezTo>
                  <a:cubicBezTo>
                    <a:pt x="346" y="438"/>
                    <a:pt x="346" y="438"/>
                    <a:pt x="346" y="438"/>
                  </a:cubicBezTo>
                  <a:cubicBezTo>
                    <a:pt x="346" y="411"/>
                    <a:pt x="346" y="411"/>
                    <a:pt x="346" y="411"/>
                  </a:cubicBezTo>
                  <a:cubicBezTo>
                    <a:pt x="346" y="386"/>
                    <a:pt x="346" y="386"/>
                    <a:pt x="346" y="386"/>
                  </a:cubicBezTo>
                  <a:cubicBezTo>
                    <a:pt x="346" y="386"/>
                    <a:pt x="346" y="386"/>
                    <a:pt x="346" y="386"/>
                  </a:cubicBezTo>
                  <a:cubicBezTo>
                    <a:pt x="350" y="385"/>
                    <a:pt x="359" y="383"/>
                    <a:pt x="359" y="383"/>
                  </a:cubicBezTo>
                  <a:cubicBezTo>
                    <a:pt x="359" y="409"/>
                    <a:pt x="359" y="409"/>
                    <a:pt x="359" y="409"/>
                  </a:cubicBezTo>
                  <a:cubicBezTo>
                    <a:pt x="359" y="436"/>
                    <a:pt x="359" y="436"/>
                    <a:pt x="359" y="436"/>
                  </a:cubicBezTo>
                  <a:cubicBezTo>
                    <a:pt x="359" y="436"/>
                    <a:pt x="359" y="436"/>
                    <a:pt x="359" y="436"/>
                  </a:cubicBezTo>
                  <a:cubicBezTo>
                    <a:pt x="359" y="463"/>
                    <a:pt x="359" y="463"/>
                    <a:pt x="359" y="463"/>
                  </a:cubicBezTo>
                  <a:cubicBezTo>
                    <a:pt x="359" y="463"/>
                    <a:pt x="359" y="463"/>
                    <a:pt x="359" y="463"/>
                  </a:cubicBezTo>
                  <a:cubicBezTo>
                    <a:pt x="359" y="489"/>
                    <a:pt x="359" y="489"/>
                    <a:pt x="359" y="489"/>
                  </a:cubicBezTo>
                  <a:cubicBezTo>
                    <a:pt x="359" y="519"/>
                    <a:pt x="359" y="519"/>
                    <a:pt x="359" y="519"/>
                  </a:cubicBezTo>
                  <a:cubicBezTo>
                    <a:pt x="359" y="540"/>
                    <a:pt x="359" y="540"/>
                    <a:pt x="359" y="540"/>
                  </a:cubicBezTo>
                  <a:cubicBezTo>
                    <a:pt x="359" y="540"/>
                    <a:pt x="359" y="540"/>
                    <a:pt x="359" y="540"/>
                  </a:cubicBezTo>
                  <a:cubicBezTo>
                    <a:pt x="359" y="575"/>
                    <a:pt x="359" y="575"/>
                    <a:pt x="359" y="575"/>
                  </a:cubicBezTo>
                  <a:cubicBezTo>
                    <a:pt x="359" y="590"/>
                    <a:pt x="359" y="590"/>
                    <a:pt x="359" y="590"/>
                  </a:cubicBezTo>
                  <a:cubicBezTo>
                    <a:pt x="359" y="597"/>
                    <a:pt x="359" y="597"/>
                    <a:pt x="359" y="597"/>
                  </a:cubicBezTo>
                  <a:cubicBezTo>
                    <a:pt x="369" y="596"/>
                    <a:pt x="379" y="595"/>
                    <a:pt x="390" y="594"/>
                  </a:cubicBezTo>
                  <a:cubicBezTo>
                    <a:pt x="390" y="594"/>
                    <a:pt x="390" y="594"/>
                    <a:pt x="390" y="594"/>
                  </a:cubicBezTo>
                  <a:cubicBezTo>
                    <a:pt x="395" y="593"/>
                    <a:pt x="400" y="593"/>
                    <a:pt x="405" y="592"/>
                  </a:cubicBezTo>
                  <a:close/>
                  <a:moveTo>
                    <a:pt x="405" y="569"/>
                  </a:moveTo>
                  <a:cubicBezTo>
                    <a:pt x="400" y="570"/>
                    <a:pt x="395" y="570"/>
                    <a:pt x="390" y="571"/>
                  </a:cubicBezTo>
                  <a:cubicBezTo>
                    <a:pt x="390" y="536"/>
                    <a:pt x="390" y="536"/>
                    <a:pt x="390" y="536"/>
                  </a:cubicBezTo>
                  <a:cubicBezTo>
                    <a:pt x="395" y="535"/>
                    <a:pt x="400" y="535"/>
                    <a:pt x="405" y="534"/>
                  </a:cubicBezTo>
                  <a:lnTo>
                    <a:pt x="405" y="569"/>
                  </a:lnTo>
                  <a:close/>
                  <a:moveTo>
                    <a:pt x="405" y="456"/>
                  </a:moveTo>
                  <a:cubicBezTo>
                    <a:pt x="405" y="456"/>
                    <a:pt x="405" y="456"/>
                    <a:pt x="405" y="456"/>
                  </a:cubicBezTo>
                  <a:cubicBezTo>
                    <a:pt x="405" y="483"/>
                    <a:pt x="405" y="483"/>
                    <a:pt x="405" y="483"/>
                  </a:cubicBezTo>
                  <a:cubicBezTo>
                    <a:pt x="405" y="512"/>
                    <a:pt x="405" y="512"/>
                    <a:pt x="405" y="512"/>
                  </a:cubicBezTo>
                  <a:cubicBezTo>
                    <a:pt x="405" y="512"/>
                    <a:pt x="405" y="512"/>
                    <a:pt x="405" y="512"/>
                  </a:cubicBezTo>
                  <a:cubicBezTo>
                    <a:pt x="400" y="513"/>
                    <a:pt x="395" y="513"/>
                    <a:pt x="390" y="514"/>
                  </a:cubicBezTo>
                  <a:cubicBezTo>
                    <a:pt x="390" y="485"/>
                    <a:pt x="390" y="485"/>
                    <a:pt x="390" y="485"/>
                  </a:cubicBezTo>
                  <a:cubicBezTo>
                    <a:pt x="390" y="459"/>
                    <a:pt x="390" y="459"/>
                    <a:pt x="390" y="459"/>
                  </a:cubicBezTo>
                  <a:cubicBezTo>
                    <a:pt x="390" y="459"/>
                    <a:pt x="390" y="459"/>
                    <a:pt x="390" y="459"/>
                  </a:cubicBezTo>
                  <a:cubicBezTo>
                    <a:pt x="390" y="431"/>
                    <a:pt x="390" y="431"/>
                    <a:pt x="390" y="431"/>
                  </a:cubicBezTo>
                  <a:cubicBezTo>
                    <a:pt x="390" y="431"/>
                    <a:pt x="390" y="431"/>
                    <a:pt x="390" y="431"/>
                  </a:cubicBezTo>
                  <a:cubicBezTo>
                    <a:pt x="395" y="430"/>
                    <a:pt x="400" y="429"/>
                    <a:pt x="405" y="429"/>
                  </a:cubicBezTo>
                  <a:lnTo>
                    <a:pt x="405" y="456"/>
                  </a:lnTo>
                  <a:close/>
                  <a:moveTo>
                    <a:pt x="420" y="623"/>
                  </a:moveTo>
                  <a:cubicBezTo>
                    <a:pt x="420" y="623"/>
                    <a:pt x="420" y="623"/>
                    <a:pt x="420" y="623"/>
                  </a:cubicBezTo>
                  <a:cubicBezTo>
                    <a:pt x="420" y="623"/>
                    <a:pt x="420" y="623"/>
                    <a:pt x="420" y="623"/>
                  </a:cubicBezTo>
                  <a:cubicBezTo>
                    <a:pt x="420" y="623"/>
                    <a:pt x="420" y="623"/>
                    <a:pt x="420" y="623"/>
                  </a:cubicBezTo>
                  <a:close/>
                  <a:moveTo>
                    <a:pt x="453" y="619"/>
                  </a:moveTo>
                  <a:cubicBezTo>
                    <a:pt x="448" y="620"/>
                    <a:pt x="443" y="620"/>
                    <a:pt x="438" y="621"/>
                  </a:cubicBezTo>
                  <a:cubicBezTo>
                    <a:pt x="438" y="621"/>
                    <a:pt x="438" y="621"/>
                    <a:pt x="438" y="621"/>
                  </a:cubicBezTo>
                  <a:cubicBezTo>
                    <a:pt x="436" y="621"/>
                    <a:pt x="434" y="621"/>
                    <a:pt x="433" y="622"/>
                  </a:cubicBezTo>
                  <a:cubicBezTo>
                    <a:pt x="434" y="621"/>
                    <a:pt x="436" y="621"/>
                    <a:pt x="438" y="621"/>
                  </a:cubicBezTo>
                  <a:cubicBezTo>
                    <a:pt x="438" y="589"/>
                    <a:pt x="438" y="589"/>
                    <a:pt x="438" y="589"/>
                  </a:cubicBezTo>
                  <a:cubicBezTo>
                    <a:pt x="438" y="589"/>
                    <a:pt x="438" y="589"/>
                    <a:pt x="438" y="589"/>
                  </a:cubicBezTo>
                  <a:cubicBezTo>
                    <a:pt x="443" y="589"/>
                    <a:pt x="448" y="588"/>
                    <a:pt x="453" y="588"/>
                  </a:cubicBezTo>
                  <a:lnTo>
                    <a:pt x="453" y="619"/>
                  </a:lnTo>
                  <a:close/>
                  <a:moveTo>
                    <a:pt x="453" y="369"/>
                  </a:moveTo>
                  <a:cubicBezTo>
                    <a:pt x="453" y="505"/>
                    <a:pt x="453" y="505"/>
                    <a:pt x="453" y="505"/>
                  </a:cubicBezTo>
                  <a:cubicBezTo>
                    <a:pt x="453" y="529"/>
                    <a:pt x="453" y="529"/>
                    <a:pt x="453" y="529"/>
                  </a:cubicBezTo>
                  <a:cubicBezTo>
                    <a:pt x="453" y="529"/>
                    <a:pt x="453" y="529"/>
                    <a:pt x="453" y="529"/>
                  </a:cubicBezTo>
                  <a:cubicBezTo>
                    <a:pt x="453" y="563"/>
                    <a:pt x="453" y="563"/>
                    <a:pt x="453" y="563"/>
                  </a:cubicBezTo>
                  <a:cubicBezTo>
                    <a:pt x="448" y="564"/>
                    <a:pt x="443" y="564"/>
                    <a:pt x="438" y="565"/>
                  </a:cubicBezTo>
                  <a:cubicBezTo>
                    <a:pt x="438" y="565"/>
                    <a:pt x="438" y="565"/>
                    <a:pt x="438" y="565"/>
                  </a:cubicBezTo>
                  <a:cubicBezTo>
                    <a:pt x="438" y="530"/>
                    <a:pt x="438" y="530"/>
                    <a:pt x="438" y="530"/>
                  </a:cubicBezTo>
                  <a:cubicBezTo>
                    <a:pt x="438" y="517"/>
                    <a:pt x="438" y="517"/>
                    <a:pt x="438" y="517"/>
                  </a:cubicBezTo>
                  <a:cubicBezTo>
                    <a:pt x="438" y="507"/>
                    <a:pt x="438" y="507"/>
                    <a:pt x="438" y="507"/>
                  </a:cubicBezTo>
                  <a:cubicBezTo>
                    <a:pt x="438" y="507"/>
                    <a:pt x="438" y="507"/>
                    <a:pt x="438" y="507"/>
                  </a:cubicBezTo>
                  <a:cubicBezTo>
                    <a:pt x="438" y="479"/>
                    <a:pt x="438" y="479"/>
                    <a:pt x="438" y="479"/>
                  </a:cubicBezTo>
                  <a:cubicBezTo>
                    <a:pt x="438" y="479"/>
                    <a:pt x="438" y="479"/>
                    <a:pt x="438" y="479"/>
                  </a:cubicBezTo>
                  <a:cubicBezTo>
                    <a:pt x="438" y="452"/>
                    <a:pt x="438" y="452"/>
                    <a:pt x="438" y="452"/>
                  </a:cubicBezTo>
                  <a:cubicBezTo>
                    <a:pt x="438" y="452"/>
                    <a:pt x="438" y="452"/>
                    <a:pt x="438" y="452"/>
                  </a:cubicBezTo>
                  <a:cubicBezTo>
                    <a:pt x="438" y="424"/>
                    <a:pt x="438" y="424"/>
                    <a:pt x="438" y="424"/>
                  </a:cubicBezTo>
                  <a:cubicBezTo>
                    <a:pt x="438" y="424"/>
                    <a:pt x="438" y="424"/>
                    <a:pt x="438" y="424"/>
                  </a:cubicBezTo>
                  <a:cubicBezTo>
                    <a:pt x="438" y="396"/>
                    <a:pt x="438" y="396"/>
                    <a:pt x="438" y="396"/>
                  </a:cubicBezTo>
                  <a:cubicBezTo>
                    <a:pt x="438" y="371"/>
                    <a:pt x="438" y="371"/>
                    <a:pt x="438" y="371"/>
                  </a:cubicBezTo>
                  <a:cubicBezTo>
                    <a:pt x="443" y="370"/>
                    <a:pt x="448" y="370"/>
                    <a:pt x="453" y="369"/>
                  </a:cubicBezTo>
                  <a:close/>
                  <a:moveTo>
                    <a:pt x="453" y="337"/>
                  </a:moveTo>
                  <a:cubicBezTo>
                    <a:pt x="448" y="337"/>
                    <a:pt x="443" y="338"/>
                    <a:pt x="438" y="339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38" y="201"/>
                    <a:pt x="438" y="201"/>
                    <a:pt x="438" y="201"/>
                  </a:cubicBezTo>
                  <a:cubicBezTo>
                    <a:pt x="443" y="200"/>
                    <a:pt x="448" y="199"/>
                    <a:pt x="453" y="198"/>
                  </a:cubicBezTo>
                  <a:lnTo>
                    <a:pt x="453" y="337"/>
                  </a:lnTo>
                  <a:close/>
                  <a:moveTo>
                    <a:pt x="453" y="169"/>
                  </a:moveTo>
                  <a:cubicBezTo>
                    <a:pt x="453" y="169"/>
                    <a:pt x="453" y="169"/>
                    <a:pt x="453" y="169"/>
                  </a:cubicBezTo>
                  <a:cubicBezTo>
                    <a:pt x="448" y="170"/>
                    <a:pt x="443" y="171"/>
                    <a:pt x="438" y="172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43" y="142"/>
                    <a:pt x="448" y="141"/>
                    <a:pt x="453" y="140"/>
                  </a:cubicBezTo>
                  <a:lnTo>
                    <a:pt x="453" y="169"/>
                  </a:lnTo>
                  <a:close/>
                  <a:moveTo>
                    <a:pt x="453" y="115"/>
                  </a:moveTo>
                  <a:cubicBezTo>
                    <a:pt x="453" y="115"/>
                    <a:pt x="453" y="115"/>
                    <a:pt x="453" y="115"/>
                  </a:cubicBezTo>
                  <a:cubicBezTo>
                    <a:pt x="448" y="116"/>
                    <a:pt x="443" y="117"/>
                    <a:pt x="438" y="118"/>
                  </a:cubicBezTo>
                  <a:cubicBezTo>
                    <a:pt x="438" y="91"/>
                    <a:pt x="438" y="91"/>
                    <a:pt x="438" y="91"/>
                  </a:cubicBezTo>
                  <a:cubicBezTo>
                    <a:pt x="438" y="91"/>
                    <a:pt x="438" y="91"/>
                    <a:pt x="438" y="91"/>
                  </a:cubicBezTo>
                  <a:cubicBezTo>
                    <a:pt x="443" y="90"/>
                    <a:pt x="448" y="89"/>
                    <a:pt x="453" y="88"/>
                  </a:cubicBezTo>
                  <a:lnTo>
                    <a:pt x="453" y="115"/>
                  </a:lnTo>
                  <a:close/>
                  <a:moveTo>
                    <a:pt x="589" y="62"/>
                  </a:moveTo>
                  <a:cubicBezTo>
                    <a:pt x="595" y="61"/>
                    <a:pt x="601" y="61"/>
                    <a:pt x="607" y="60"/>
                  </a:cubicBezTo>
                  <a:cubicBezTo>
                    <a:pt x="607" y="87"/>
                    <a:pt x="607" y="87"/>
                    <a:pt x="607" y="87"/>
                  </a:cubicBezTo>
                  <a:cubicBezTo>
                    <a:pt x="607" y="87"/>
                    <a:pt x="607" y="87"/>
                    <a:pt x="607" y="87"/>
                  </a:cubicBezTo>
                  <a:cubicBezTo>
                    <a:pt x="601" y="88"/>
                    <a:pt x="595" y="89"/>
                    <a:pt x="589" y="90"/>
                  </a:cubicBezTo>
                  <a:lnTo>
                    <a:pt x="589" y="62"/>
                  </a:lnTo>
                  <a:close/>
                  <a:moveTo>
                    <a:pt x="589" y="145"/>
                  </a:moveTo>
                  <a:cubicBezTo>
                    <a:pt x="589" y="116"/>
                    <a:pt x="589" y="116"/>
                    <a:pt x="589" y="116"/>
                  </a:cubicBezTo>
                  <a:cubicBezTo>
                    <a:pt x="589" y="116"/>
                    <a:pt x="589" y="116"/>
                    <a:pt x="589" y="116"/>
                  </a:cubicBezTo>
                  <a:cubicBezTo>
                    <a:pt x="595" y="115"/>
                    <a:pt x="601" y="114"/>
                    <a:pt x="607" y="113"/>
                  </a:cubicBezTo>
                  <a:cubicBezTo>
                    <a:pt x="607" y="113"/>
                    <a:pt x="607" y="113"/>
                    <a:pt x="607" y="113"/>
                  </a:cubicBezTo>
                  <a:cubicBezTo>
                    <a:pt x="607" y="143"/>
                    <a:pt x="607" y="143"/>
                    <a:pt x="607" y="143"/>
                  </a:cubicBezTo>
                  <a:cubicBezTo>
                    <a:pt x="601" y="143"/>
                    <a:pt x="595" y="144"/>
                    <a:pt x="589" y="145"/>
                  </a:cubicBezTo>
                  <a:close/>
                  <a:moveTo>
                    <a:pt x="589" y="202"/>
                  </a:moveTo>
                  <a:cubicBezTo>
                    <a:pt x="589" y="176"/>
                    <a:pt x="589" y="176"/>
                    <a:pt x="589" y="176"/>
                  </a:cubicBezTo>
                  <a:cubicBezTo>
                    <a:pt x="589" y="176"/>
                    <a:pt x="589" y="176"/>
                    <a:pt x="589" y="176"/>
                  </a:cubicBezTo>
                  <a:cubicBezTo>
                    <a:pt x="595" y="175"/>
                    <a:pt x="601" y="175"/>
                    <a:pt x="607" y="174"/>
                  </a:cubicBezTo>
                  <a:cubicBezTo>
                    <a:pt x="607" y="174"/>
                    <a:pt x="607" y="174"/>
                    <a:pt x="607" y="174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7" y="199"/>
                    <a:pt x="607" y="199"/>
                    <a:pt x="607" y="199"/>
                  </a:cubicBezTo>
                  <a:cubicBezTo>
                    <a:pt x="601" y="200"/>
                    <a:pt x="595" y="201"/>
                    <a:pt x="589" y="202"/>
                  </a:cubicBezTo>
                  <a:close/>
                  <a:moveTo>
                    <a:pt x="589" y="261"/>
                  </a:moveTo>
                  <a:cubicBezTo>
                    <a:pt x="589" y="234"/>
                    <a:pt x="589" y="234"/>
                    <a:pt x="589" y="234"/>
                  </a:cubicBezTo>
                  <a:cubicBezTo>
                    <a:pt x="589" y="234"/>
                    <a:pt x="589" y="234"/>
                    <a:pt x="589" y="234"/>
                  </a:cubicBezTo>
                  <a:cubicBezTo>
                    <a:pt x="595" y="233"/>
                    <a:pt x="601" y="232"/>
                    <a:pt x="607" y="231"/>
                  </a:cubicBezTo>
                  <a:cubicBezTo>
                    <a:pt x="607" y="231"/>
                    <a:pt x="607" y="231"/>
                    <a:pt x="607" y="231"/>
                  </a:cubicBezTo>
                  <a:cubicBezTo>
                    <a:pt x="607" y="231"/>
                    <a:pt x="607" y="231"/>
                    <a:pt x="607" y="231"/>
                  </a:cubicBezTo>
                  <a:cubicBezTo>
                    <a:pt x="607" y="258"/>
                    <a:pt x="607" y="258"/>
                    <a:pt x="607" y="258"/>
                  </a:cubicBezTo>
                  <a:cubicBezTo>
                    <a:pt x="601" y="259"/>
                    <a:pt x="595" y="260"/>
                    <a:pt x="589" y="261"/>
                  </a:cubicBezTo>
                  <a:close/>
                  <a:moveTo>
                    <a:pt x="589" y="434"/>
                  </a:moveTo>
                  <a:cubicBezTo>
                    <a:pt x="589" y="406"/>
                    <a:pt x="589" y="406"/>
                    <a:pt x="589" y="406"/>
                  </a:cubicBezTo>
                  <a:cubicBezTo>
                    <a:pt x="595" y="406"/>
                    <a:pt x="601" y="405"/>
                    <a:pt x="607" y="404"/>
                  </a:cubicBezTo>
                  <a:cubicBezTo>
                    <a:pt x="607" y="375"/>
                    <a:pt x="607" y="375"/>
                    <a:pt x="607" y="375"/>
                  </a:cubicBezTo>
                  <a:cubicBezTo>
                    <a:pt x="601" y="376"/>
                    <a:pt x="595" y="376"/>
                    <a:pt x="589" y="377"/>
                  </a:cubicBezTo>
                  <a:cubicBezTo>
                    <a:pt x="589" y="377"/>
                    <a:pt x="589" y="377"/>
                    <a:pt x="589" y="377"/>
                  </a:cubicBezTo>
                  <a:cubicBezTo>
                    <a:pt x="589" y="352"/>
                    <a:pt x="589" y="352"/>
                    <a:pt x="589" y="352"/>
                  </a:cubicBezTo>
                  <a:cubicBezTo>
                    <a:pt x="589" y="352"/>
                    <a:pt x="589" y="352"/>
                    <a:pt x="589" y="352"/>
                  </a:cubicBezTo>
                  <a:cubicBezTo>
                    <a:pt x="589" y="318"/>
                    <a:pt x="589" y="318"/>
                    <a:pt x="589" y="318"/>
                  </a:cubicBezTo>
                  <a:cubicBezTo>
                    <a:pt x="589" y="291"/>
                    <a:pt x="589" y="291"/>
                    <a:pt x="589" y="291"/>
                  </a:cubicBezTo>
                  <a:cubicBezTo>
                    <a:pt x="589" y="291"/>
                    <a:pt x="589" y="291"/>
                    <a:pt x="589" y="291"/>
                  </a:cubicBezTo>
                  <a:cubicBezTo>
                    <a:pt x="595" y="291"/>
                    <a:pt x="601" y="290"/>
                    <a:pt x="607" y="289"/>
                  </a:cubicBezTo>
                  <a:cubicBezTo>
                    <a:pt x="607" y="316"/>
                    <a:pt x="607" y="316"/>
                    <a:pt x="607" y="316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07" y="375"/>
                    <a:pt x="607" y="375"/>
                    <a:pt x="607" y="375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07" y="432"/>
                    <a:pt x="607" y="432"/>
                    <a:pt x="607" y="432"/>
                  </a:cubicBezTo>
                  <a:cubicBezTo>
                    <a:pt x="607" y="461"/>
                    <a:pt x="607" y="461"/>
                    <a:pt x="607" y="461"/>
                  </a:cubicBezTo>
                  <a:cubicBezTo>
                    <a:pt x="607" y="461"/>
                    <a:pt x="607" y="461"/>
                    <a:pt x="607" y="461"/>
                  </a:cubicBezTo>
                  <a:cubicBezTo>
                    <a:pt x="607" y="488"/>
                    <a:pt x="607" y="488"/>
                    <a:pt x="607" y="488"/>
                  </a:cubicBezTo>
                  <a:cubicBezTo>
                    <a:pt x="607" y="488"/>
                    <a:pt x="607" y="488"/>
                    <a:pt x="607" y="488"/>
                  </a:cubicBezTo>
                  <a:cubicBezTo>
                    <a:pt x="602" y="489"/>
                    <a:pt x="595" y="490"/>
                    <a:pt x="589" y="490"/>
                  </a:cubicBezTo>
                  <a:lnTo>
                    <a:pt x="589" y="434"/>
                  </a:lnTo>
                  <a:close/>
                  <a:moveTo>
                    <a:pt x="537" y="71"/>
                  </a:moveTo>
                  <a:cubicBezTo>
                    <a:pt x="543" y="70"/>
                    <a:pt x="550" y="69"/>
                    <a:pt x="555" y="68"/>
                  </a:cubicBezTo>
                  <a:cubicBezTo>
                    <a:pt x="555" y="68"/>
                    <a:pt x="555" y="68"/>
                    <a:pt x="555" y="68"/>
                  </a:cubicBezTo>
                  <a:cubicBezTo>
                    <a:pt x="555" y="96"/>
                    <a:pt x="555" y="96"/>
                    <a:pt x="555" y="96"/>
                  </a:cubicBezTo>
                  <a:cubicBezTo>
                    <a:pt x="555" y="96"/>
                    <a:pt x="555" y="96"/>
                    <a:pt x="555" y="96"/>
                  </a:cubicBezTo>
                  <a:cubicBezTo>
                    <a:pt x="555" y="96"/>
                    <a:pt x="555" y="96"/>
                    <a:pt x="555" y="96"/>
                  </a:cubicBezTo>
                  <a:cubicBezTo>
                    <a:pt x="550" y="97"/>
                    <a:pt x="543" y="98"/>
                    <a:pt x="537" y="98"/>
                  </a:cubicBezTo>
                  <a:lnTo>
                    <a:pt x="537" y="71"/>
                  </a:lnTo>
                  <a:close/>
                  <a:moveTo>
                    <a:pt x="537" y="153"/>
                  </a:moveTo>
                  <a:cubicBezTo>
                    <a:pt x="543" y="153"/>
                    <a:pt x="550" y="152"/>
                    <a:pt x="555" y="151"/>
                  </a:cubicBezTo>
                  <a:cubicBezTo>
                    <a:pt x="555" y="151"/>
                    <a:pt x="555" y="151"/>
                    <a:pt x="555" y="151"/>
                  </a:cubicBezTo>
                  <a:cubicBezTo>
                    <a:pt x="555" y="151"/>
                    <a:pt x="555" y="151"/>
                    <a:pt x="555" y="151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5" y="181"/>
                    <a:pt x="555" y="181"/>
                    <a:pt x="555" y="181"/>
                  </a:cubicBezTo>
                  <a:cubicBezTo>
                    <a:pt x="555" y="207"/>
                    <a:pt x="555" y="207"/>
                    <a:pt x="555" y="207"/>
                  </a:cubicBezTo>
                  <a:cubicBezTo>
                    <a:pt x="550" y="208"/>
                    <a:pt x="543" y="209"/>
                    <a:pt x="537" y="210"/>
                  </a:cubicBezTo>
                  <a:lnTo>
                    <a:pt x="537" y="153"/>
                  </a:lnTo>
                  <a:close/>
                  <a:moveTo>
                    <a:pt x="537" y="241"/>
                  </a:moveTo>
                  <a:cubicBezTo>
                    <a:pt x="543" y="240"/>
                    <a:pt x="550" y="239"/>
                    <a:pt x="555" y="238"/>
                  </a:cubicBezTo>
                  <a:cubicBezTo>
                    <a:pt x="555" y="265"/>
                    <a:pt x="555" y="265"/>
                    <a:pt x="555" y="265"/>
                  </a:cubicBezTo>
                  <a:cubicBezTo>
                    <a:pt x="550" y="266"/>
                    <a:pt x="543" y="267"/>
                    <a:pt x="537" y="267"/>
                  </a:cubicBezTo>
                  <a:lnTo>
                    <a:pt x="537" y="241"/>
                  </a:lnTo>
                  <a:close/>
                  <a:moveTo>
                    <a:pt x="537" y="298"/>
                  </a:moveTo>
                  <a:cubicBezTo>
                    <a:pt x="543" y="297"/>
                    <a:pt x="550" y="297"/>
                    <a:pt x="555" y="296"/>
                  </a:cubicBezTo>
                  <a:cubicBezTo>
                    <a:pt x="555" y="322"/>
                    <a:pt x="555" y="322"/>
                    <a:pt x="555" y="322"/>
                  </a:cubicBezTo>
                  <a:cubicBezTo>
                    <a:pt x="555" y="381"/>
                    <a:pt x="555" y="381"/>
                    <a:pt x="555" y="381"/>
                  </a:cubicBezTo>
                  <a:cubicBezTo>
                    <a:pt x="550" y="382"/>
                    <a:pt x="543" y="382"/>
                    <a:pt x="537" y="383"/>
                  </a:cubicBezTo>
                  <a:lnTo>
                    <a:pt x="537" y="298"/>
                  </a:lnTo>
                  <a:close/>
                  <a:moveTo>
                    <a:pt x="487" y="275"/>
                  </a:moveTo>
                  <a:cubicBezTo>
                    <a:pt x="487" y="192"/>
                    <a:pt x="487" y="192"/>
                    <a:pt x="487" y="192"/>
                  </a:cubicBezTo>
                  <a:cubicBezTo>
                    <a:pt x="487" y="192"/>
                    <a:pt x="487" y="192"/>
                    <a:pt x="487" y="192"/>
                  </a:cubicBezTo>
                  <a:cubicBezTo>
                    <a:pt x="492" y="191"/>
                    <a:pt x="497" y="190"/>
                    <a:pt x="503" y="189"/>
                  </a:cubicBezTo>
                  <a:cubicBezTo>
                    <a:pt x="503" y="215"/>
                    <a:pt x="503" y="215"/>
                    <a:pt x="503" y="215"/>
                  </a:cubicBezTo>
                  <a:cubicBezTo>
                    <a:pt x="503" y="246"/>
                    <a:pt x="503" y="246"/>
                    <a:pt x="503" y="246"/>
                  </a:cubicBezTo>
                  <a:cubicBezTo>
                    <a:pt x="503" y="246"/>
                    <a:pt x="503" y="246"/>
                    <a:pt x="503" y="246"/>
                  </a:cubicBezTo>
                  <a:cubicBezTo>
                    <a:pt x="503" y="273"/>
                    <a:pt x="503" y="273"/>
                    <a:pt x="503" y="273"/>
                  </a:cubicBezTo>
                  <a:cubicBezTo>
                    <a:pt x="497" y="274"/>
                    <a:pt x="492" y="274"/>
                    <a:pt x="487" y="275"/>
                  </a:cubicBezTo>
                  <a:close/>
                  <a:moveTo>
                    <a:pt x="487" y="305"/>
                  </a:moveTo>
                  <a:cubicBezTo>
                    <a:pt x="487" y="305"/>
                    <a:pt x="487" y="305"/>
                    <a:pt x="487" y="305"/>
                  </a:cubicBezTo>
                  <a:cubicBezTo>
                    <a:pt x="492" y="305"/>
                    <a:pt x="497" y="304"/>
                    <a:pt x="503" y="303"/>
                  </a:cubicBezTo>
                  <a:cubicBezTo>
                    <a:pt x="503" y="303"/>
                    <a:pt x="503" y="303"/>
                    <a:pt x="503" y="303"/>
                  </a:cubicBezTo>
                  <a:cubicBezTo>
                    <a:pt x="503" y="387"/>
                    <a:pt x="503" y="387"/>
                    <a:pt x="503" y="387"/>
                  </a:cubicBezTo>
                  <a:cubicBezTo>
                    <a:pt x="503" y="387"/>
                    <a:pt x="503" y="387"/>
                    <a:pt x="503" y="387"/>
                  </a:cubicBezTo>
                  <a:cubicBezTo>
                    <a:pt x="497" y="388"/>
                    <a:pt x="492" y="389"/>
                    <a:pt x="487" y="389"/>
                  </a:cubicBezTo>
                  <a:lnTo>
                    <a:pt x="487" y="305"/>
                  </a:lnTo>
                  <a:close/>
                  <a:moveTo>
                    <a:pt x="503" y="675"/>
                  </a:moveTo>
                  <a:cubicBezTo>
                    <a:pt x="497" y="675"/>
                    <a:pt x="492" y="676"/>
                    <a:pt x="487" y="676"/>
                  </a:cubicBezTo>
                  <a:cubicBezTo>
                    <a:pt x="487" y="645"/>
                    <a:pt x="487" y="645"/>
                    <a:pt x="487" y="645"/>
                  </a:cubicBezTo>
                  <a:cubicBezTo>
                    <a:pt x="492" y="645"/>
                    <a:pt x="497" y="644"/>
                    <a:pt x="503" y="644"/>
                  </a:cubicBezTo>
                  <a:lnTo>
                    <a:pt x="503" y="675"/>
                  </a:lnTo>
                  <a:close/>
                  <a:moveTo>
                    <a:pt x="503" y="614"/>
                  </a:moveTo>
                  <a:cubicBezTo>
                    <a:pt x="497" y="615"/>
                    <a:pt x="492" y="615"/>
                    <a:pt x="487" y="616"/>
                  </a:cubicBezTo>
                  <a:cubicBezTo>
                    <a:pt x="487" y="616"/>
                    <a:pt x="487" y="616"/>
                    <a:pt x="487" y="616"/>
                  </a:cubicBezTo>
                  <a:cubicBezTo>
                    <a:pt x="487" y="585"/>
                    <a:pt x="487" y="585"/>
                    <a:pt x="487" y="585"/>
                  </a:cubicBezTo>
                  <a:cubicBezTo>
                    <a:pt x="492" y="584"/>
                    <a:pt x="497" y="584"/>
                    <a:pt x="503" y="583"/>
                  </a:cubicBezTo>
                  <a:lnTo>
                    <a:pt x="503" y="614"/>
                  </a:lnTo>
                  <a:close/>
                  <a:moveTo>
                    <a:pt x="487" y="559"/>
                  </a:moveTo>
                  <a:cubicBezTo>
                    <a:pt x="487" y="559"/>
                    <a:pt x="487" y="559"/>
                    <a:pt x="487" y="559"/>
                  </a:cubicBezTo>
                  <a:cubicBezTo>
                    <a:pt x="487" y="525"/>
                    <a:pt x="487" y="525"/>
                    <a:pt x="487" y="525"/>
                  </a:cubicBezTo>
                  <a:cubicBezTo>
                    <a:pt x="487" y="525"/>
                    <a:pt x="487" y="525"/>
                    <a:pt x="487" y="525"/>
                  </a:cubicBezTo>
                  <a:cubicBezTo>
                    <a:pt x="487" y="501"/>
                    <a:pt x="487" y="501"/>
                    <a:pt x="487" y="501"/>
                  </a:cubicBezTo>
                  <a:cubicBezTo>
                    <a:pt x="487" y="418"/>
                    <a:pt x="487" y="418"/>
                    <a:pt x="487" y="418"/>
                  </a:cubicBezTo>
                  <a:cubicBezTo>
                    <a:pt x="492" y="417"/>
                    <a:pt x="497" y="416"/>
                    <a:pt x="503" y="416"/>
                  </a:cubicBezTo>
                  <a:cubicBezTo>
                    <a:pt x="514" y="414"/>
                    <a:pt x="526" y="413"/>
                    <a:pt x="537" y="412"/>
                  </a:cubicBezTo>
                  <a:cubicBezTo>
                    <a:pt x="537" y="412"/>
                    <a:pt x="537" y="412"/>
                    <a:pt x="537" y="412"/>
                  </a:cubicBezTo>
                  <a:cubicBezTo>
                    <a:pt x="543" y="411"/>
                    <a:pt x="550" y="410"/>
                    <a:pt x="555" y="410"/>
                  </a:cubicBezTo>
                  <a:cubicBezTo>
                    <a:pt x="555" y="494"/>
                    <a:pt x="555" y="494"/>
                    <a:pt x="555" y="494"/>
                  </a:cubicBezTo>
                  <a:cubicBezTo>
                    <a:pt x="555" y="494"/>
                    <a:pt x="543" y="494"/>
                    <a:pt x="537" y="495"/>
                  </a:cubicBezTo>
                  <a:cubicBezTo>
                    <a:pt x="537" y="439"/>
                    <a:pt x="537" y="439"/>
                    <a:pt x="537" y="439"/>
                  </a:cubicBezTo>
                  <a:cubicBezTo>
                    <a:pt x="525" y="441"/>
                    <a:pt x="514" y="442"/>
                    <a:pt x="503" y="443"/>
                  </a:cubicBezTo>
                  <a:cubicBezTo>
                    <a:pt x="503" y="523"/>
                    <a:pt x="503" y="523"/>
                    <a:pt x="503" y="523"/>
                  </a:cubicBezTo>
                  <a:cubicBezTo>
                    <a:pt x="514" y="522"/>
                    <a:pt x="551" y="519"/>
                    <a:pt x="555" y="519"/>
                  </a:cubicBezTo>
                  <a:cubicBezTo>
                    <a:pt x="555" y="552"/>
                    <a:pt x="555" y="552"/>
                    <a:pt x="555" y="552"/>
                  </a:cubicBezTo>
                  <a:cubicBezTo>
                    <a:pt x="549" y="553"/>
                    <a:pt x="541" y="554"/>
                    <a:pt x="535" y="554"/>
                  </a:cubicBezTo>
                  <a:cubicBezTo>
                    <a:pt x="535" y="554"/>
                    <a:pt x="535" y="554"/>
                    <a:pt x="535" y="554"/>
                  </a:cubicBezTo>
                  <a:cubicBezTo>
                    <a:pt x="524" y="555"/>
                    <a:pt x="513" y="557"/>
                    <a:pt x="503" y="558"/>
                  </a:cubicBezTo>
                  <a:cubicBezTo>
                    <a:pt x="497" y="558"/>
                    <a:pt x="492" y="559"/>
                    <a:pt x="487" y="559"/>
                  </a:cubicBezTo>
                  <a:close/>
                  <a:moveTo>
                    <a:pt x="555" y="610"/>
                  </a:moveTo>
                  <a:cubicBezTo>
                    <a:pt x="555" y="610"/>
                    <a:pt x="555" y="610"/>
                    <a:pt x="555" y="610"/>
                  </a:cubicBezTo>
                  <a:cubicBezTo>
                    <a:pt x="550" y="610"/>
                    <a:pt x="543" y="610"/>
                    <a:pt x="537" y="611"/>
                  </a:cubicBezTo>
                  <a:cubicBezTo>
                    <a:pt x="537" y="581"/>
                    <a:pt x="537" y="581"/>
                    <a:pt x="537" y="581"/>
                  </a:cubicBezTo>
                  <a:cubicBezTo>
                    <a:pt x="537" y="581"/>
                    <a:pt x="537" y="581"/>
                    <a:pt x="537" y="581"/>
                  </a:cubicBezTo>
                  <a:cubicBezTo>
                    <a:pt x="537" y="581"/>
                    <a:pt x="537" y="581"/>
                    <a:pt x="537" y="581"/>
                  </a:cubicBezTo>
                  <a:cubicBezTo>
                    <a:pt x="537" y="581"/>
                    <a:pt x="537" y="581"/>
                    <a:pt x="537" y="581"/>
                  </a:cubicBezTo>
                  <a:cubicBezTo>
                    <a:pt x="543" y="580"/>
                    <a:pt x="550" y="580"/>
                    <a:pt x="555" y="579"/>
                  </a:cubicBezTo>
                  <a:cubicBezTo>
                    <a:pt x="567" y="579"/>
                    <a:pt x="578" y="578"/>
                    <a:pt x="589" y="577"/>
                  </a:cubicBezTo>
                  <a:cubicBezTo>
                    <a:pt x="589" y="549"/>
                    <a:pt x="589" y="549"/>
                    <a:pt x="589" y="549"/>
                  </a:cubicBezTo>
                  <a:cubicBezTo>
                    <a:pt x="589" y="516"/>
                    <a:pt x="589" y="516"/>
                    <a:pt x="589" y="516"/>
                  </a:cubicBezTo>
                  <a:cubicBezTo>
                    <a:pt x="589" y="516"/>
                    <a:pt x="589" y="516"/>
                    <a:pt x="589" y="516"/>
                  </a:cubicBezTo>
                  <a:cubicBezTo>
                    <a:pt x="595" y="516"/>
                    <a:pt x="602" y="516"/>
                    <a:pt x="607" y="515"/>
                  </a:cubicBezTo>
                  <a:cubicBezTo>
                    <a:pt x="607" y="548"/>
                    <a:pt x="607" y="548"/>
                    <a:pt x="607" y="548"/>
                  </a:cubicBezTo>
                  <a:cubicBezTo>
                    <a:pt x="607" y="548"/>
                    <a:pt x="607" y="548"/>
                    <a:pt x="607" y="548"/>
                  </a:cubicBezTo>
                  <a:cubicBezTo>
                    <a:pt x="607" y="576"/>
                    <a:pt x="607" y="576"/>
                    <a:pt x="607" y="576"/>
                  </a:cubicBezTo>
                  <a:cubicBezTo>
                    <a:pt x="607" y="606"/>
                    <a:pt x="607" y="606"/>
                    <a:pt x="607" y="606"/>
                  </a:cubicBezTo>
                  <a:cubicBezTo>
                    <a:pt x="607" y="606"/>
                    <a:pt x="607" y="606"/>
                    <a:pt x="607" y="606"/>
                  </a:cubicBezTo>
                  <a:cubicBezTo>
                    <a:pt x="607" y="637"/>
                    <a:pt x="607" y="637"/>
                    <a:pt x="607" y="637"/>
                  </a:cubicBezTo>
                  <a:cubicBezTo>
                    <a:pt x="607" y="667"/>
                    <a:pt x="607" y="667"/>
                    <a:pt x="607" y="667"/>
                  </a:cubicBezTo>
                  <a:cubicBezTo>
                    <a:pt x="607" y="668"/>
                    <a:pt x="607" y="668"/>
                    <a:pt x="607" y="668"/>
                  </a:cubicBezTo>
                  <a:cubicBezTo>
                    <a:pt x="602" y="668"/>
                    <a:pt x="594" y="668"/>
                    <a:pt x="589" y="669"/>
                  </a:cubicBezTo>
                  <a:cubicBezTo>
                    <a:pt x="589" y="638"/>
                    <a:pt x="589" y="638"/>
                    <a:pt x="589" y="638"/>
                  </a:cubicBezTo>
                  <a:cubicBezTo>
                    <a:pt x="589" y="620"/>
                    <a:pt x="589" y="620"/>
                    <a:pt x="589" y="620"/>
                  </a:cubicBezTo>
                  <a:cubicBezTo>
                    <a:pt x="589" y="607"/>
                    <a:pt x="589" y="607"/>
                    <a:pt x="589" y="607"/>
                  </a:cubicBezTo>
                  <a:cubicBezTo>
                    <a:pt x="578" y="608"/>
                    <a:pt x="566" y="609"/>
                    <a:pt x="555" y="610"/>
                  </a:cubicBezTo>
                  <a:close/>
                  <a:moveTo>
                    <a:pt x="646" y="54"/>
                  </a:moveTo>
                  <a:cubicBezTo>
                    <a:pt x="653" y="53"/>
                    <a:pt x="660" y="52"/>
                    <a:pt x="667" y="51"/>
                  </a:cubicBezTo>
                  <a:cubicBezTo>
                    <a:pt x="667" y="51"/>
                    <a:pt x="667" y="51"/>
                    <a:pt x="667" y="51"/>
                  </a:cubicBezTo>
                  <a:cubicBezTo>
                    <a:pt x="667" y="78"/>
                    <a:pt x="667" y="78"/>
                    <a:pt x="667" y="78"/>
                  </a:cubicBezTo>
                  <a:cubicBezTo>
                    <a:pt x="660" y="79"/>
                    <a:pt x="653" y="80"/>
                    <a:pt x="646" y="81"/>
                  </a:cubicBezTo>
                  <a:lnTo>
                    <a:pt x="646" y="54"/>
                  </a:lnTo>
                  <a:close/>
                  <a:moveTo>
                    <a:pt x="667" y="543"/>
                  </a:moveTo>
                  <a:cubicBezTo>
                    <a:pt x="667" y="573"/>
                    <a:pt x="667" y="573"/>
                    <a:pt x="667" y="573"/>
                  </a:cubicBezTo>
                  <a:cubicBezTo>
                    <a:pt x="667" y="573"/>
                    <a:pt x="667" y="573"/>
                    <a:pt x="667" y="573"/>
                  </a:cubicBezTo>
                  <a:cubicBezTo>
                    <a:pt x="667" y="601"/>
                    <a:pt x="667" y="601"/>
                    <a:pt x="667" y="601"/>
                  </a:cubicBezTo>
                  <a:cubicBezTo>
                    <a:pt x="660" y="602"/>
                    <a:pt x="653" y="602"/>
                    <a:pt x="646" y="603"/>
                  </a:cubicBezTo>
                  <a:cubicBezTo>
                    <a:pt x="646" y="603"/>
                    <a:pt x="646" y="603"/>
                    <a:pt x="646" y="603"/>
                  </a:cubicBezTo>
                  <a:cubicBezTo>
                    <a:pt x="646" y="574"/>
                    <a:pt x="646" y="574"/>
                    <a:pt x="646" y="574"/>
                  </a:cubicBezTo>
                  <a:cubicBezTo>
                    <a:pt x="646" y="574"/>
                    <a:pt x="646" y="574"/>
                    <a:pt x="646" y="574"/>
                  </a:cubicBezTo>
                  <a:cubicBezTo>
                    <a:pt x="646" y="545"/>
                    <a:pt x="646" y="545"/>
                    <a:pt x="646" y="545"/>
                  </a:cubicBezTo>
                  <a:cubicBezTo>
                    <a:pt x="646" y="545"/>
                    <a:pt x="646" y="545"/>
                    <a:pt x="646" y="545"/>
                  </a:cubicBezTo>
                  <a:cubicBezTo>
                    <a:pt x="646" y="512"/>
                    <a:pt x="646" y="512"/>
                    <a:pt x="646" y="512"/>
                  </a:cubicBezTo>
                  <a:cubicBezTo>
                    <a:pt x="646" y="512"/>
                    <a:pt x="646" y="512"/>
                    <a:pt x="646" y="512"/>
                  </a:cubicBezTo>
                  <a:cubicBezTo>
                    <a:pt x="653" y="512"/>
                    <a:pt x="660" y="512"/>
                    <a:pt x="667" y="511"/>
                  </a:cubicBezTo>
                  <a:lnTo>
                    <a:pt x="667" y="543"/>
                  </a:lnTo>
                  <a:close/>
                  <a:moveTo>
                    <a:pt x="667" y="369"/>
                  </a:moveTo>
                  <a:cubicBezTo>
                    <a:pt x="667" y="399"/>
                    <a:pt x="667" y="399"/>
                    <a:pt x="667" y="399"/>
                  </a:cubicBezTo>
                  <a:cubicBezTo>
                    <a:pt x="667" y="399"/>
                    <a:pt x="667" y="399"/>
                    <a:pt x="667" y="399"/>
                  </a:cubicBezTo>
                  <a:cubicBezTo>
                    <a:pt x="667" y="427"/>
                    <a:pt x="667" y="427"/>
                    <a:pt x="667" y="427"/>
                  </a:cubicBezTo>
                  <a:cubicBezTo>
                    <a:pt x="667" y="427"/>
                    <a:pt x="667" y="427"/>
                    <a:pt x="667" y="427"/>
                  </a:cubicBezTo>
                  <a:cubicBezTo>
                    <a:pt x="667" y="456"/>
                    <a:pt x="667" y="456"/>
                    <a:pt x="667" y="456"/>
                  </a:cubicBezTo>
                  <a:cubicBezTo>
                    <a:pt x="667" y="483"/>
                    <a:pt x="667" y="483"/>
                    <a:pt x="667" y="483"/>
                  </a:cubicBezTo>
                  <a:cubicBezTo>
                    <a:pt x="660" y="483"/>
                    <a:pt x="653" y="484"/>
                    <a:pt x="646" y="485"/>
                  </a:cubicBezTo>
                  <a:cubicBezTo>
                    <a:pt x="646" y="458"/>
                    <a:pt x="646" y="458"/>
                    <a:pt x="646" y="458"/>
                  </a:cubicBezTo>
                  <a:cubicBezTo>
                    <a:pt x="646" y="458"/>
                    <a:pt x="646" y="458"/>
                    <a:pt x="646" y="458"/>
                  </a:cubicBezTo>
                  <a:cubicBezTo>
                    <a:pt x="646" y="428"/>
                    <a:pt x="646" y="428"/>
                    <a:pt x="646" y="428"/>
                  </a:cubicBezTo>
                  <a:cubicBezTo>
                    <a:pt x="646" y="428"/>
                    <a:pt x="646" y="428"/>
                    <a:pt x="646" y="428"/>
                  </a:cubicBezTo>
                  <a:cubicBezTo>
                    <a:pt x="646" y="401"/>
                    <a:pt x="646" y="401"/>
                    <a:pt x="646" y="401"/>
                  </a:cubicBezTo>
                  <a:cubicBezTo>
                    <a:pt x="646" y="401"/>
                    <a:pt x="646" y="401"/>
                    <a:pt x="646" y="401"/>
                  </a:cubicBezTo>
                  <a:cubicBezTo>
                    <a:pt x="646" y="371"/>
                    <a:pt x="646" y="371"/>
                    <a:pt x="646" y="371"/>
                  </a:cubicBezTo>
                  <a:cubicBezTo>
                    <a:pt x="646" y="346"/>
                    <a:pt x="646" y="346"/>
                    <a:pt x="646" y="346"/>
                  </a:cubicBezTo>
                  <a:cubicBezTo>
                    <a:pt x="653" y="346"/>
                    <a:pt x="660" y="345"/>
                    <a:pt x="667" y="344"/>
                  </a:cubicBezTo>
                  <a:lnTo>
                    <a:pt x="667" y="369"/>
                  </a:lnTo>
                  <a:close/>
                  <a:moveTo>
                    <a:pt x="667" y="309"/>
                  </a:moveTo>
                  <a:cubicBezTo>
                    <a:pt x="667" y="309"/>
                    <a:pt x="667" y="309"/>
                    <a:pt x="667" y="309"/>
                  </a:cubicBezTo>
                  <a:cubicBezTo>
                    <a:pt x="660" y="310"/>
                    <a:pt x="653" y="311"/>
                    <a:pt x="646" y="312"/>
                  </a:cubicBezTo>
                  <a:cubicBezTo>
                    <a:pt x="646" y="107"/>
                    <a:pt x="646" y="107"/>
                    <a:pt x="646" y="107"/>
                  </a:cubicBezTo>
                  <a:cubicBezTo>
                    <a:pt x="653" y="106"/>
                    <a:pt x="660" y="105"/>
                    <a:pt x="667" y="105"/>
                  </a:cubicBezTo>
                  <a:cubicBezTo>
                    <a:pt x="667" y="134"/>
                    <a:pt x="667" y="134"/>
                    <a:pt x="667" y="134"/>
                  </a:cubicBezTo>
                  <a:cubicBezTo>
                    <a:pt x="667" y="134"/>
                    <a:pt x="667" y="134"/>
                    <a:pt x="667" y="134"/>
                  </a:cubicBezTo>
                  <a:cubicBezTo>
                    <a:pt x="667" y="166"/>
                    <a:pt x="667" y="166"/>
                    <a:pt x="667" y="166"/>
                  </a:cubicBezTo>
                  <a:cubicBezTo>
                    <a:pt x="667" y="192"/>
                    <a:pt x="667" y="192"/>
                    <a:pt x="667" y="192"/>
                  </a:cubicBezTo>
                  <a:cubicBezTo>
                    <a:pt x="667" y="192"/>
                    <a:pt x="667" y="192"/>
                    <a:pt x="667" y="192"/>
                  </a:cubicBezTo>
                  <a:cubicBezTo>
                    <a:pt x="667" y="192"/>
                    <a:pt x="667" y="192"/>
                    <a:pt x="667" y="192"/>
                  </a:cubicBezTo>
                  <a:cubicBezTo>
                    <a:pt x="667" y="224"/>
                    <a:pt x="667" y="224"/>
                    <a:pt x="667" y="224"/>
                  </a:cubicBezTo>
                  <a:cubicBezTo>
                    <a:pt x="667" y="224"/>
                    <a:pt x="667" y="224"/>
                    <a:pt x="667" y="224"/>
                  </a:cubicBezTo>
                  <a:cubicBezTo>
                    <a:pt x="667" y="251"/>
                    <a:pt x="667" y="251"/>
                    <a:pt x="667" y="251"/>
                  </a:cubicBezTo>
                  <a:cubicBezTo>
                    <a:pt x="667" y="251"/>
                    <a:pt x="667" y="251"/>
                    <a:pt x="667" y="251"/>
                  </a:cubicBezTo>
                  <a:cubicBezTo>
                    <a:pt x="667" y="283"/>
                    <a:pt x="667" y="283"/>
                    <a:pt x="667" y="283"/>
                  </a:cubicBezTo>
                  <a:cubicBezTo>
                    <a:pt x="667" y="283"/>
                    <a:pt x="667" y="283"/>
                    <a:pt x="667" y="283"/>
                  </a:cubicBezTo>
                  <a:lnTo>
                    <a:pt x="667" y="309"/>
                  </a:lnTo>
                  <a:close/>
                  <a:moveTo>
                    <a:pt x="706" y="396"/>
                  </a:moveTo>
                  <a:cubicBezTo>
                    <a:pt x="706" y="396"/>
                    <a:pt x="706" y="396"/>
                    <a:pt x="706" y="396"/>
                  </a:cubicBezTo>
                  <a:cubicBezTo>
                    <a:pt x="706" y="366"/>
                    <a:pt x="706" y="366"/>
                    <a:pt x="706" y="366"/>
                  </a:cubicBezTo>
                  <a:cubicBezTo>
                    <a:pt x="706" y="366"/>
                    <a:pt x="706" y="366"/>
                    <a:pt x="706" y="366"/>
                  </a:cubicBezTo>
                  <a:cubicBezTo>
                    <a:pt x="706" y="341"/>
                    <a:pt x="706" y="341"/>
                    <a:pt x="706" y="341"/>
                  </a:cubicBezTo>
                  <a:cubicBezTo>
                    <a:pt x="706" y="341"/>
                    <a:pt x="706" y="341"/>
                    <a:pt x="706" y="341"/>
                  </a:cubicBezTo>
                  <a:cubicBezTo>
                    <a:pt x="714" y="340"/>
                    <a:pt x="722" y="339"/>
                    <a:pt x="730" y="339"/>
                  </a:cubicBezTo>
                  <a:cubicBezTo>
                    <a:pt x="730" y="422"/>
                    <a:pt x="730" y="422"/>
                    <a:pt x="730" y="422"/>
                  </a:cubicBezTo>
                  <a:cubicBezTo>
                    <a:pt x="722" y="422"/>
                    <a:pt x="713" y="423"/>
                    <a:pt x="706" y="423"/>
                  </a:cubicBezTo>
                  <a:lnTo>
                    <a:pt x="706" y="396"/>
                  </a:lnTo>
                  <a:close/>
                  <a:moveTo>
                    <a:pt x="706" y="479"/>
                  </a:moveTo>
                  <a:cubicBezTo>
                    <a:pt x="706" y="453"/>
                    <a:pt x="706" y="453"/>
                    <a:pt x="706" y="453"/>
                  </a:cubicBezTo>
                  <a:cubicBezTo>
                    <a:pt x="706" y="453"/>
                    <a:pt x="706" y="453"/>
                    <a:pt x="706" y="453"/>
                  </a:cubicBezTo>
                  <a:cubicBezTo>
                    <a:pt x="713" y="452"/>
                    <a:pt x="722" y="452"/>
                    <a:pt x="730" y="451"/>
                  </a:cubicBezTo>
                  <a:cubicBezTo>
                    <a:pt x="730" y="478"/>
                    <a:pt x="730" y="478"/>
                    <a:pt x="730" y="478"/>
                  </a:cubicBezTo>
                  <a:cubicBezTo>
                    <a:pt x="722" y="478"/>
                    <a:pt x="713" y="479"/>
                    <a:pt x="706" y="479"/>
                  </a:cubicBezTo>
                  <a:close/>
                  <a:moveTo>
                    <a:pt x="706" y="509"/>
                  </a:moveTo>
                  <a:cubicBezTo>
                    <a:pt x="706" y="509"/>
                    <a:pt x="706" y="509"/>
                    <a:pt x="706" y="509"/>
                  </a:cubicBezTo>
                  <a:cubicBezTo>
                    <a:pt x="713" y="509"/>
                    <a:pt x="722" y="508"/>
                    <a:pt x="730" y="508"/>
                  </a:cubicBezTo>
                  <a:cubicBezTo>
                    <a:pt x="730" y="539"/>
                    <a:pt x="730" y="539"/>
                    <a:pt x="730" y="539"/>
                  </a:cubicBezTo>
                  <a:cubicBezTo>
                    <a:pt x="722" y="539"/>
                    <a:pt x="713" y="540"/>
                    <a:pt x="706" y="540"/>
                  </a:cubicBezTo>
                  <a:lnTo>
                    <a:pt x="706" y="509"/>
                  </a:lnTo>
                  <a:close/>
                  <a:moveTo>
                    <a:pt x="730" y="598"/>
                  </a:moveTo>
                  <a:cubicBezTo>
                    <a:pt x="722" y="598"/>
                    <a:pt x="713" y="599"/>
                    <a:pt x="706" y="599"/>
                  </a:cubicBezTo>
                  <a:cubicBezTo>
                    <a:pt x="706" y="599"/>
                    <a:pt x="706" y="599"/>
                    <a:pt x="706" y="599"/>
                  </a:cubicBezTo>
                  <a:cubicBezTo>
                    <a:pt x="706" y="571"/>
                    <a:pt x="706" y="571"/>
                    <a:pt x="706" y="571"/>
                  </a:cubicBezTo>
                  <a:cubicBezTo>
                    <a:pt x="706" y="571"/>
                    <a:pt x="706" y="571"/>
                    <a:pt x="706" y="571"/>
                  </a:cubicBezTo>
                  <a:cubicBezTo>
                    <a:pt x="713" y="571"/>
                    <a:pt x="722" y="570"/>
                    <a:pt x="730" y="570"/>
                  </a:cubicBezTo>
                  <a:lnTo>
                    <a:pt x="730" y="598"/>
                  </a:lnTo>
                  <a:close/>
                  <a:moveTo>
                    <a:pt x="730" y="304"/>
                  </a:moveTo>
                  <a:cubicBezTo>
                    <a:pt x="722" y="304"/>
                    <a:pt x="714" y="305"/>
                    <a:pt x="706" y="306"/>
                  </a:cubicBezTo>
                  <a:cubicBezTo>
                    <a:pt x="706" y="278"/>
                    <a:pt x="706" y="278"/>
                    <a:pt x="706" y="278"/>
                  </a:cubicBezTo>
                  <a:cubicBezTo>
                    <a:pt x="706" y="220"/>
                    <a:pt x="706" y="220"/>
                    <a:pt x="706" y="220"/>
                  </a:cubicBezTo>
                  <a:cubicBezTo>
                    <a:pt x="710" y="219"/>
                    <a:pt x="714" y="219"/>
                    <a:pt x="718" y="218"/>
                  </a:cubicBezTo>
                  <a:cubicBezTo>
                    <a:pt x="722" y="218"/>
                    <a:pt x="726" y="217"/>
                    <a:pt x="730" y="217"/>
                  </a:cubicBezTo>
                  <a:lnTo>
                    <a:pt x="730" y="304"/>
                  </a:lnTo>
                  <a:close/>
                  <a:moveTo>
                    <a:pt x="730" y="184"/>
                  </a:moveTo>
                  <a:cubicBezTo>
                    <a:pt x="730" y="184"/>
                    <a:pt x="730" y="184"/>
                    <a:pt x="730" y="184"/>
                  </a:cubicBezTo>
                  <a:cubicBezTo>
                    <a:pt x="722" y="185"/>
                    <a:pt x="714" y="186"/>
                    <a:pt x="706" y="187"/>
                  </a:cubicBezTo>
                  <a:cubicBezTo>
                    <a:pt x="706" y="99"/>
                    <a:pt x="706" y="99"/>
                    <a:pt x="706" y="99"/>
                  </a:cubicBezTo>
                  <a:cubicBezTo>
                    <a:pt x="714" y="98"/>
                    <a:pt x="722" y="98"/>
                    <a:pt x="730" y="97"/>
                  </a:cubicBezTo>
                  <a:lnTo>
                    <a:pt x="730" y="184"/>
                  </a:lnTo>
                  <a:close/>
                  <a:moveTo>
                    <a:pt x="730" y="42"/>
                  </a:moveTo>
                  <a:cubicBezTo>
                    <a:pt x="730" y="70"/>
                    <a:pt x="730" y="70"/>
                    <a:pt x="730" y="70"/>
                  </a:cubicBezTo>
                  <a:cubicBezTo>
                    <a:pt x="722" y="71"/>
                    <a:pt x="714" y="72"/>
                    <a:pt x="706" y="73"/>
                  </a:cubicBezTo>
                  <a:cubicBezTo>
                    <a:pt x="706" y="45"/>
                    <a:pt x="706" y="45"/>
                    <a:pt x="706" y="45"/>
                  </a:cubicBezTo>
                  <a:cubicBezTo>
                    <a:pt x="714" y="44"/>
                    <a:pt x="722" y="43"/>
                    <a:pt x="730" y="42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1" name="Freeform 2259"/>
            <p:cNvSpPr>
              <a:spLocks/>
            </p:cNvSpPr>
            <p:nvPr userDrawn="1"/>
          </p:nvSpPr>
          <p:spPr bwMode="auto">
            <a:xfrm>
              <a:off x="4080" y="2718"/>
              <a:ext cx="489" cy="271"/>
            </a:xfrm>
            <a:custGeom>
              <a:avLst/>
              <a:gdLst/>
              <a:ahLst/>
              <a:cxnLst>
                <a:cxn ang="0">
                  <a:pos x="264" y="27"/>
                </a:cxn>
                <a:cxn ang="0">
                  <a:pos x="264" y="0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264" y="27"/>
                </a:cxn>
              </a:cxnLst>
              <a:rect l="0" t="0" r="r" b="b"/>
              <a:pathLst>
                <a:path w="264" h="146">
                  <a:moveTo>
                    <a:pt x="264" y="27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" y="62"/>
                    <a:pt x="0" y="129"/>
                    <a:pt x="0" y="1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4" y="96"/>
                    <a:pt x="143" y="57"/>
                    <a:pt x="264" y="27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2" name="Freeform 2260"/>
            <p:cNvSpPr>
              <a:spLocks/>
            </p:cNvSpPr>
            <p:nvPr userDrawn="1"/>
          </p:nvSpPr>
          <p:spPr bwMode="auto">
            <a:xfrm>
              <a:off x="4745" y="3497"/>
              <a:ext cx="57" cy="10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57"/>
                </a:cxn>
                <a:cxn ang="0">
                  <a:pos x="31" y="55"/>
                </a:cxn>
                <a:cxn ang="0">
                  <a:pos x="31" y="26"/>
                </a:cxn>
                <a:cxn ang="0">
                  <a:pos x="31" y="0"/>
                </a:cxn>
                <a:cxn ang="0">
                  <a:pos x="0" y="2"/>
                </a:cxn>
                <a:cxn ang="0">
                  <a:pos x="0" y="27"/>
                </a:cxn>
              </a:cxnLst>
              <a:rect l="0" t="0" r="r" b="b"/>
              <a:pathLst>
                <a:path w="31" h="57">
                  <a:moveTo>
                    <a:pt x="0" y="2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0" y="56"/>
                    <a:pt x="20" y="56"/>
                    <a:pt x="31" y="5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1"/>
                    <a:pt x="10" y="2"/>
                    <a:pt x="0" y="2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3" name="Freeform 2261"/>
            <p:cNvSpPr>
              <a:spLocks/>
            </p:cNvSpPr>
            <p:nvPr userDrawn="1"/>
          </p:nvSpPr>
          <p:spPr bwMode="auto">
            <a:xfrm>
              <a:off x="4830" y="3491"/>
              <a:ext cx="61" cy="40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5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0" y="163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211"/>
                </a:cxn>
                <a:cxn ang="0">
                  <a:pos x="0" y="216"/>
                </a:cxn>
                <a:cxn ang="0">
                  <a:pos x="33" y="216"/>
                </a:cxn>
                <a:cxn ang="0">
                  <a:pos x="33" y="189"/>
                </a:cxn>
                <a:cxn ang="0">
                  <a:pos x="33" y="189"/>
                </a:cxn>
                <a:cxn ang="0">
                  <a:pos x="33" y="162"/>
                </a:cxn>
                <a:cxn ang="0">
                  <a:pos x="33" y="136"/>
                </a:cxn>
                <a:cxn ang="0">
                  <a:pos x="33" y="136"/>
                </a:cxn>
                <a:cxn ang="0">
                  <a:pos x="33" y="136"/>
                </a:cxn>
                <a:cxn ang="0">
                  <a:pos x="33" y="136"/>
                </a:cxn>
                <a:cxn ang="0">
                  <a:pos x="33" y="111"/>
                </a:cxn>
                <a:cxn ang="0">
                  <a:pos x="33" y="84"/>
                </a:cxn>
                <a:cxn ang="0">
                  <a:pos x="33" y="84"/>
                </a:cxn>
                <a:cxn ang="0">
                  <a:pos x="33" y="84"/>
                </a:cxn>
                <a:cxn ang="0">
                  <a:pos x="33" y="84"/>
                </a:cxn>
                <a:cxn ang="0">
                  <a:pos x="33" y="56"/>
                </a:cxn>
                <a:cxn ang="0">
                  <a:pos x="33" y="27"/>
                </a:cxn>
                <a:cxn ang="0">
                  <a:pos x="33" y="27"/>
                </a:cxn>
                <a:cxn ang="0">
                  <a:pos x="33" y="0"/>
                </a:cxn>
                <a:cxn ang="0">
                  <a:pos x="0" y="2"/>
                </a:cxn>
                <a:cxn ang="0">
                  <a:pos x="0" y="8"/>
                </a:cxn>
              </a:cxnLst>
              <a:rect l="0" t="0" r="r" b="b"/>
              <a:pathLst>
                <a:path w="33" h="216">
                  <a:moveTo>
                    <a:pt x="0" y="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1" y="216"/>
                    <a:pt x="22" y="216"/>
                    <a:pt x="33" y="216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1"/>
                    <a:pt x="11" y="1"/>
                    <a:pt x="0" y="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4" name="Freeform 2262"/>
            <p:cNvSpPr>
              <a:spLocks/>
            </p:cNvSpPr>
            <p:nvPr userDrawn="1"/>
          </p:nvSpPr>
          <p:spPr bwMode="auto">
            <a:xfrm>
              <a:off x="4080" y="3612"/>
              <a:ext cx="489" cy="85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0" y="26"/>
                </a:cxn>
                <a:cxn ang="0">
                  <a:pos x="0" y="46"/>
                </a:cxn>
                <a:cxn ang="0">
                  <a:pos x="264" y="25"/>
                </a:cxn>
                <a:cxn ang="0">
                  <a:pos x="264" y="0"/>
                </a:cxn>
              </a:cxnLst>
              <a:rect l="0" t="0" r="r" b="b"/>
              <a:pathLst>
                <a:path w="264" h="46">
                  <a:moveTo>
                    <a:pt x="264" y="0"/>
                  </a:moveTo>
                  <a:cubicBezTo>
                    <a:pt x="63" y="13"/>
                    <a:pt x="0" y="26"/>
                    <a:pt x="0" y="2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9" y="36"/>
                    <a:pt x="154" y="30"/>
                    <a:pt x="264" y="25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5" name="Freeform 2263"/>
            <p:cNvSpPr>
              <a:spLocks/>
            </p:cNvSpPr>
            <p:nvPr userDrawn="1"/>
          </p:nvSpPr>
          <p:spPr bwMode="auto">
            <a:xfrm>
              <a:off x="5108" y="3641"/>
              <a:ext cx="63" cy="2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7"/>
                </a:cxn>
                <a:cxn ang="0">
                  <a:pos x="0" y="27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96"/>
                </a:cxn>
                <a:cxn ang="0">
                  <a:pos x="0" y="108"/>
                </a:cxn>
                <a:cxn ang="0">
                  <a:pos x="0" y="119"/>
                </a:cxn>
                <a:cxn ang="0">
                  <a:pos x="0" y="126"/>
                </a:cxn>
                <a:cxn ang="0">
                  <a:pos x="0" y="135"/>
                </a:cxn>
                <a:cxn ang="0">
                  <a:pos x="34" y="135"/>
                </a:cxn>
                <a:cxn ang="0">
                  <a:pos x="34" y="127"/>
                </a:cxn>
                <a:cxn ang="0">
                  <a:pos x="34" y="125"/>
                </a:cxn>
                <a:cxn ang="0">
                  <a:pos x="34" y="108"/>
                </a:cxn>
                <a:cxn ang="0">
                  <a:pos x="34" y="97"/>
                </a:cxn>
                <a:cxn ang="0">
                  <a:pos x="34" y="97"/>
                </a:cxn>
                <a:cxn ang="0">
                  <a:pos x="34" y="77"/>
                </a:cxn>
                <a:cxn ang="0">
                  <a:pos x="34" y="58"/>
                </a:cxn>
                <a:cxn ang="0">
                  <a:pos x="34" y="53"/>
                </a:cxn>
                <a:cxn ang="0">
                  <a:pos x="34" y="53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8"/>
                </a:cxn>
                <a:cxn ang="0">
                  <a:pos x="34" y="0"/>
                </a:cxn>
                <a:cxn ang="0">
                  <a:pos x="0" y="1"/>
                </a:cxn>
              </a:cxnLst>
              <a:rect l="0" t="0" r="r" b="b"/>
              <a:pathLst>
                <a:path w="34" h="135">
                  <a:moveTo>
                    <a:pt x="0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1" y="135"/>
                    <a:pt x="23" y="135"/>
                    <a:pt x="34" y="135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12" y="0"/>
                    <a:pt x="0" y="1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6" name="Freeform 2264"/>
            <p:cNvSpPr>
              <a:spLocks/>
            </p:cNvSpPr>
            <p:nvPr userDrawn="1"/>
          </p:nvSpPr>
          <p:spPr bwMode="auto">
            <a:xfrm>
              <a:off x="2359" y="2957"/>
              <a:ext cx="48" cy="18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90"/>
                </a:cxn>
                <a:cxn ang="0">
                  <a:pos x="0" y="97"/>
                </a:cxn>
                <a:cxn ang="0">
                  <a:pos x="26" y="95"/>
                </a:cxn>
                <a:cxn ang="0">
                  <a:pos x="26" y="84"/>
                </a:cxn>
                <a:cxn ang="0">
                  <a:pos x="26" y="77"/>
                </a:cxn>
                <a:cxn ang="0">
                  <a:pos x="26" y="77"/>
                </a:cxn>
                <a:cxn ang="0">
                  <a:pos x="26" y="57"/>
                </a:cxn>
                <a:cxn ang="0">
                  <a:pos x="26" y="57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0" y="4"/>
                </a:cxn>
              </a:cxnLst>
              <a:rect l="0" t="0" r="r" b="b"/>
              <a:pathLst>
                <a:path w="26" h="97">
                  <a:moveTo>
                    <a:pt x="0" y="4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" y="96"/>
                    <a:pt x="18" y="95"/>
                    <a:pt x="26" y="9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1"/>
                    <a:pt x="8" y="3"/>
                    <a:pt x="0" y="4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7" name="Freeform 2265"/>
            <p:cNvSpPr>
              <a:spLocks/>
            </p:cNvSpPr>
            <p:nvPr userDrawn="1"/>
          </p:nvSpPr>
          <p:spPr bwMode="auto">
            <a:xfrm>
              <a:off x="2359" y="2815"/>
              <a:ext cx="48" cy="1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"/>
                </a:cxn>
                <a:cxn ang="0">
                  <a:pos x="0" y="2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26" y="39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26" y="3"/>
                </a:cxn>
                <a:cxn ang="0">
                  <a:pos x="26" y="0"/>
                </a:cxn>
                <a:cxn ang="0">
                  <a:pos x="0" y="5"/>
                </a:cxn>
              </a:cxnLst>
              <a:rect l="0" t="0" r="r" b="b"/>
              <a:pathLst>
                <a:path w="26" h="61">
                  <a:moveTo>
                    <a:pt x="0" y="5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0"/>
                    <a:pt x="18" y="59"/>
                    <a:pt x="26" y="5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2"/>
                    <a:pt x="8" y="3"/>
                    <a:pt x="0" y="5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8" name="Freeform 2266"/>
            <p:cNvSpPr>
              <a:spLocks/>
            </p:cNvSpPr>
            <p:nvPr userDrawn="1"/>
          </p:nvSpPr>
          <p:spPr bwMode="auto">
            <a:xfrm>
              <a:off x="2359" y="2362"/>
              <a:ext cx="48" cy="42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56"/>
                </a:cxn>
                <a:cxn ang="0">
                  <a:pos x="0" y="80"/>
                </a:cxn>
                <a:cxn ang="0">
                  <a:pos x="0" y="95"/>
                </a:cxn>
                <a:cxn ang="0">
                  <a:pos x="0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72"/>
                </a:cxn>
                <a:cxn ang="0">
                  <a:pos x="0" y="172"/>
                </a:cxn>
                <a:cxn ang="0">
                  <a:pos x="0" y="192"/>
                </a:cxn>
                <a:cxn ang="0">
                  <a:pos x="0" y="210"/>
                </a:cxn>
                <a:cxn ang="0">
                  <a:pos x="0" y="217"/>
                </a:cxn>
                <a:cxn ang="0">
                  <a:pos x="0" y="230"/>
                </a:cxn>
                <a:cxn ang="0">
                  <a:pos x="26" y="226"/>
                </a:cxn>
                <a:cxn ang="0">
                  <a:pos x="26" y="217"/>
                </a:cxn>
                <a:cxn ang="0">
                  <a:pos x="26" y="206"/>
                </a:cxn>
                <a:cxn ang="0">
                  <a:pos x="26" y="206"/>
                </a:cxn>
                <a:cxn ang="0">
                  <a:pos x="26" y="188"/>
                </a:cxn>
                <a:cxn ang="0">
                  <a:pos x="26" y="167"/>
                </a:cxn>
                <a:cxn ang="0">
                  <a:pos x="26" y="167"/>
                </a:cxn>
                <a:cxn ang="0">
                  <a:pos x="26" y="151"/>
                </a:cxn>
                <a:cxn ang="0">
                  <a:pos x="26" y="151"/>
                </a:cxn>
                <a:cxn ang="0">
                  <a:pos x="26" y="129"/>
                </a:cxn>
                <a:cxn ang="0">
                  <a:pos x="26" y="129"/>
                </a:cxn>
                <a:cxn ang="0">
                  <a:pos x="26" y="113"/>
                </a:cxn>
                <a:cxn ang="0">
                  <a:pos x="26" y="113"/>
                </a:cxn>
                <a:cxn ang="0">
                  <a:pos x="26" y="90"/>
                </a:cxn>
                <a:cxn ang="0">
                  <a:pos x="26" y="90"/>
                </a:cxn>
                <a:cxn ang="0">
                  <a:pos x="26" y="75"/>
                </a:cxn>
                <a:cxn ang="0">
                  <a:pos x="26" y="52"/>
                </a:cxn>
                <a:cxn ang="0">
                  <a:pos x="26" y="37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6" y="0"/>
                </a:cxn>
                <a:cxn ang="0">
                  <a:pos x="0" y="5"/>
                </a:cxn>
              </a:cxnLst>
              <a:rect l="0" t="0" r="r" b="b"/>
              <a:pathLst>
                <a:path w="26" h="230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" y="228"/>
                    <a:pt x="18" y="227"/>
                    <a:pt x="26" y="226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9" y="3"/>
                    <a:pt x="0" y="5"/>
                  </a:cubicBezTo>
                  <a:close/>
                </a:path>
              </a:pathLst>
            </a:custGeom>
            <a:solidFill>
              <a:srgbClr val="B2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820652" y="6093296"/>
            <a:ext cx="1080000" cy="32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2"/>
          </p:nvPr>
        </p:nvSpPr>
        <p:spPr>
          <a:xfrm>
            <a:off x="1640632" y="2204864"/>
            <a:ext cx="5400000" cy="1170000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Tx/>
              <a:buNone/>
              <a:defRPr lang="ru-RU" sz="2700" b="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grpSp>
        <p:nvGrpSpPr>
          <p:cNvPr id="2349" name="Группа 2348"/>
          <p:cNvGrpSpPr/>
          <p:nvPr userDrawn="1"/>
        </p:nvGrpSpPr>
        <p:grpSpPr>
          <a:xfrm>
            <a:off x="1676636" y="876656"/>
            <a:ext cx="1812359" cy="988928"/>
            <a:chOff x="1736161" y="893623"/>
            <a:chExt cx="1812359" cy="988928"/>
          </a:xfrm>
        </p:grpSpPr>
        <p:sp>
          <p:nvSpPr>
            <p:cNvPr id="2334" name="Freeform 44"/>
            <p:cNvSpPr>
              <a:spLocks/>
            </p:cNvSpPr>
            <p:nvPr/>
          </p:nvSpPr>
          <p:spPr bwMode="auto">
            <a:xfrm>
              <a:off x="2410244" y="1281121"/>
              <a:ext cx="496482" cy="60143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10" y="75"/>
                </a:cxn>
                <a:cxn ang="0">
                  <a:pos x="0" y="44"/>
                </a:cxn>
                <a:cxn ang="0">
                  <a:pos x="10" y="13"/>
                </a:cxn>
                <a:cxn ang="0">
                  <a:pos x="41" y="0"/>
                </a:cxn>
                <a:cxn ang="0">
                  <a:pos x="72" y="13"/>
                </a:cxn>
                <a:cxn ang="0">
                  <a:pos x="60" y="26"/>
                </a:cxn>
                <a:cxn ang="0">
                  <a:pos x="41" y="18"/>
                </a:cxn>
                <a:cxn ang="0">
                  <a:pos x="23" y="26"/>
                </a:cxn>
                <a:cxn ang="0">
                  <a:pos x="18" y="44"/>
                </a:cxn>
                <a:cxn ang="0">
                  <a:pos x="23" y="62"/>
                </a:cxn>
                <a:cxn ang="0">
                  <a:pos x="41" y="70"/>
                </a:cxn>
                <a:cxn ang="0">
                  <a:pos x="60" y="62"/>
                </a:cxn>
                <a:cxn ang="0">
                  <a:pos x="72" y="75"/>
                </a:cxn>
                <a:cxn ang="0">
                  <a:pos x="41" y="87"/>
                </a:cxn>
                <a:cxn ang="0">
                  <a:pos x="41" y="87"/>
                </a:cxn>
              </a:cxnLst>
              <a:rect l="0" t="0" r="r" b="b"/>
              <a:pathLst>
                <a:path w="72" h="87">
                  <a:moveTo>
                    <a:pt x="41" y="87"/>
                  </a:moveTo>
                  <a:cubicBezTo>
                    <a:pt x="30" y="87"/>
                    <a:pt x="19" y="83"/>
                    <a:pt x="10" y="75"/>
                  </a:cubicBezTo>
                  <a:cubicBezTo>
                    <a:pt x="2" y="66"/>
                    <a:pt x="0" y="55"/>
                    <a:pt x="0" y="44"/>
                  </a:cubicBezTo>
                  <a:cubicBezTo>
                    <a:pt x="0" y="33"/>
                    <a:pt x="2" y="22"/>
                    <a:pt x="10" y="13"/>
                  </a:cubicBezTo>
                  <a:cubicBezTo>
                    <a:pt x="19" y="5"/>
                    <a:pt x="30" y="0"/>
                    <a:pt x="41" y="0"/>
                  </a:cubicBezTo>
                  <a:cubicBezTo>
                    <a:pt x="52" y="0"/>
                    <a:pt x="63" y="5"/>
                    <a:pt x="72" y="13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4" y="20"/>
                    <a:pt x="48" y="18"/>
                    <a:pt x="41" y="18"/>
                  </a:cubicBezTo>
                  <a:cubicBezTo>
                    <a:pt x="34" y="18"/>
                    <a:pt x="28" y="20"/>
                    <a:pt x="23" y="26"/>
                  </a:cubicBezTo>
                  <a:cubicBezTo>
                    <a:pt x="18" y="31"/>
                    <a:pt x="18" y="37"/>
                    <a:pt x="18" y="44"/>
                  </a:cubicBezTo>
                  <a:cubicBezTo>
                    <a:pt x="18" y="51"/>
                    <a:pt x="18" y="57"/>
                    <a:pt x="23" y="62"/>
                  </a:cubicBezTo>
                  <a:cubicBezTo>
                    <a:pt x="28" y="68"/>
                    <a:pt x="34" y="70"/>
                    <a:pt x="41" y="70"/>
                  </a:cubicBezTo>
                  <a:cubicBezTo>
                    <a:pt x="48" y="70"/>
                    <a:pt x="54" y="68"/>
                    <a:pt x="60" y="62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3" y="83"/>
                    <a:pt x="52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5" name="Freeform 45"/>
            <p:cNvSpPr>
              <a:spLocks/>
            </p:cNvSpPr>
            <p:nvPr/>
          </p:nvSpPr>
          <p:spPr bwMode="auto">
            <a:xfrm>
              <a:off x="3060111" y="1281121"/>
              <a:ext cx="488409" cy="60143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10" y="75"/>
                </a:cxn>
                <a:cxn ang="0">
                  <a:pos x="0" y="44"/>
                </a:cxn>
                <a:cxn ang="0">
                  <a:pos x="10" y="13"/>
                </a:cxn>
                <a:cxn ang="0">
                  <a:pos x="41" y="0"/>
                </a:cxn>
                <a:cxn ang="0">
                  <a:pos x="71" y="13"/>
                </a:cxn>
                <a:cxn ang="0">
                  <a:pos x="59" y="26"/>
                </a:cxn>
                <a:cxn ang="0">
                  <a:pos x="41" y="18"/>
                </a:cxn>
                <a:cxn ang="0">
                  <a:pos x="22" y="26"/>
                </a:cxn>
                <a:cxn ang="0">
                  <a:pos x="17" y="44"/>
                </a:cxn>
                <a:cxn ang="0">
                  <a:pos x="22" y="62"/>
                </a:cxn>
                <a:cxn ang="0">
                  <a:pos x="41" y="70"/>
                </a:cxn>
                <a:cxn ang="0">
                  <a:pos x="59" y="62"/>
                </a:cxn>
                <a:cxn ang="0">
                  <a:pos x="71" y="75"/>
                </a:cxn>
                <a:cxn ang="0">
                  <a:pos x="41" y="87"/>
                </a:cxn>
              </a:cxnLst>
              <a:rect l="0" t="0" r="r" b="b"/>
              <a:pathLst>
                <a:path w="71" h="87">
                  <a:moveTo>
                    <a:pt x="41" y="87"/>
                  </a:moveTo>
                  <a:cubicBezTo>
                    <a:pt x="29" y="87"/>
                    <a:pt x="18" y="83"/>
                    <a:pt x="10" y="75"/>
                  </a:cubicBezTo>
                  <a:cubicBezTo>
                    <a:pt x="1" y="66"/>
                    <a:pt x="0" y="55"/>
                    <a:pt x="0" y="44"/>
                  </a:cubicBezTo>
                  <a:cubicBezTo>
                    <a:pt x="0" y="33"/>
                    <a:pt x="1" y="22"/>
                    <a:pt x="10" y="13"/>
                  </a:cubicBezTo>
                  <a:cubicBezTo>
                    <a:pt x="18" y="5"/>
                    <a:pt x="29" y="0"/>
                    <a:pt x="41" y="0"/>
                  </a:cubicBezTo>
                  <a:cubicBezTo>
                    <a:pt x="52" y="0"/>
                    <a:pt x="63" y="5"/>
                    <a:pt x="71" y="1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4" y="20"/>
                    <a:pt x="47" y="18"/>
                    <a:pt x="41" y="18"/>
                  </a:cubicBezTo>
                  <a:cubicBezTo>
                    <a:pt x="34" y="18"/>
                    <a:pt x="27" y="20"/>
                    <a:pt x="22" y="26"/>
                  </a:cubicBezTo>
                  <a:cubicBezTo>
                    <a:pt x="17" y="31"/>
                    <a:pt x="17" y="37"/>
                    <a:pt x="17" y="44"/>
                  </a:cubicBezTo>
                  <a:cubicBezTo>
                    <a:pt x="17" y="51"/>
                    <a:pt x="17" y="57"/>
                    <a:pt x="22" y="62"/>
                  </a:cubicBezTo>
                  <a:cubicBezTo>
                    <a:pt x="27" y="68"/>
                    <a:pt x="34" y="70"/>
                    <a:pt x="41" y="70"/>
                  </a:cubicBezTo>
                  <a:cubicBezTo>
                    <a:pt x="47" y="70"/>
                    <a:pt x="54" y="68"/>
                    <a:pt x="59" y="62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63" y="83"/>
                    <a:pt x="52" y="87"/>
                    <a:pt x="41" y="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6" name="Freeform 46"/>
            <p:cNvSpPr>
              <a:spLocks noEditPoints="1"/>
            </p:cNvSpPr>
            <p:nvPr/>
          </p:nvSpPr>
          <p:spPr bwMode="auto">
            <a:xfrm>
              <a:off x="1736161" y="893623"/>
              <a:ext cx="520701" cy="988928"/>
            </a:xfrm>
            <a:custGeom>
              <a:avLst/>
              <a:gdLst/>
              <a:ahLst/>
              <a:cxnLst>
                <a:cxn ang="0">
                  <a:pos x="53" y="118"/>
                </a:cxn>
                <a:cxn ang="0">
                  <a:pos x="53" y="118"/>
                </a:cxn>
                <a:cxn ang="0">
                  <a:pos x="35" y="126"/>
                </a:cxn>
                <a:cxn ang="0">
                  <a:pos x="17" y="124"/>
                </a:cxn>
                <a:cxn ang="0">
                  <a:pos x="17" y="76"/>
                </a:cxn>
                <a:cxn ang="0">
                  <a:pos x="35" y="74"/>
                </a:cxn>
                <a:cxn ang="0">
                  <a:pos x="53" y="82"/>
                </a:cxn>
                <a:cxn ang="0">
                  <a:pos x="59" y="100"/>
                </a:cxn>
                <a:cxn ang="0">
                  <a:pos x="53" y="118"/>
                </a:cxn>
                <a:cxn ang="0">
                  <a:pos x="66" y="69"/>
                </a:cxn>
                <a:cxn ang="0">
                  <a:pos x="35" y="56"/>
                </a:cxn>
                <a:cxn ang="0">
                  <a:pos x="17" y="59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0" y="135"/>
                </a:cxn>
                <a:cxn ang="0">
                  <a:pos x="0" y="139"/>
                </a:cxn>
                <a:cxn ang="0">
                  <a:pos x="35" y="143"/>
                </a:cxn>
                <a:cxn ang="0">
                  <a:pos x="35" y="143"/>
                </a:cxn>
                <a:cxn ang="0">
                  <a:pos x="66" y="131"/>
                </a:cxn>
                <a:cxn ang="0">
                  <a:pos x="76" y="100"/>
                </a:cxn>
                <a:cxn ang="0">
                  <a:pos x="66" y="69"/>
                </a:cxn>
              </a:cxnLst>
              <a:rect l="0" t="0" r="r" b="b"/>
              <a:pathLst>
                <a:path w="76" h="143">
                  <a:moveTo>
                    <a:pt x="53" y="118"/>
                  </a:moveTo>
                  <a:cubicBezTo>
                    <a:pt x="53" y="118"/>
                    <a:pt x="53" y="118"/>
                    <a:pt x="53" y="118"/>
                  </a:cubicBezTo>
                  <a:cubicBezTo>
                    <a:pt x="48" y="124"/>
                    <a:pt x="42" y="126"/>
                    <a:pt x="35" y="126"/>
                  </a:cubicBezTo>
                  <a:cubicBezTo>
                    <a:pt x="31" y="126"/>
                    <a:pt x="24" y="126"/>
                    <a:pt x="17" y="124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26" y="74"/>
                    <a:pt x="31" y="74"/>
                    <a:pt x="35" y="74"/>
                  </a:cubicBezTo>
                  <a:cubicBezTo>
                    <a:pt x="42" y="74"/>
                    <a:pt x="48" y="76"/>
                    <a:pt x="53" y="82"/>
                  </a:cubicBezTo>
                  <a:cubicBezTo>
                    <a:pt x="58" y="87"/>
                    <a:pt x="59" y="93"/>
                    <a:pt x="59" y="100"/>
                  </a:cubicBezTo>
                  <a:cubicBezTo>
                    <a:pt x="59" y="107"/>
                    <a:pt x="58" y="113"/>
                    <a:pt x="53" y="118"/>
                  </a:cubicBezTo>
                  <a:moveTo>
                    <a:pt x="66" y="69"/>
                  </a:moveTo>
                  <a:cubicBezTo>
                    <a:pt x="57" y="61"/>
                    <a:pt x="46" y="56"/>
                    <a:pt x="35" y="56"/>
                  </a:cubicBezTo>
                  <a:cubicBezTo>
                    <a:pt x="31" y="56"/>
                    <a:pt x="26" y="56"/>
                    <a:pt x="17" y="5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7" y="143"/>
                    <a:pt x="28" y="143"/>
                    <a:pt x="35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46" y="143"/>
                    <a:pt x="57" y="139"/>
                    <a:pt x="66" y="131"/>
                  </a:cubicBezTo>
                  <a:cubicBezTo>
                    <a:pt x="74" y="122"/>
                    <a:pt x="76" y="111"/>
                    <a:pt x="76" y="100"/>
                  </a:cubicBezTo>
                  <a:cubicBezTo>
                    <a:pt x="76" y="89"/>
                    <a:pt x="74" y="78"/>
                    <a:pt x="66" y="69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7831464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548062" y="1268413"/>
            <a:ext cx="5726113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3 проекто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 userDrawn="1">
            <p:ph type="pic" idx="19"/>
          </p:nvPr>
        </p:nvSpPr>
        <p:spPr>
          <a:xfrm>
            <a:off x="631825" y="1448780"/>
            <a:ext cx="2808287" cy="2124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29" name="Рисунок 2"/>
          <p:cNvSpPr>
            <a:spLocks noGrp="1"/>
          </p:cNvSpPr>
          <p:nvPr>
            <p:ph type="pic" idx="45"/>
          </p:nvPr>
        </p:nvSpPr>
        <p:spPr>
          <a:xfrm>
            <a:off x="3548509" y="1448780"/>
            <a:ext cx="2808287" cy="2124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32" name="Рисунок 2"/>
          <p:cNvSpPr>
            <a:spLocks noGrp="1"/>
          </p:cNvSpPr>
          <p:nvPr>
            <p:ph type="pic" idx="46"/>
          </p:nvPr>
        </p:nvSpPr>
        <p:spPr>
          <a:xfrm>
            <a:off x="6465168" y="1448780"/>
            <a:ext cx="2808287" cy="2124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917324" y="575102"/>
            <a:ext cx="3367361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0" dirty="0" smtClean="0">
                <a:solidFill>
                  <a:srgbClr val="FF0000"/>
                </a:solidFill>
              </a:rPr>
              <a:t>Реализованные</a:t>
            </a:r>
            <a:r>
              <a:rPr lang="ru-RU" sz="1700" b="0" baseline="0" dirty="0" smtClean="0">
                <a:solidFill>
                  <a:srgbClr val="FF0000"/>
                </a:solidFill>
              </a:rPr>
              <a:t> проекты</a:t>
            </a:r>
            <a:endParaRPr lang="ru-RU" sz="1700" b="0" dirty="0">
              <a:solidFill>
                <a:srgbClr val="FF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1"/>
          </p:nvPr>
        </p:nvSpPr>
        <p:spPr>
          <a:xfrm>
            <a:off x="631826" y="3688557"/>
            <a:ext cx="2808287" cy="23947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65"/>
          </p:nvPr>
        </p:nvSpPr>
        <p:spPr>
          <a:xfrm>
            <a:off x="3548509" y="3688557"/>
            <a:ext cx="2808287" cy="23947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66"/>
          </p:nvPr>
        </p:nvSpPr>
        <p:spPr>
          <a:xfrm>
            <a:off x="6465168" y="3688557"/>
            <a:ext cx="2808287" cy="23947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1 проекта с 3 изображениями (Уровни текс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"/>
          <p:cNvSpPr>
            <a:spLocks noGrp="1"/>
          </p:cNvSpPr>
          <p:nvPr>
            <p:ph type="pic" idx="19"/>
          </p:nvPr>
        </p:nvSpPr>
        <p:spPr>
          <a:xfrm>
            <a:off x="631825" y="1268413"/>
            <a:ext cx="5726113" cy="26995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25" name="Рисунок 2"/>
          <p:cNvSpPr>
            <a:spLocks noGrp="1"/>
          </p:cNvSpPr>
          <p:nvPr>
            <p:ph type="pic" idx="23"/>
          </p:nvPr>
        </p:nvSpPr>
        <p:spPr>
          <a:xfrm>
            <a:off x="631825" y="4077292"/>
            <a:ext cx="2808000" cy="198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28" name="Рисунок 2"/>
          <p:cNvSpPr>
            <a:spLocks noGrp="1"/>
          </p:cNvSpPr>
          <p:nvPr>
            <p:ph type="pic" idx="21"/>
          </p:nvPr>
        </p:nvSpPr>
        <p:spPr>
          <a:xfrm>
            <a:off x="3549938" y="4077292"/>
            <a:ext cx="2808000" cy="198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917324" y="575102"/>
            <a:ext cx="3367361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0" dirty="0" smtClean="0">
                <a:solidFill>
                  <a:srgbClr val="FF0000"/>
                </a:solidFill>
              </a:rPr>
              <a:t>Реализованные</a:t>
            </a:r>
            <a:r>
              <a:rPr lang="ru-RU" sz="1700" b="0" baseline="0" dirty="0" smtClean="0">
                <a:solidFill>
                  <a:srgbClr val="FF0000"/>
                </a:solidFill>
              </a:rPr>
              <a:t> проекты</a:t>
            </a:r>
            <a:endParaRPr lang="ru-RU" sz="1700" b="0" dirty="0">
              <a:solidFill>
                <a:srgbClr val="FF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1"/>
          </p:nvPr>
        </p:nvSpPr>
        <p:spPr>
          <a:xfrm>
            <a:off x="6465888" y="1268413"/>
            <a:ext cx="2808287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25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450"/>
              </a:spcBef>
              <a:spcAft>
                <a:spcPts val="20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писание 1 проекта с 3 изображениями (Уровни текс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"/>
          <p:cNvSpPr>
            <a:spLocks noGrp="1"/>
          </p:cNvSpPr>
          <p:nvPr>
            <p:ph type="pic" idx="19"/>
          </p:nvPr>
        </p:nvSpPr>
        <p:spPr>
          <a:xfrm>
            <a:off x="631825" y="1268413"/>
            <a:ext cx="5726113" cy="26995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25" name="Рисунок 2"/>
          <p:cNvSpPr>
            <a:spLocks noGrp="1"/>
          </p:cNvSpPr>
          <p:nvPr>
            <p:ph type="pic" idx="23"/>
          </p:nvPr>
        </p:nvSpPr>
        <p:spPr>
          <a:xfrm>
            <a:off x="631825" y="4077292"/>
            <a:ext cx="2808000" cy="198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28" name="Рисунок 2"/>
          <p:cNvSpPr>
            <a:spLocks noGrp="1"/>
          </p:cNvSpPr>
          <p:nvPr>
            <p:ph type="pic" idx="21"/>
          </p:nvPr>
        </p:nvSpPr>
        <p:spPr>
          <a:xfrm>
            <a:off x="3549938" y="4077292"/>
            <a:ext cx="2808000" cy="198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1"/>
          </p:nvPr>
        </p:nvSpPr>
        <p:spPr>
          <a:xfrm>
            <a:off x="6465888" y="1268413"/>
            <a:ext cx="2808287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25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450"/>
              </a:spcBef>
              <a:spcAft>
                <a:spcPts val="20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писание 1 проекта с 3 изображениями (Уровни текс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"/>
          <p:cNvSpPr>
            <a:spLocks noGrp="1"/>
          </p:cNvSpPr>
          <p:nvPr>
            <p:ph type="pic" idx="19"/>
          </p:nvPr>
        </p:nvSpPr>
        <p:spPr>
          <a:xfrm>
            <a:off x="631825" y="1268412"/>
            <a:ext cx="5726113" cy="47888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917324" y="575102"/>
            <a:ext cx="3367361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0" dirty="0" smtClean="0">
                <a:solidFill>
                  <a:srgbClr val="FF0000"/>
                </a:solidFill>
              </a:rPr>
              <a:t>Реализованные</a:t>
            </a:r>
            <a:r>
              <a:rPr lang="ru-RU" sz="1700" b="0" baseline="0" dirty="0" smtClean="0">
                <a:solidFill>
                  <a:srgbClr val="FF0000"/>
                </a:solidFill>
              </a:rPr>
              <a:t> проекты</a:t>
            </a:r>
            <a:endParaRPr lang="ru-RU" sz="1700" b="0" dirty="0">
              <a:solidFill>
                <a:srgbClr val="FF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6465888" y="1268413"/>
            <a:ext cx="2808287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450"/>
              </a:spcBef>
              <a:spcAft>
                <a:spcPts val="20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писание 1 проекта с 3 изображениями (Уровни текс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4933950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46"/>
          </p:nvPr>
        </p:nvSpPr>
        <p:spPr>
          <a:xfrm>
            <a:off x="6465193" y="1268413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6" name="Рисунок 2"/>
          <p:cNvSpPr>
            <a:spLocks noGrp="1"/>
          </p:cNvSpPr>
          <p:nvPr>
            <p:ph type="pic" idx="47"/>
          </p:nvPr>
        </p:nvSpPr>
        <p:spPr>
          <a:xfrm>
            <a:off x="6465193" y="3717900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Описание 1 проекта с 3 изображениями (Уровни текс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"/>
          <p:cNvSpPr>
            <a:spLocks noGrp="1"/>
          </p:cNvSpPr>
          <p:nvPr>
            <p:ph type="pic" idx="19"/>
          </p:nvPr>
        </p:nvSpPr>
        <p:spPr>
          <a:xfrm>
            <a:off x="631825" y="1268412"/>
            <a:ext cx="5726113" cy="47888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6465888" y="1268413"/>
            <a:ext cx="2808287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450"/>
              </a:spcBef>
              <a:spcAft>
                <a:spcPts val="20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633480" y="1268413"/>
            <a:ext cx="8640000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писание с 2 изображениями и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403607" y="404664"/>
            <a:ext cx="8502394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46"/>
          </p:nvPr>
        </p:nvSpPr>
        <p:spPr>
          <a:xfrm>
            <a:off x="6465193" y="1268413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idx="47"/>
          </p:nvPr>
        </p:nvSpPr>
        <p:spPr>
          <a:xfrm>
            <a:off x="6465193" y="3717900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1"/>
          </p:nvPr>
        </p:nvSpPr>
        <p:spPr>
          <a:xfrm>
            <a:off x="1425480" y="1268413"/>
            <a:ext cx="4932000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60"/>
              </a:lnSpc>
              <a:spcBef>
                <a:spcPts val="0"/>
              </a:spcBef>
              <a:buFontTx/>
              <a:buNone/>
              <a:defRPr sz="1300"/>
            </a:lvl1pPr>
            <a:lvl2pPr marL="180975" indent="-180975">
              <a:lnSpc>
                <a:spcPts val="152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■"/>
              <a:tabLst>
                <a:tab pos="180975" algn="l"/>
              </a:tabLst>
              <a:defRPr sz="1300"/>
            </a:lvl2pPr>
            <a:lvl3pPr marL="0" indent="0">
              <a:lnSpc>
                <a:spcPts val="1560"/>
              </a:lnSpc>
              <a:spcBef>
                <a:spcPts val="1400"/>
              </a:spcBef>
              <a:spcAft>
                <a:spcPts val="85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500" b="1"/>
            </a:lvl4pPr>
            <a:lvl5pPr marL="180975" indent="-180975">
              <a:lnSpc>
                <a:spcPts val="156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─"/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14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174A-CE32-4092-A470-6EFF801FF81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7847838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180975" indent="-180975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631826" y="1268413"/>
            <a:ext cx="8640000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188804" y="548679"/>
            <a:ext cx="6066648" cy="2514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 algn="r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7847838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180975" indent="-180975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892300" y="1268413"/>
            <a:ext cx="7379526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180975" indent="-180975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631825" y="1268413"/>
            <a:ext cx="5726113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180975" indent="-180975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46"/>
          </p:nvPr>
        </p:nvSpPr>
        <p:spPr>
          <a:xfrm>
            <a:off x="6465193" y="1268413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6" name="Рисунок 2"/>
          <p:cNvSpPr>
            <a:spLocks noGrp="1"/>
          </p:cNvSpPr>
          <p:nvPr>
            <p:ph type="pic" idx="47"/>
          </p:nvPr>
        </p:nvSpPr>
        <p:spPr>
          <a:xfrm>
            <a:off x="6465193" y="3717900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4933950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46"/>
          </p:nvPr>
        </p:nvSpPr>
        <p:spPr>
          <a:xfrm>
            <a:off x="6465193" y="1268413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6" name="Рисунок 2"/>
          <p:cNvSpPr>
            <a:spLocks noGrp="1"/>
          </p:cNvSpPr>
          <p:nvPr>
            <p:ph type="pic" idx="47"/>
          </p:nvPr>
        </p:nvSpPr>
        <p:spPr>
          <a:xfrm>
            <a:off x="6465193" y="3717900"/>
            <a:ext cx="2808287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4933950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46"/>
          </p:nvPr>
        </p:nvSpPr>
        <p:spPr>
          <a:xfrm>
            <a:off x="6465193" y="1268412"/>
            <a:ext cx="2808287" cy="478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Описание без пиктограмм (Уровни текст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631826" y="1268413"/>
            <a:ext cx="3709106" cy="4789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300"/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46"/>
          </p:nvPr>
        </p:nvSpPr>
        <p:spPr>
          <a:xfrm>
            <a:off x="4556956" y="1268412"/>
            <a:ext cx="4716525" cy="478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4"/>
          </p:nvPr>
        </p:nvSpPr>
        <p:spPr>
          <a:xfrm>
            <a:off x="5725418" y="529196"/>
            <a:ext cx="3548062" cy="27090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FontTx/>
              <a:buNone/>
              <a:defRPr sz="1500">
                <a:solidFill>
                  <a:schemeClr val="accent1"/>
                </a:solidFill>
              </a:defRPr>
            </a:lvl1pPr>
            <a:lvl2pPr marL="180975" indent="-180975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defRPr sz="1300"/>
            </a:lvl2pPr>
            <a:lvl3pPr marL="0" indent="0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FontTx/>
              <a:buNone/>
              <a:defRPr sz="1700" b="1">
                <a:solidFill>
                  <a:schemeClr val="accent1"/>
                </a:solidFill>
              </a:defRPr>
            </a:lvl3pPr>
            <a:lvl4pPr marL="0" indent="0">
              <a:lnSpc>
                <a:spcPct val="80000"/>
              </a:lnSpc>
              <a:spcBef>
                <a:spcPts val="500"/>
              </a:spcBef>
              <a:spcAft>
                <a:spcPts val="250"/>
              </a:spcAft>
              <a:buFontTx/>
              <a:buNone/>
              <a:defRPr sz="1500" b="1"/>
            </a:lvl4pPr>
            <a:lvl5pPr marL="0" inden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://www.bcc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Группа 176"/>
          <p:cNvGrpSpPr/>
          <p:nvPr userDrawn="1"/>
        </p:nvGrpSpPr>
        <p:grpSpPr>
          <a:xfrm>
            <a:off x="604520" y="6417332"/>
            <a:ext cx="900000" cy="190515"/>
            <a:chOff x="7869324" y="3575485"/>
            <a:chExt cx="900000" cy="190515"/>
          </a:xfrm>
        </p:grpSpPr>
        <p:grpSp>
          <p:nvGrpSpPr>
            <p:cNvPr id="85" name="Группа 84"/>
            <p:cNvGrpSpPr/>
            <p:nvPr userDrawn="1"/>
          </p:nvGrpSpPr>
          <p:grpSpPr>
            <a:xfrm>
              <a:off x="7869324" y="3605010"/>
              <a:ext cx="900000" cy="131465"/>
              <a:chOff x="7869324" y="6544293"/>
              <a:chExt cx="900000" cy="131465"/>
            </a:xfrm>
          </p:grpSpPr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7869324" y="6580259"/>
                <a:ext cx="129695" cy="930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2" y="51"/>
                  </a:cxn>
                  <a:cxn ang="0">
                    <a:pos x="72" y="51"/>
                  </a:cxn>
                  <a:cxn ang="0">
                    <a:pos x="84" y="1"/>
                  </a:cxn>
                  <a:cxn ang="0">
                    <a:pos x="99" y="1"/>
                  </a:cxn>
                  <a:cxn ang="0">
                    <a:pos x="77" y="75"/>
                  </a:cxn>
                  <a:cxn ang="0">
                    <a:pos x="67" y="75"/>
                  </a:cxn>
                  <a:cxn ang="0">
                    <a:pos x="50" y="29"/>
                  </a:cxn>
                  <a:cxn ang="0">
                    <a:pos x="50" y="29"/>
                  </a:cxn>
                  <a:cxn ang="0">
                    <a:pos x="31" y="75"/>
                  </a:cxn>
                  <a:cxn ang="0">
                    <a:pos x="21" y="75"/>
                  </a:cxn>
                  <a:cxn ang="0">
                    <a:pos x="0" y="1"/>
                  </a:cxn>
                  <a:cxn ang="0">
                    <a:pos x="14" y="1"/>
                  </a:cxn>
                  <a:cxn ang="0">
                    <a:pos x="28" y="51"/>
                  </a:cxn>
                  <a:cxn ang="0">
                    <a:pos x="28" y="51"/>
                  </a:cxn>
                  <a:cxn ang="0">
                    <a:pos x="46" y="0"/>
                  </a:cxn>
                  <a:cxn ang="0">
                    <a:pos x="52" y="0"/>
                  </a:cxn>
                </a:cxnLst>
                <a:rect l="0" t="0" r="r" b="b"/>
                <a:pathLst>
                  <a:path w="99" h="75">
                    <a:moveTo>
                      <a:pt x="52" y="0"/>
                    </a:moveTo>
                    <a:lnTo>
                      <a:pt x="72" y="51"/>
                    </a:lnTo>
                    <a:lnTo>
                      <a:pt x="72" y="51"/>
                    </a:lnTo>
                    <a:lnTo>
                      <a:pt x="84" y="1"/>
                    </a:lnTo>
                    <a:lnTo>
                      <a:pt x="99" y="1"/>
                    </a:lnTo>
                    <a:lnTo>
                      <a:pt x="77" y="75"/>
                    </a:lnTo>
                    <a:lnTo>
                      <a:pt x="67" y="75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31" y="75"/>
                    </a:lnTo>
                    <a:lnTo>
                      <a:pt x="21" y="75"/>
                    </a:lnTo>
                    <a:lnTo>
                      <a:pt x="0" y="1"/>
                    </a:lnTo>
                    <a:lnTo>
                      <a:pt x="14" y="1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46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48"/>
              <p:cNvSpPr>
                <a:spLocks/>
              </p:cNvSpPr>
              <p:nvPr/>
            </p:nvSpPr>
            <p:spPr bwMode="auto">
              <a:xfrm>
                <a:off x="7999018" y="6580259"/>
                <a:ext cx="129695" cy="9301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2" y="51"/>
                  </a:cxn>
                  <a:cxn ang="0">
                    <a:pos x="72" y="51"/>
                  </a:cxn>
                  <a:cxn ang="0">
                    <a:pos x="86" y="1"/>
                  </a:cxn>
                  <a:cxn ang="0">
                    <a:pos x="99" y="1"/>
                  </a:cxn>
                  <a:cxn ang="0">
                    <a:pos x="79" y="75"/>
                  </a:cxn>
                  <a:cxn ang="0">
                    <a:pos x="69" y="75"/>
                  </a:cxn>
                  <a:cxn ang="0">
                    <a:pos x="50" y="29"/>
                  </a:cxn>
                  <a:cxn ang="0">
                    <a:pos x="50" y="29"/>
                  </a:cxn>
                  <a:cxn ang="0">
                    <a:pos x="33" y="75"/>
                  </a:cxn>
                  <a:cxn ang="0">
                    <a:pos x="23" y="75"/>
                  </a:cxn>
                  <a:cxn ang="0">
                    <a:pos x="0" y="1"/>
                  </a:cxn>
                  <a:cxn ang="0">
                    <a:pos x="16" y="1"/>
                  </a:cxn>
                  <a:cxn ang="0">
                    <a:pos x="29" y="51"/>
                  </a:cxn>
                  <a:cxn ang="0">
                    <a:pos x="29" y="51"/>
                  </a:cxn>
                  <a:cxn ang="0">
                    <a:pos x="48" y="0"/>
                  </a:cxn>
                  <a:cxn ang="0">
                    <a:pos x="53" y="0"/>
                  </a:cxn>
                </a:cxnLst>
                <a:rect l="0" t="0" r="r" b="b"/>
                <a:pathLst>
                  <a:path w="99" h="75">
                    <a:moveTo>
                      <a:pt x="53" y="0"/>
                    </a:moveTo>
                    <a:lnTo>
                      <a:pt x="72" y="51"/>
                    </a:lnTo>
                    <a:lnTo>
                      <a:pt x="72" y="51"/>
                    </a:lnTo>
                    <a:lnTo>
                      <a:pt x="86" y="1"/>
                    </a:lnTo>
                    <a:lnTo>
                      <a:pt x="99" y="1"/>
                    </a:lnTo>
                    <a:lnTo>
                      <a:pt x="79" y="75"/>
                    </a:lnTo>
                    <a:lnTo>
                      <a:pt x="69" y="75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33" y="75"/>
                    </a:lnTo>
                    <a:lnTo>
                      <a:pt x="23" y="75"/>
                    </a:lnTo>
                    <a:lnTo>
                      <a:pt x="0" y="1"/>
                    </a:lnTo>
                    <a:lnTo>
                      <a:pt x="16" y="1"/>
                    </a:lnTo>
                    <a:lnTo>
                      <a:pt x="29" y="51"/>
                    </a:lnTo>
                    <a:lnTo>
                      <a:pt x="29" y="51"/>
                    </a:lnTo>
                    <a:lnTo>
                      <a:pt x="48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49"/>
              <p:cNvSpPr>
                <a:spLocks/>
              </p:cNvSpPr>
              <p:nvPr/>
            </p:nvSpPr>
            <p:spPr bwMode="auto">
              <a:xfrm>
                <a:off x="8131333" y="6580259"/>
                <a:ext cx="129695" cy="9301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2" y="51"/>
                  </a:cxn>
                  <a:cxn ang="0">
                    <a:pos x="72" y="51"/>
                  </a:cxn>
                  <a:cxn ang="0">
                    <a:pos x="84" y="1"/>
                  </a:cxn>
                  <a:cxn ang="0">
                    <a:pos x="99" y="1"/>
                  </a:cxn>
                  <a:cxn ang="0">
                    <a:pos x="77" y="75"/>
                  </a:cxn>
                  <a:cxn ang="0">
                    <a:pos x="67" y="75"/>
                  </a:cxn>
                  <a:cxn ang="0">
                    <a:pos x="50" y="29"/>
                  </a:cxn>
                  <a:cxn ang="0">
                    <a:pos x="50" y="29"/>
                  </a:cxn>
                  <a:cxn ang="0">
                    <a:pos x="31" y="75"/>
                  </a:cxn>
                  <a:cxn ang="0">
                    <a:pos x="22" y="75"/>
                  </a:cxn>
                  <a:cxn ang="0">
                    <a:pos x="0" y="1"/>
                  </a:cxn>
                  <a:cxn ang="0">
                    <a:pos x="16" y="1"/>
                  </a:cxn>
                  <a:cxn ang="0">
                    <a:pos x="28" y="51"/>
                  </a:cxn>
                  <a:cxn ang="0">
                    <a:pos x="29" y="51"/>
                  </a:cxn>
                  <a:cxn ang="0">
                    <a:pos x="48" y="0"/>
                  </a:cxn>
                  <a:cxn ang="0">
                    <a:pos x="53" y="0"/>
                  </a:cxn>
                </a:cxnLst>
                <a:rect l="0" t="0" r="r" b="b"/>
                <a:pathLst>
                  <a:path w="99" h="75">
                    <a:moveTo>
                      <a:pt x="53" y="0"/>
                    </a:moveTo>
                    <a:lnTo>
                      <a:pt x="72" y="51"/>
                    </a:lnTo>
                    <a:lnTo>
                      <a:pt x="72" y="51"/>
                    </a:lnTo>
                    <a:lnTo>
                      <a:pt x="84" y="1"/>
                    </a:lnTo>
                    <a:lnTo>
                      <a:pt x="99" y="1"/>
                    </a:lnTo>
                    <a:lnTo>
                      <a:pt x="77" y="75"/>
                    </a:lnTo>
                    <a:lnTo>
                      <a:pt x="67" y="75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31" y="75"/>
                    </a:lnTo>
                    <a:lnTo>
                      <a:pt x="22" y="75"/>
                    </a:lnTo>
                    <a:lnTo>
                      <a:pt x="0" y="1"/>
                    </a:lnTo>
                    <a:lnTo>
                      <a:pt x="16" y="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48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Oval 50"/>
              <p:cNvSpPr>
                <a:spLocks noChangeArrowheads="1"/>
              </p:cNvSpPr>
              <p:nvPr/>
            </p:nvSpPr>
            <p:spPr bwMode="auto">
              <a:xfrm>
                <a:off x="8257097" y="6652193"/>
                <a:ext cx="24891" cy="23565"/>
              </a:xfrm>
              <a:custGeom>
                <a:avLst/>
                <a:gdLst>
                  <a:gd name="connsiteX0" fmla="*/ 0 w 24891"/>
                  <a:gd name="connsiteY0" fmla="*/ 11783 h 23565"/>
                  <a:gd name="connsiteX1" fmla="*/ 3889 w 24891"/>
                  <a:gd name="connsiteY1" fmla="*/ 3226 h 23565"/>
                  <a:gd name="connsiteX2" fmla="*/ 12446 w 24891"/>
                  <a:gd name="connsiteY2" fmla="*/ 0 h 23565"/>
                  <a:gd name="connsiteX3" fmla="*/ 21003 w 24891"/>
                  <a:gd name="connsiteY3" fmla="*/ 3226 h 23565"/>
                  <a:gd name="connsiteX4" fmla="*/ 24892 w 24891"/>
                  <a:gd name="connsiteY4" fmla="*/ 11783 h 23565"/>
                  <a:gd name="connsiteX5" fmla="*/ 21003 w 24891"/>
                  <a:gd name="connsiteY5" fmla="*/ 20340 h 23565"/>
                  <a:gd name="connsiteX6" fmla="*/ 12446 w 24891"/>
                  <a:gd name="connsiteY6" fmla="*/ 23566 h 23565"/>
                  <a:gd name="connsiteX7" fmla="*/ 3889 w 24891"/>
                  <a:gd name="connsiteY7" fmla="*/ 20340 h 23565"/>
                  <a:gd name="connsiteX8" fmla="*/ 0 w 24891"/>
                  <a:gd name="connsiteY8" fmla="*/ 11783 h 2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91" h="23565">
                    <a:moveTo>
                      <a:pt x="0" y="11783"/>
                    </a:moveTo>
                    <a:cubicBezTo>
                      <a:pt x="0" y="8546"/>
                      <a:pt x="1407" y="5452"/>
                      <a:pt x="3889" y="3226"/>
                    </a:cubicBezTo>
                    <a:cubicBezTo>
                      <a:pt x="6200" y="1154"/>
                      <a:pt x="9263" y="0"/>
                      <a:pt x="12446" y="0"/>
                    </a:cubicBezTo>
                    <a:cubicBezTo>
                      <a:pt x="15629" y="0"/>
                      <a:pt x="18691" y="1155"/>
                      <a:pt x="21003" y="3226"/>
                    </a:cubicBezTo>
                    <a:cubicBezTo>
                      <a:pt x="23486" y="5451"/>
                      <a:pt x="24892" y="8546"/>
                      <a:pt x="24892" y="11783"/>
                    </a:cubicBezTo>
                    <a:cubicBezTo>
                      <a:pt x="24892" y="15020"/>
                      <a:pt x="23485" y="18114"/>
                      <a:pt x="21003" y="20340"/>
                    </a:cubicBezTo>
                    <a:cubicBezTo>
                      <a:pt x="18692" y="22412"/>
                      <a:pt x="15629" y="23566"/>
                      <a:pt x="12446" y="23566"/>
                    </a:cubicBezTo>
                    <a:cubicBezTo>
                      <a:pt x="9263" y="23566"/>
                      <a:pt x="6201" y="22411"/>
                      <a:pt x="3889" y="20340"/>
                    </a:cubicBezTo>
                    <a:cubicBezTo>
                      <a:pt x="1406" y="18115"/>
                      <a:pt x="0" y="15020"/>
                      <a:pt x="0" y="11783"/>
                    </a:cubicBez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51"/>
              <p:cNvSpPr>
                <a:spLocks noEditPoints="1"/>
              </p:cNvSpPr>
              <p:nvPr/>
            </p:nvSpPr>
            <p:spPr bwMode="auto">
              <a:xfrm>
                <a:off x="8304258" y="6544293"/>
                <a:ext cx="82533" cy="13146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2"/>
                  </a:cxn>
                  <a:cxn ang="0">
                    <a:pos x="21" y="17"/>
                  </a:cxn>
                  <a:cxn ang="0">
                    <a:pos x="37" y="39"/>
                  </a:cxn>
                  <a:cxn ang="0">
                    <a:pos x="18" y="62"/>
                  </a:cxn>
                  <a:cxn ang="0">
                    <a:pos x="5" y="59"/>
                  </a:cxn>
                  <a:cxn ang="0">
                    <a:pos x="1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31"/>
                  </a:cxn>
                  <a:cxn ang="0">
                    <a:pos x="8" y="51"/>
                  </a:cxn>
                  <a:cxn ang="0">
                    <a:pos x="17" y="55"/>
                  </a:cxn>
                  <a:cxn ang="0">
                    <a:pos x="29" y="39"/>
                  </a:cxn>
                  <a:cxn ang="0">
                    <a:pos x="19" y="25"/>
                  </a:cxn>
                  <a:cxn ang="0">
                    <a:pos x="8" y="31"/>
                  </a:cxn>
                </a:cxnLst>
                <a:rect l="0" t="0" r="r" b="b"/>
                <a:pathLst>
                  <a:path w="37" h="62">
                    <a:moveTo>
                      <a:pt x="8" y="0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13" y="18"/>
                      <a:pt x="17" y="17"/>
                      <a:pt x="21" y="17"/>
                    </a:cubicBezTo>
                    <a:cubicBezTo>
                      <a:pt x="30" y="17"/>
                      <a:pt x="37" y="23"/>
                      <a:pt x="37" y="39"/>
                    </a:cubicBezTo>
                    <a:cubicBezTo>
                      <a:pt x="37" y="54"/>
                      <a:pt x="29" y="62"/>
                      <a:pt x="18" y="62"/>
                    </a:cubicBezTo>
                    <a:cubicBezTo>
                      <a:pt x="11" y="62"/>
                      <a:pt x="7" y="60"/>
                      <a:pt x="5" y="59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0"/>
                    </a:lnTo>
                    <a:close/>
                    <a:moveTo>
                      <a:pt x="8" y="31"/>
                    </a:move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13" y="55"/>
                      <a:pt x="17" y="55"/>
                    </a:cubicBezTo>
                    <a:cubicBezTo>
                      <a:pt x="24" y="55"/>
                      <a:pt x="29" y="50"/>
                      <a:pt x="29" y="39"/>
                    </a:cubicBezTo>
                    <a:cubicBezTo>
                      <a:pt x="29" y="29"/>
                      <a:pt x="25" y="25"/>
                      <a:pt x="19" y="25"/>
                    </a:cubicBezTo>
                    <a:cubicBezTo>
                      <a:pt x="16" y="25"/>
                      <a:pt x="12" y="26"/>
                      <a:pt x="8" y="31"/>
                    </a:cubicBez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8402511" y="6580259"/>
                <a:ext cx="72053" cy="95499"/>
              </a:xfrm>
              <a:custGeom>
                <a:avLst/>
                <a:gdLst/>
                <a:ahLst/>
                <a:cxnLst>
                  <a:cxn ang="0">
                    <a:pos x="32" y="42"/>
                  </a:cxn>
                  <a:cxn ang="0">
                    <a:pos x="20" y="45"/>
                  </a:cxn>
                  <a:cxn ang="0">
                    <a:pos x="0" y="22"/>
                  </a:cxn>
                  <a:cxn ang="0">
                    <a:pos x="20" y="0"/>
                  </a:cxn>
                  <a:cxn ang="0">
                    <a:pos x="31" y="2"/>
                  </a:cxn>
                  <a:cxn ang="0">
                    <a:pos x="30" y="12"/>
                  </a:cxn>
                  <a:cxn ang="0">
                    <a:pos x="20" y="7"/>
                  </a:cxn>
                  <a:cxn ang="0">
                    <a:pos x="8" y="23"/>
                  </a:cxn>
                  <a:cxn ang="0">
                    <a:pos x="21" y="38"/>
                  </a:cxn>
                  <a:cxn ang="0">
                    <a:pos x="32" y="34"/>
                  </a:cxn>
                  <a:cxn ang="0">
                    <a:pos x="32" y="42"/>
                  </a:cxn>
                </a:cxnLst>
                <a:rect l="0" t="0" r="r" b="b"/>
                <a:pathLst>
                  <a:path w="32" h="45">
                    <a:moveTo>
                      <a:pt x="32" y="42"/>
                    </a:moveTo>
                    <a:cubicBezTo>
                      <a:pt x="28" y="44"/>
                      <a:pt x="24" y="45"/>
                      <a:pt x="20" y="45"/>
                    </a:cubicBezTo>
                    <a:cubicBezTo>
                      <a:pt x="9" y="45"/>
                      <a:pt x="0" y="39"/>
                      <a:pt x="0" y="22"/>
                    </a:cubicBezTo>
                    <a:cubicBezTo>
                      <a:pt x="0" y="8"/>
                      <a:pt x="8" y="0"/>
                      <a:pt x="20" y="0"/>
                    </a:cubicBezTo>
                    <a:cubicBezTo>
                      <a:pt x="24" y="0"/>
                      <a:pt x="29" y="1"/>
                      <a:pt x="31" y="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9"/>
                      <a:pt x="24" y="7"/>
                      <a:pt x="20" y="7"/>
                    </a:cubicBezTo>
                    <a:cubicBezTo>
                      <a:pt x="13" y="7"/>
                      <a:pt x="8" y="13"/>
                      <a:pt x="8" y="23"/>
                    </a:cubicBezTo>
                    <a:cubicBezTo>
                      <a:pt x="8" y="30"/>
                      <a:pt x="12" y="38"/>
                      <a:pt x="21" y="38"/>
                    </a:cubicBezTo>
                    <a:cubicBezTo>
                      <a:pt x="27" y="38"/>
                      <a:pt x="31" y="34"/>
                      <a:pt x="32" y="34"/>
                    </a:cubicBez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8485044" y="6580259"/>
                <a:ext cx="72053" cy="95499"/>
              </a:xfrm>
              <a:custGeom>
                <a:avLst/>
                <a:gdLst/>
                <a:ahLst/>
                <a:cxnLst>
                  <a:cxn ang="0">
                    <a:pos x="32" y="42"/>
                  </a:cxn>
                  <a:cxn ang="0">
                    <a:pos x="20" y="45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32" y="2"/>
                  </a:cxn>
                  <a:cxn ang="0">
                    <a:pos x="31" y="12"/>
                  </a:cxn>
                  <a:cxn ang="0">
                    <a:pos x="21" y="7"/>
                  </a:cxn>
                  <a:cxn ang="0">
                    <a:pos x="9" y="23"/>
                  </a:cxn>
                  <a:cxn ang="0">
                    <a:pos x="21" y="38"/>
                  </a:cxn>
                  <a:cxn ang="0">
                    <a:pos x="32" y="34"/>
                  </a:cxn>
                  <a:cxn ang="0">
                    <a:pos x="32" y="42"/>
                  </a:cxn>
                </a:cxnLst>
                <a:rect l="0" t="0" r="r" b="b"/>
                <a:pathLst>
                  <a:path w="32" h="45">
                    <a:moveTo>
                      <a:pt x="32" y="42"/>
                    </a:moveTo>
                    <a:cubicBezTo>
                      <a:pt x="29" y="44"/>
                      <a:pt x="24" y="45"/>
                      <a:pt x="20" y="45"/>
                    </a:cubicBezTo>
                    <a:cubicBezTo>
                      <a:pt x="9" y="45"/>
                      <a:pt x="0" y="39"/>
                      <a:pt x="0" y="22"/>
                    </a:cubicBezTo>
                    <a:cubicBezTo>
                      <a:pt x="0" y="8"/>
                      <a:pt x="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8" y="9"/>
                      <a:pt x="24" y="7"/>
                      <a:pt x="21" y="7"/>
                    </a:cubicBezTo>
                    <a:cubicBezTo>
                      <a:pt x="13" y="7"/>
                      <a:pt x="9" y="13"/>
                      <a:pt x="9" y="23"/>
                    </a:cubicBezTo>
                    <a:cubicBezTo>
                      <a:pt x="9" y="30"/>
                      <a:pt x="12" y="38"/>
                      <a:pt x="21" y="38"/>
                    </a:cubicBezTo>
                    <a:cubicBezTo>
                      <a:pt x="28" y="38"/>
                      <a:pt x="32" y="34"/>
                      <a:pt x="32" y="34"/>
                    </a:cubicBez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54"/>
              <p:cNvSpPr>
                <a:spLocks noChangeArrowheads="1"/>
              </p:cNvSpPr>
              <p:nvPr/>
            </p:nvSpPr>
            <p:spPr bwMode="auto">
              <a:xfrm>
                <a:off x="8570197" y="6652193"/>
                <a:ext cx="22271" cy="23565"/>
              </a:xfrm>
              <a:custGeom>
                <a:avLst/>
                <a:gdLst>
                  <a:gd name="connsiteX0" fmla="*/ 0 w 22271"/>
                  <a:gd name="connsiteY0" fmla="*/ 11783 h 23565"/>
                  <a:gd name="connsiteX1" fmla="*/ 3043 w 22271"/>
                  <a:gd name="connsiteY1" fmla="*/ 3690 h 23565"/>
                  <a:gd name="connsiteX2" fmla="*/ 11136 w 22271"/>
                  <a:gd name="connsiteY2" fmla="*/ 0 h 23565"/>
                  <a:gd name="connsiteX3" fmla="*/ 19229 w 22271"/>
                  <a:gd name="connsiteY3" fmla="*/ 3690 h 23565"/>
                  <a:gd name="connsiteX4" fmla="*/ 22272 w 22271"/>
                  <a:gd name="connsiteY4" fmla="*/ 11783 h 23565"/>
                  <a:gd name="connsiteX5" fmla="*/ 19229 w 22271"/>
                  <a:gd name="connsiteY5" fmla="*/ 19876 h 23565"/>
                  <a:gd name="connsiteX6" fmla="*/ 11136 w 22271"/>
                  <a:gd name="connsiteY6" fmla="*/ 23566 h 23565"/>
                  <a:gd name="connsiteX7" fmla="*/ 3043 w 22271"/>
                  <a:gd name="connsiteY7" fmla="*/ 19876 h 23565"/>
                  <a:gd name="connsiteX8" fmla="*/ 0 w 22271"/>
                  <a:gd name="connsiteY8" fmla="*/ 11783 h 2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1" h="23565">
                    <a:moveTo>
                      <a:pt x="0" y="11783"/>
                    </a:moveTo>
                    <a:cubicBezTo>
                      <a:pt x="0" y="8773"/>
                      <a:pt x="1089" y="5877"/>
                      <a:pt x="3043" y="3690"/>
                    </a:cubicBezTo>
                    <a:cubicBezTo>
                      <a:pt x="5147" y="1335"/>
                      <a:pt x="8074" y="0"/>
                      <a:pt x="11136" y="0"/>
                    </a:cubicBezTo>
                    <a:cubicBezTo>
                      <a:pt x="14199" y="0"/>
                      <a:pt x="17126" y="1335"/>
                      <a:pt x="19229" y="3690"/>
                    </a:cubicBezTo>
                    <a:cubicBezTo>
                      <a:pt x="21183" y="5878"/>
                      <a:pt x="22272" y="8773"/>
                      <a:pt x="22272" y="11783"/>
                    </a:cubicBezTo>
                    <a:cubicBezTo>
                      <a:pt x="22272" y="14793"/>
                      <a:pt x="21183" y="17689"/>
                      <a:pt x="19229" y="19876"/>
                    </a:cubicBezTo>
                    <a:cubicBezTo>
                      <a:pt x="17125" y="22231"/>
                      <a:pt x="14198" y="23566"/>
                      <a:pt x="11136" y="23566"/>
                    </a:cubicBezTo>
                    <a:cubicBezTo>
                      <a:pt x="8073" y="23566"/>
                      <a:pt x="5146" y="22231"/>
                      <a:pt x="3043" y="19876"/>
                    </a:cubicBezTo>
                    <a:cubicBezTo>
                      <a:pt x="1089" y="17688"/>
                      <a:pt x="0" y="14793"/>
                      <a:pt x="0" y="11783"/>
                    </a:cubicBez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8614738" y="6580259"/>
                <a:ext cx="60262" cy="9301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8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25" y="11"/>
                  </a:cxn>
                  <a:cxn ang="0">
                    <a:pos x="19" y="9"/>
                  </a:cxn>
                  <a:cxn ang="0">
                    <a:pos x="9" y="17"/>
                  </a:cxn>
                  <a:cxn ang="0">
                    <a:pos x="9" y="44"/>
                  </a:cxn>
                  <a:cxn ang="0">
                    <a:pos x="0" y="44"/>
                  </a:cxn>
                </a:cxnLst>
                <a:rect l="0" t="0" r="r" b="b"/>
                <a:pathLst>
                  <a:path w="27" h="44">
                    <a:moveTo>
                      <a:pt x="0" y="4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2" y="2"/>
                      <a:pt x="16" y="0"/>
                      <a:pt x="21" y="0"/>
                    </a:cubicBezTo>
                    <a:cubicBezTo>
                      <a:pt x="24" y="0"/>
                      <a:pt x="26" y="1"/>
                      <a:pt x="27" y="1"/>
                    </a:cubicBezTo>
                    <a:cubicBezTo>
                      <a:pt x="26" y="4"/>
                      <a:pt x="25" y="8"/>
                      <a:pt x="25" y="11"/>
                    </a:cubicBezTo>
                    <a:cubicBezTo>
                      <a:pt x="25" y="11"/>
                      <a:pt x="22" y="9"/>
                      <a:pt x="19" y="9"/>
                    </a:cubicBezTo>
                    <a:cubicBezTo>
                      <a:pt x="15" y="9"/>
                      <a:pt x="11" y="12"/>
                      <a:pt x="9" y="17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8686791" y="6581500"/>
                <a:ext cx="82533" cy="94258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37" y="42"/>
                  </a:cxn>
                  <a:cxn ang="0">
                    <a:pos x="29" y="43"/>
                  </a:cxn>
                  <a:cxn ang="0">
                    <a:pos x="28" y="37"/>
                  </a:cxn>
                  <a:cxn ang="0">
                    <a:pos x="14" y="44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1"/>
                  </a:cxn>
                  <a:cxn ang="0">
                    <a:pos x="15" y="36"/>
                  </a:cxn>
                  <a:cxn ang="0">
                    <a:pos x="27" y="28"/>
                  </a:cxn>
                  <a:cxn ang="0">
                    <a:pos x="27" y="0"/>
                  </a:cxn>
                  <a:cxn ang="0">
                    <a:pos x="35" y="0"/>
                  </a:cxn>
                  <a:cxn ang="0">
                    <a:pos x="35" y="22"/>
                  </a:cxn>
                </a:cxnLst>
                <a:rect l="0" t="0" r="r" b="b"/>
                <a:pathLst>
                  <a:path w="37" h="44">
                    <a:moveTo>
                      <a:pt x="35" y="22"/>
                    </a:moveTo>
                    <a:cubicBezTo>
                      <a:pt x="35" y="29"/>
                      <a:pt x="36" y="36"/>
                      <a:pt x="37" y="42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1"/>
                      <a:pt x="28" y="39"/>
                      <a:pt x="28" y="37"/>
                    </a:cubicBezTo>
                    <a:cubicBezTo>
                      <a:pt x="23" y="42"/>
                      <a:pt x="19" y="44"/>
                      <a:pt x="14" y="44"/>
                    </a:cubicBezTo>
                    <a:cubicBezTo>
                      <a:pt x="4" y="44"/>
                      <a:pt x="0" y="38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32"/>
                      <a:pt x="10" y="36"/>
                      <a:pt x="15" y="36"/>
                    </a:cubicBezTo>
                    <a:cubicBezTo>
                      <a:pt x="20" y="36"/>
                      <a:pt x="24" y="33"/>
                      <a:pt x="27" y="2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35" y="22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3" name="Прямоугольник 82">
              <a:hlinkClick r:id="rId23"/>
            </p:cNvPr>
            <p:cNvSpPr/>
            <p:nvPr userDrawn="1"/>
          </p:nvSpPr>
          <p:spPr>
            <a:xfrm>
              <a:off x="7869324" y="3575485"/>
              <a:ext cx="900000" cy="190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4" name="Прямоугольник 173"/>
          <p:cNvSpPr/>
          <p:nvPr userDrawn="1"/>
        </p:nvSpPr>
        <p:spPr>
          <a:xfrm>
            <a:off x="638175" y="967184"/>
            <a:ext cx="8628225" cy="2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6" name="Прямоугольник 175"/>
          <p:cNvSpPr/>
          <p:nvPr userDrawn="1"/>
        </p:nvSpPr>
        <p:spPr>
          <a:xfrm>
            <a:off x="638175" y="6242696"/>
            <a:ext cx="8628225" cy="2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4"/>
          </p:nvPr>
        </p:nvSpPr>
        <p:spPr>
          <a:xfrm>
            <a:off x="9021452" y="6399356"/>
            <a:ext cx="234000" cy="2340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3669B2D-4D87-4F92-9564-446FBAA888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3" name="Picture 1" descr="D:\Диск(C)\Gorovaya\Brandbook_BCC\Logos\Logotip_22-01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5748" y="453838"/>
            <a:ext cx="1285200" cy="33926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705" r:id="rId3"/>
    <p:sldLayoutId id="2147483689" r:id="rId4"/>
    <p:sldLayoutId id="2147483703" r:id="rId5"/>
    <p:sldLayoutId id="2147483690" r:id="rId6"/>
    <p:sldLayoutId id="2147483691" r:id="rId7"/>
    <p:sldLayoutId id="2147483695" r:id="rId8"/>
    <p:sldLayoutId id="2147483706" r:id="rId9"/>
    <p:sldLayoutId id="2147483693" r:id="rId10"/>
    <p:sldLayoutId id="2147483692" r:id="rId11"/>
    <p:sldLayoutId id="2147483664" r:id="rId12"/>
    <p:sldLayoutId id="2147483671" r:id="rId13"/>
    <p:sldLayoutId id="2147483707" r:id="rId14"/>
    <p:sldLayoutId id="2147483704" r:id="rId15"/>
    <p:sldLayoutId id="2147483686" r:id="rId16"/>
    <p:sldLayoutId id="2147483674" r:id="rId17"/>
    <p:sldLayoutId id="2147483710" r:id="rId18"/>
    <p:sldLayoutId id="2147483711" r:id="rId19"/>
    <p:sldLayoutId id="2147483712" r:id="rId20"/>
    <p:sldLayoutId id="2147483714" r:id="rId21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kumimoji="0" lang="ru-RU" sz="2800" b="1" i="0" u="none" strike="noStrike" kern="1200" cap="none" spc="0" normalizeH="0" baseline="0" noProof="0" dirty="0" smtClean="0">
          <a:ln>
            <a:noFill/>
          </a:ln>
          <a:solidFill>
            <a:srgbClr val="FF0000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.ru/" TargetMode="External"/><Relationship Id="rId2" Type="http://schemas.openxmlformats.org/officeDocument/2006/relationships/hyperlink" Target="mailto:office@bcc.r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vnikolaev\Documents\&#1057;&#1090;&#1072;&#1076;&#1080;&#1086;&#1085;%20&#1043;&#1072;&#1079;&#1087;&#1088;&#1086;&#1084;\&#1042;&#1080;&#1076;&#1077;&#1086;%20&#1054;&#1052;&#1057;&#1050;\CUT\Floor%20mapping%20-2%20(online-video-cutter.com).mp4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201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640632" y="2204864"/>
            <a:ext cx="5508612" cy="1170000"/>
          </a:xfrm>
        </p:spPr>
        <p:txBody>
          <a:bodyPr/>
          <a:lstStyle/>
          <a:p>
            <a:r>
              <a:rPr lang="ru-RU" sz="2200" dirty="0" smtClean="0"/>
              <a:t>Подход компании ВСС к созданию современных спортивных арен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208088" y="1268413"/>
            <a:ext cx="5149850" cy="4789487"/>
          </a:xfrm>
        </p:spPr>
        <p:txBody>
          <a:bodyPr/>
          <a:lstStyle/>
          <a:p>
            <a:pPr lvl="3">
              <a:spcBef>
                <a:spcPct val="0"/>
              </a:spcBef>
            </a:pPr>
            <a:r>
              <a:rPr lang="ru-RU" dirty="0" smtClean="0"/>
              <a:t>Компания ВСС успешно работает в сфере создания, эксплуатации и поддержки  инфраструктуры спортивных объектов и крупных спортивных событий. Имея обширный опыт строительства , модернизации или внедрения отдельных систем и приложений, мы четко понимаем особенности эксплуатации и ее отличия от других стадий существования объекта.</a:t>
            </a:r>
          </a:p>
          <a:p>
            <a:pPr lvl="3">
              <a:spcBef>
                <a:spcPct val="0"/>
              </a:spcBef>
            </a:pPr>
            <a:endParaRPr lang="ru-RU" dirty="0" smtClean="0"/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 Экономия времени, снижение организационных затрат и расходов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 Бесперебойное функционирование объекта  в круглосуточном режиме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Предупреждение </a:t>
            </a:r>
            <a:r>
              <a:rPr lang="ru-RU" dirty="0" smtClean="0"/>
              <a:t>и своевременное реагирование  на аварийные ситуации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Гарантированное качество обслуживания  и высокий уровень сервиса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Снижение эксплуатационных расходов 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Снижение времени простоя на ремонты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Оптимизация привлечения ресурсов и закупок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Повышение удовлетворенности арендаторов</a:t>
            </a:r>
          </a:p>
          <a:p>
            <a:endParaRPr lang="ru-RU" dirty="0"/>
          </a:p>
        </p:txBody>
      </p:sp>
      <p:pic>
        <p:nvPicPr>
          <p:cNvPr id="7" name="Рисунок 6" descr="p1200343.jpg"/>
          <p:cNvPicPr>
            <a:picLocks noGrp="1" noChangeAspect="1"/>
          </p:cNvPicPr>
          <p:nvPr>
            <p:ph type="pic" idx="46"/>
          </p:nvPr>
        </p:nvPicPr>
        <p:blipFill>
          <a:blip r:embed="rId2" cstate="print"/>
          <a:srcRect l="4995" r="4995"/>
          <a:stretch>
            <a:fillRect/>
          </a:stretch>
        </p:blipFill>
        <p:spPr/>
      </p:pic>
      <p:pic>
        <p:nvPicPr>
          <p:cNvPr id="8" name="Рисунок 7" descr="LKRqZr6hGi4.jpg"/>
          <p:cNvPicPr>
            <a:picLocks noGrp="1" noChangeAspect="1"/>
          </p:cNvPicPr>
          <p:nvPr>
            <p:ph type="pic" idx="47"/>
          </p:nvPr>
        </p:nvPicPr>
        <p:blipFill>
          <a:blip r:embed="rId3" cstate="print"/>
          <a:srcRect l="9934" r="9934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Эксплуатация здания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6" descr="-VpLb9LLSlE.jpg"/>
          <p:cNvPicPr>
            <a:picLocks noGrp="1" noChangeAspect="1"/>
          </p:cNvPicPr>
          <p:nvPr>
            <p:ph type="pic" idx="19"/>
          </p:nvPr>
        </p:nvPicPr>
        <p:blipFill>
          <a:blip r:embed="rId2" cstate="print"/>
          <a:srcRect t="8082" b="80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SportsFacilities_.jpg"/>
          <p:cNvPicPr>
            <a:picLocks noGrp="1" noChangeAspect="1" noChangeArrowheads="1"/>
          </p:cNvPicPr>
          <p:nvPr>
            <p:ph type="pic" idx="23"/>
          </p:nvPr>
        </p:nvPicPr>
        <p:blipFill>
          <a:blip r:embed="rId3" cstate="print"/>
          <a:srcRect t="19297" b="192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 descr="9wQpZzvRkt4.jpg"/>
          <p:cNvPicPr>
            <a:picLocks noGrp="1" noChangeAspect="1"/>
          </p:cNvPicPr>
          <p:nvPr>
            <p:ph type="pic" idx="21"/>
          </p:nvPr>
        </p:nvPicPr>
        <p:blipFill>
          <a:blip r:embed="rId4" cstate="print"/>
          <a:srcRect l="2751" r="27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3"/>
            <a:r>
              <a:rPr lang="ru-RU" dirty="0"/>
              <a:t>Компания ВСС принимала активное участие в строительстве многофункционального спортивного комплекса «Хоккейный город». </a:t>
            </a:r>
          </a:p>
          <a:p>
            <a:pPr lvl="3"/>
            <a:endParaRPr lang="ru-RU" dirty="0"/>
          </a:p>
          <a:p>
            <a:pPr lvl="1"/>
            <a:r>
              <a:rPr lang="ru-RU" dirty="0"/>
              <a:t>В рамках проекта специалисты ВСС выполнили проектирование, комплектацию и строительно-монтажные работы.</a:t>
            </a:r>
          </a:p>
          <a:p>
            <a:pPr lvl="1"/>
            <a:r>
              <a:rPr lang="ru-RU" dirty="0"/>
              <a:t>ИД </a:t>
            </a:r>
            <a:r>
              <a:rPr lang="en-US" dirty="0"/>
              <a:t>SPORTB2B </a:t>
            </a:r>
            <a:r>
              <a:rPr lang="ru-RU" dirty="0"/>
              <a:t>и журнал «</a:t>
            </a:r>
            <a:r>
              <a:rPr lang="en-US" dirty="0"/>
              <a:t>SPORTSFASILITIES</a:t>
            </a:r>
            <a:r>
              <a:rPr lang="ru-RU" dirty="0"/>
              <a:t>. Спортивные сооружения» признали проект «Хоккейный город» СКА, лучшим проектам по итогам 2018 года</a:t>
            </a:r>
          </a:p>
          <a:p>
            <a:pPr lvl="4"/>
            <a:endParaRPr lang="ru-RU" dirty="0"/>
          </a:p>
          <a:p>
            <a:pPr lvl="4"/>
            <a:endParaRPr lang="ru-RU" dirty="0"/>
          </a:p>
          <a:p>
            <a:pPr lvl="4"/>
            <a:endParaRPr lang="ru-RU" dirty="0"/>
          </a:p>
          <a:p>
            <a:pPr lvl="3"/>
            <a:endParaRPr lang="ru-RU" dirty="0"/>
          </a:p>
          <a:p>
            <a:pPr lvl="3"/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2"/>
            <a:r>
              <a:rPr lang="ru-RU" dirty="0">
                <a:solidFill>
                  <a:schemeClr val="tx1"/>
                </a:solidFill>
              </a:rPr>
              <a:t>Основные системы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Системы жизнеобеспечения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Электроснабжение и освещение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Системы безопасности, охранной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пожарной сигнализации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СКУД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Система управления в кризисных ситуациях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Система видеонаблюдения, мониторинг инженерных систем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Специализированные </a:t>
            </a:r>
            <a:r>
              <a:rPr lang="ru-RU" dirty="0" err="1"/>
              <a:t>инфокоммуникационные</a:t>
            </a:r>
            <a:r>
              <a:rPr lang="ru-RU" dirty="0"/>
              <a:t> системы для спортивных сооружений (билетно-кассовая технология, система оплаты парковки, система технологической связи)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/>
              <a:t>СКС и ЛВС</a:t>
            </a:r>
          </a:p>
          <a:p>
            <a:pPr>
              <a:lnSpc>
                <a:spcPts val="1563"/>
              </a:lnSpc>
              <a:spcBef>
                <a:spcPct val="0"/>
              </a:spcBef>
            </a:pPr>
            <a:r>
              <a:rPr lang="ru-RU" sz="1500" b="1" dirty="0"/>
              <a:t>Характеристики</a:t>
            </a:r>
          </a:p>
          <a:p>
            <a:pPr lvl="1"/>
            <a:r>
              <a:rPr lang="ru-RU" dirty="0"/>
              <a:t>Площадь объекта -</a:t>
            </a:r>
            <a:r>
              <a:rPr lang="en-US" dirty="0"/>
              <a:t> 38,600 </a:t>
            </a:r>
            <a:r>
              <a:rPr lang="ru-RU" dirty="0"/>
              <a:t>м</a:t>
            </a:r>
            <a:r>
              <a:rPr lang="en-US" dirty="0"/>
              <a:t>²</a:t>
            </a:r>
          </a:p>
          <a:p>
            <a:pPr lvl="1"/>
            <a:r>
              <a:rPr lang="en-US" dirty="0"/>
              <a:t>160 </a:t>
            </a:r>
            <a:r>
              <a:rPr lang="ru-RU" dirty="0"/>
              <a:t>камер видеонаблюдения</a:t>
            </a:r>
            <a:endParaRPr lang="en-US" dirty="0"/>
          </a:p>
          <a:p>
            <a:pPr lvl="1"/>
            <a:r>
              <a:rPr lang="en-US" dirty="0"/>
              <a:t>2 </a:t>
            </a:r>
            <a:r>
              <a:rPr lang="ru-RU" dirty="0"/>
              <a:t>ледовые арены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9"/>
          </p:nvPr>
        </p:nvPicPr>
        <p:blipFill>
          <a:blip r:embed="rId2" cstate="print"/>
          <a:srcRect t="7432" b="74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type="pic" idx="23"/>
          </p:nvPr>
        </p:nvPicPr>
        <p:blipFill>
          <a:blip r:embed="rId3" cstate="print"/>
          <a:srcRect t="3319" b="33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4" cstate="print"/>
          <a:srcRect l="3649" r="364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_small.jpg"/>
          <p:cNvPicPr>
            <a:picLocks noGrp="1" noChangeAspect="1"/>
          </p:cNvPicPr>
          <p:nvPr>
            <p:ph type="pic" idx="19"/>
          </p:nvPr>
        </p:nvPicPr>
        <p:blipFill>
          <a:blip r:embed="rId2" cstate="print"/>
          <a:srcRect l="11205" r="11205"/>
          <a:stretch>
            <a:fillRect/>
          </a:stretch>
        </p:blipFill>
        <p:spPr/>
      </p:pic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2"/>
            <a:r>
              <a:rPr lang="ru-RU" dirty="0"/>
              <a:t>Проектирование «Дворца олимпийских видов спорта Черноморский», </a:t>
            </a:r>
            <a:br>
              <a:rPr lang="ru-RU" dirty="0"/>
            </a:br>
            <a:r>
              <a:rPr lang="ru-RU" dirty="0"/>
              <a:t>г. Новороссийск </a:t>
            </a:r>
          </a:p>
          <a:p>
            <a:pPr lvl="3"/>
            <a:r>
              <a:rPr lang="ru-RU" dirty="0" smtClean="0"/>
              <a:t>Технологические системы</a:t>
            </a:r>
          </a:p>
          <a:p>
            <a:pPr lvl="1"/>
            <a:r>
              <a:rPr lang="ru-RU" dirty="0" smtClean="0"/>
              <a:t>Конструкция технологической плиты охлаждения</a:t>
            </a:r>
          </a:p>
          <a:p>
            <a:pPr lvl="1"/>
            <a:r>
              <a:rPr lang="ru-RU" dirty="0" smtClean="0"/>
              <a:t>Холодоснабжение ледового поля</a:t>
            </a:r>
          </a:p>
          <a:p>
            <a:pPr lvl="1"/>
            <a:r>
              <a:rPr lang="ru-RU" dirty="0" smtClean="0"/>
              <a:t>Вентиляция и кондиционирование воздуха зала ледовой арены</a:t>
            </a:r>
          </a:p>
          <a:p>
            <a:pPr lvl="1"/>
            <a:r>
              <a:rPr lang="ru-RU" dirty="0" smtClean="0"/>
              <a:t>Система технологической водоподготовки ледового поля</a:t>
            </a:r>
          </a:p>
          <a:p>
            <a:pPr lvl="1"/>
            <a:r>
              <a:rPr lang="ru-RU" dirty="0" smtClean="0"/>
              <a:t>Спортивное оборудование ледовой арены</a:t>
            </a:r>
          </a:p>
          <a:p>
            <a:pPr lvl="1"/>
            <a:r>
              <a:rPr lang="ru-RU" dirty="0" smtClean="0"/>
              <a:t>Комплексная система автоматизации</a:t>
            </a:r>
          </a:p>
          <a:p>
            <a:pPr lvl="3"/>
            <a:r>
              <a:rPr lang="ru-RU" dirty="0" smtClean="0"/>
              <a:t>Инженерные системы</a:t>
            </a:r>
          </a:p>
          <a:p>
            <a:pPr lvl="1"/>
            <a:r>
              <a:rPr lang="ru-RU" dirty="0" smtClean="0"/>
              <a:t>Электроснабжение</a:t>
            </a:r>
          </a:p>
          <a:p>
            <a:pPr lvl="1"/>
            <a:r>
              <a:rPr lang="ru-RU" dirty="0" smtClean="0"/>
              <a:t>Водоснабжение и водоотведение</a:t>
            </a:r>
          </a:p>
          <a:p>
            <a:pPr lvl="1"/>
            <a:r>
              <a:rPr lang="ru-RU" dirty="0" smtClean="0"/>
              <a:t>Сети связи</a:t>
            </a:r>
          </a:p>
          <a:p>
            <a:pPr lvl="1"/>
            <a:r>
              <a:rPr lang="ru-RU" dirty="0" smtClean="0"/>
              <a:t>Отопление, вентиляция и кондиционирование воздуха, тепловые сети</a:t>
            </a:r>
          </a:p>
          <a:p>
            <a:pPr lvl="1"/>
            <a:r>
              <a:rPr lang="ru-RU" dirty="0" smtClean="0"/>
              <a:t>Системы пожарной безопасности</a:t>
            </a:r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2197026" y="565808"/>
            <a:ext cx="7076454" cy="270904"/>
          </a:xfrm>
          <a:prstGeom prst="rect">
            <a:avLst/>
          </a:prstGeom>
        </p:spPr>
        <p:txBody>
          <a:bodyPr lIns="0" tIns="0" rIns="0" bIns="0" anchor="b"/>
          <a:lstStyle/>
          <a:p>
            <a:pPr marL="342900" lvl="0" indent="-342900" algn="r">
              <a:spcBef>
                <a:spcPct val="20000"/>
              </a:spcBef>
            </a:pPr>
            <a:r>
              <a:rPr lang="ru-RU" sz="1700" dirty="0" smtClean="0">
                <a:solidFill>
                  <a:srgbClr val="FF0000"/>
                </a:solidFill>
              </a:rPr>
              <a:t>Реализованные проекты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5"/>
          <p:cNvSpPr txBox="1">
            <a:spLocks/>
          </p:cNvSpPr>
          <p:nvPr/>
        </p:nvSpPr>
        <p:spPr bwMode="auto">
          <a:xfrm>
            <a:off x="1065089" y="2785913"/>
            <a:ext cx="1871663" cy="2227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ts val="1563"/>
              </a:lnSpc>
              <a:spcBef>
                <a:spcPts val="1400"/>
              </a:spcBef>
              <a:spcAft>
                <a:spcPts val="8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Москва </a:t>
            </a:r>
          </a:p>
          <a:p>
            <a:pPr marL="0" marR="0" lvl="2" indent="0" algn="l" defTabSz="914400" rtl="0" eaLnBrk="1" fontAlgn="auto" latinLnBrk="0" hangingPunct="1">
              <a:lnSpc>
                <a:spcPts val="15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Звенигородское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шоссе </a:t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 18/20, корп. 1 </a:t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+7 495 258-81-00 </a:t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+7 495 258-99-08 </a:t>
            </a:r>
          </a:p>
          <a:p>
            <a:pPr marL="0" marR="0" lvl="0" indent="0" algn="l" defTabSz="914400" rtl="0" eaLnBrk="1" fontAlgn="auto" latinLnBrk="0" hangingPunct="1">
              <a:lnSpc>
                <a:spcPts val="1563"/>
              </a:lnSpc>
              <a:spcBef>
                <a:spcPts val="1400"/>
              </a:spcBef>
              <a:spcAft>
                <a:spcPts val="850"/>
              </a:spcAft>
              <a:buClrTx/>
              <a:buSzTx/>
              <a:buFontTx/>
              <a:buNone/>
              <a:tabLst/>
              <a:defRPr/>
            </a:pPr>
            <a:r>
              <a:rPr lang="ru-RU" sz="1900" dirty="0" smtClean="0">
                <a:solidFill>
                  <a:srgbClr val="FF0000"/>
                </a:solidFill>
              </a:rPr>
              <a:t>Санкт-Петербург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2" indent="0" algn="l" defTabSz="914400" rtl="0" eaLnBrk="1" fontAlgn="auto" latinLnBrk="0" hangingPunct="1">
              <a:lnSpc>
                <a:spcPts val="15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Лесной проспект, д. 64</a:t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+7 812 327-44-44</a:t>
            </a:r>
            <a:b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+7 812 327-43-37</a:t>
            </a:r>
            <a:endParaRPr lang="en-US" sz="1300" dirty="0" smtClean="0"/>
          </a:p>
          <a:p>
            <a:pPr marL="0" lvl="2">
              <a:lnSpc>
                <a:spcPts val="1440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srgbClr val="154E69"/>
              </a:solidFill>
            </a:endParaRPr>
          </a:p>
          <a:p>
            <a:pPr marL="0" lvl="2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400" dirty="0" smtClean="0">
                <a:hlinkClick r:id="rId2"/>
              </a:rPr>
              <a:t>office@bcc.ru</a:t>
            </a:r>
            <a:endParaRPr lang="ru-RU" sz="1400" dirty="0" smtClean="0">
              <a:solidFill>
                <a:srgbClr val="154E69"/>
              </a:solidFill>
            </a:endParaRPr>
          </a:p>
          <a:p>
            <a:pPr marL="0" lvl="2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400" dirty="0" smtClean="0">
                <a:hlinkClick r:id="rId3"/>
              </a:rPr>
              <a:t>www.bcc.ru</a:t>
            </a:r>
            <a:endParaRPr lang="ru-RU" sz="1400" dirty="0" smtClean="0"/>
          </a:p>
          <a:p>
            <a:pPr marL="0" marR="0" lvl="2" indent="0" algn="l" defTabSz="914400" rtl="0" eaLnBrk="1" fontAlgn="auto" latinLnBrk="0" hangingPunct="1">
              <a:lnSpc>
                <a:spcPts val="15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5"/>
          <p:cNvSpPr txBox="1">
            <a:spLocks/>
          </p:cNvSpPr>
          <p:nvPr/>
        </p:nvSpPr>
        <p:spPr>
          <a:xfrm>
            <a:off x="1065089" y="2240868"/>
            <a:ext cx="2016125" cy="2222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75000"/>
              </a:lnSpc>
              <a:spcBef>
                <a:spcPts val="1400"/>
              </a:spcBef>
              <a:spcAft>
                <a:spcPts val="850"/>
              </a:spcAft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КОНТАКТЫ</a:t>
            </a:r>
          </a:p>
        </p:txBody>
      </p:sp>
      <p:grpSp>
        <p:nvGrpSpPr>
          <p:cNvPr id="855" name="Group 5"/>
          <p:cNvGrpSpPr>
            <a:grpSpLocks noChangeAspect="1"/>
          </p:cNvGrpSpPr>
          <p:nvPr/>
        </p:nvGrpSpPr>
        <p:grpSpPr bwMode="auto">
          <a:xfrm>
            <a:off x="3728864" y="874899"/>
            <a:ext cx="5107816" cy="4762313"/>
            <a:chOff x="67" y="632"/>
            <a:chExt cx="3770" cy="3515"/>
          </a:xfrm>
        </p:grpSpPr>
        <p:sp>
          <p:nvSpPr>
            <p:cNvPr id="8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7" y="632"/>
              <a:ext cx="3770" cy="3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57" name="Group 206"/>
            <p:cNvGrpSpPr>
              <a:grpSpLocks/>
            </p:cNvGrpSpPr>
            <p:nvPr/>
          </p:nvGrpSpPr>
          <p:grpSpPr bwMode="auto">
            <a:xfrm>
              <a:off x="2209" y="634"/>
              <a:ext cx="948" cy="1536"/>
              <a:chOff x="2209" y="634"/>
              <a:chExt cx="948" cy="1536"/>
            </a:xfrm>
          </p:grpSpPr>
          <p:sp>
            <p:nvSpPr>
              <p:cNvPr id="1501" name="Rectangle 6"/>
              <p:cNvSpPr>
                <a:spLocks noChangeArrowheads="1"/>
              </p:cNvSpPr>
              <p:nvPr/>
            </p:nvSpPr>
            <p:spPr bwMode="auto">
              <a:xfrm>
                <a:off x="2779" y="130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2" name="Rectangle 7"/>
              <p:cNvSpPr>
                <a:spLocks noChangeArrowheads="1"/>
              </p:cNvSpPr>
              <p:nvPr/>
            </p:nvSpPr>
            <p:spPr bwMode="auto">
              <a:xfrm>
                <a:off x="2779" y="133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3" name="Rectangle 8"/>
              <p:cNvSpPr>
                <a:spLocks noChangeArrowheads="1"/>
              </p:cNvSpPr>
              <p:nvPr/>
            </p:nvSpPr>
            <p:spPr bwMode="auto">
              <a:xfrm>
                <a:off x="2779" y="136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4" name="Rectangle 9"/>
              <p:cNvSpPr>
                <a:spLocks noChangeArrowheads="1"/>
              </p:cNvSpPr>
              <p:nvPr/>
            </p:nvSpPr>
            <p:spPr bwMode="auto">
              <a:xfrm>
                <a:off x="2779" y="1400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5" name="Rectangle 10"/>
              <p:cNvSpPr>
                <a:spLocks noChangeArrowheads="1"/>
              </p:cNvSpPr>
              <p:nvPr/>
            </p:nvSpPr>
            <p:spPr bwMode="auto">
              <a:xfrm>
                <a:off x="2779" y="146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6" name="Rectangle 11"/>
              <p:cNvSpPr>
                <a:spLocks noChangeArrowheads="1"/>
              </p:cNvSpPr>
              <p:nvPr/>
            </p:nvSpPr>
            <p:spPr bwMode="auto">
              <a:xfrm>
                <a:off x="2779" y="149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7" name="Rectangle 12"/>
              <p:cNvSpPr>
                <a:spLocks noChangeArrowheads="1"/>
              </p:cNvSpPr>
              <p:nvPr/>
            </p:nvSpPr>
            <p:spPr bwMode="auto">
              <a:xfrm>
                <a:off x="2779" y="1530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8" name="Rectangle 13"/>
              <p:cNvSpPr>
                <a:spLocks noChangeArrowheads="1"/>
              </p:cNvSpPr>
              <p:nvPr/>
            </p:nvSpPr>
            <p:spPr bwMode="auto">
              <a:xfrm>
                <a:off x="2779" y="156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9" name="Rectangle 14"/>
              <p:cNvSpPr>
                <a:spLocks noChangeArrowheads="1"/>
              </p:cNvSpPr>
              <p:nvPr/>
            </p:nvSpPr>
            <p:spPr bwMode="auto">
              <a:xfrm>
                <a:off x="2779" y="162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0" name="Rectangle 15"/>
              <p:cNvSpPr>
                <a:spLocks noChangeArrowheads="1"/>
              </p:cNvSpPr>
              <p:nvPr/>
            </p:nvSpPr>
            <p:spPr bwMode="auto">
              <a:xfrm>
                <a:off x="2835" y="130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1" name="Rectangle 16"/>
              <p:cNvSpPr>
                <a:spLocks noChangeArrowheads="1"/>
              </p:cNvSpPr>
              <p:nvPr/>
            </p:nvSpPr>
            <p:spPr bwMode="auto">
              <a:xfrm>
                <a:off x="2835" y="133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2" name="Rectangle 17"/>
              <p:cNvSpPr>
                <a:spLocks noChangeArrowheads="1"/>
              </p:cNvSpPr>
              <p:nvPr/>
            </p:nvSpPr>
            <p:spPr bwMode="auto">
              <a:xfrm>
                <a:off x="2835" y="136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3" name="Rectangle 18"/>
              <p:cNvSpPr>
                <a:spLocks noChangeArrowheads="1"/>
              </p:cNvSpPr>
              <p:nvPr/>
            </p:nvSpPr>
            <p:spPr bwMode="auto">
              <a:xfrm>
                <a:off x="2835" y="1400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4" name="Rectangle 19"/>
              <p:cNvSpPr>
                <a:spLocks noChangeArrowheads="1"/>
              </p:cNvSpPr>
              <p:nvPr/>
            </p:nvSpPr>
            <p:spPr bwMode="auto">
              <a:xfrm>
                <a:off x="2835" y="143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5" name="Rectangle 20"/>
              <p:cNvSpPr>
                <a:spLocks noChangeArrowheads="1"/>
              </p:cNvSpPr>
              <p:nvPr/>
            </p:nvSpPr>
            <p:spPr bwMode="auto">
              <a:xfrm>
                <a:off x="2835" y="146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6" name="Rectangle 21"/>
              <p:cNvSpPr>
                <a:spLocks noChangeArrowheads="1"/>
              </p:cNvSpPr>
              <p:nvPr/>
            </p:nvSpPr>
            <p:spPr bwMode="auto">
              <a:xfrm>
                <a:off x="2835" y="149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7" name="Rectangle 22"/>
              <p:cNvSpPr>
                <a:spLocks noChangeArrowheads="1"/>
              </p:cNvSpPr>
              <p:nvPr/>
            </p:nvSpPr>
            <p:spPr bwMode="auto">
              <a:xfrm>
                <a:off x="2835" y="1530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8" name="Rectangle 23"/>
              <p:cNvSpPr>
                <a:spLocks noChangeArrowheads="1"/>
              </p:cNvSpPr>
              <p:nvPr/>
            </p:nvSpPr>
            <p:spPr bwMode="auto">
              <a:xfrm>
                <a:off x="2835" y="156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9" name="Rectangle 24"/>
              <p:cNvSpPr>
                <a:spLocks noChangeArrowheads="1"/>
              </p:cNvSpPr>
              <p:nvPr/>
            </p:nvSpPr>
            <p:spPr bwMode="auto">
              <a:xfrm>
                <a:off x="2835" y="162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0" name="Rectangle 25"/>
              <p:cNvSpPr>
                <a:spLocks noChangeArrowheads="1"/>
              </p:cNvSpPr>
              <p:nvPr/>
            </p:nvSpPr>
            <p:spPr bwMode="auto">
              <a:xfrm>
                <a:off x="2894" y="133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1" name="Rectangle 26"/>
              <p:cNvSpPr>
                <a:spLocks noChangeArrowheads="1"/>
              </p:cNvSpPr>
              <p:nvPr/>
            </p:nvSpPr>
            <p:spPr bwMode="auto">
              <a:xfrm>
                <a:off x="2894" y="136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2" name="Rectangle 27"/>
              <p:cNvSpPr>
                <a:spLocks noChangeArrowheads="1"/>
              </p:cNvSpPr>
              <p:nvPr/>
            </p:nvSpPr>
            <p:spPr bwMode="auto">
              <a:xfrm>
                <a:off x="2894" y="1400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3" name="Rectangle 28"/>
              <p:cNvSpPr>
                <a:spLocks noChangeArrowheads="1"/>
              </p:cNvSpPr>
              <p:nvPr/>
            </p:nvSpPr>
            <p:spPr bwMode="auto">
              <a:xfrm>
                <a:off x="2894" y="143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4" name="Rectangle 29"/>
              <p:cNvSpPr>
                <a:spLocks noChangeArrowheads="1"/>
              </p:cNvSpPr>
              <p:nvPr/>
            </p:nvSpPr>
            <p:spPr bwMode="auto">
              <a:xfrm>
                <a:off x="2894" y="146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5" name="Rectangle 30"/>
              <p:cNvSpPr>
                <a:spLocks noChangeArrowheads="1"/>
              </p:cNvSpPr>
              <p:nvPr/>
            </p:nvSpPr>
            <p:spPr bwMode="auto">
              <a:xfrm>
                <a:off x="2894" y="149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6" name="Rectangle 31"/>
              <p:cNvSpPr>
                <a:spLocks noChangeArrowheads="1"/>
              </p:cNvSpPr>
              <p:nvPr/>
            </p:nvSpPr>
            <p:spPr bwMode="auto">
              <a:xfrm>
                <a:off x="2894" y="1530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7" name="Rectangle 32"/>
              <p:cNvSpPr>
                <a:spLocks noChangeArrowheads="1"/>
              </p:cNvSpPr>
              <p:nvPr/>
            </p:nvSpPr>
            <p:spPr bwMode="auto">
              <a:xfrm>
                <a:off x="2894" y="156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8" name="Rectangle 33"/>
              <p:cNvSpPr>
                <a:spLocks noChangeArrowheads="1"/>
              </p:cNvSpPr>
              <p:nvPr/>
            </p:nvSpPr>
            <p:spPr bwMode="auto">
              <a:xfrm>
                <a:off x="2894" y="159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9" name="Rectangle 34"/>
              <p:cNvSpPr>
                <a:spLocks noChangeArrowheads="1"/>
              </p:cNvSpPr>
              <p:nvPr/>
            </p:nvSpPr>
            <p:spPr bwMode="auto">
              <a:xfrm>
                <a:off x="3005" y="130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0" name="Rectangle 35"/>
              <p:cNvSpPr>
                <a:spLocks noChangeArrowheads="1"/>
              </p:cNvSpPr>
              <p:nvPr/>
            </p:nvSpPr>
            <p:spPr bwMode="auto">
              <a:xfrm>
                <a:off x="3005" y="133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1" name="Rectangle 36"/>
              <p:cNvSpPr>
                <a:spLocks noChangeArrowheads="1"/>
              </p:cNvSpPr>
              <p:nvPr/>
            </p:nvSpPr>
            <p:spPr bwMode="auto">
              <a:xfrm>
                <a:off x="3005" y="136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2" name="Rectangle 37"/>
              <p:cNvSpPr>
                <a:spLocks noChangeArrowheads="1"/>
              </p:cNvSpPr>
              <p:nvPr/>
            </p:nvSpPr>
            <p:spPr bwMode="auto">
              <a:xfrm>
                <a:off x="3005" y="1400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3" name="Rectangle 38"/>
              <p:cNvSpPr>
                <a:spLocks noChangeArrowheads="1"/>
              </p:cNvSpPr>
              <p:nvPr/>
            </p:nvSpPr>
            <p:spPr bwMode="auto">
              <a:xfrm>
                <a:off x="3005" y="143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4" name="Rectangle 39"/>
              <p:cNvSpPr>
                <a:spLocks noChangeArrowheads="1"/>
              </p:cNvSpPr>
              <p:nvPr/>
            </p:nvSpPr>
            <p:spPr bwMode="auto">
              <a:xfrm>
                <a:off x="3005" y="146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5" name="Rectangle 40"/>
              <p:cNvSpPr>
                <a:spLocks noChangeArrowheads="1"/>
              </p:cNvSpPr>
              <p:nvPr/>
            </p:nvSpPr>
            <p:spPr bwMode="auto">
              <a:xfrm>
                <a:off x="3005" y="149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6" name="Rectangle 41"/>
              <p:cNvSpPr>
                <a:spLocks noChangeArrowheads="1"/>
              </p:cNvSpPr>
              <p:nvPr/>
            </p:nvSpPr>
            <p:spPr bwMode="auto">
              <a:xfrm>
                <a:off x="3005" y="1530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7" name="Rectangle 42"/>
              <p:cNvSpPr>
                <a:spLocks noChangeArrowheads="1"/>
              </p:cNvSpPr>
              <p:nvPr/>
            </p:nvSpPr>
            <p:spPr bwMode="auto">
              <a:xfrm>
                <a:off x="3005" y="156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8" name="Rectangle 43"/>
              <p:cNvSpPr>
                <a:spLocks noChangeArrowheads="1"/>
              </p:cNvSpPr>
              <p:nvPr/>
            </p:nvSpPr>
            <p:spPr bwMode="auto">
              <a:xfrm>
                <a:off x="3005" y="159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9" name="Rectangle 44"/>
              <p:cNvSpPr>
                <a:spLocks noChangeArrowheads="1"/>
              </p:cNvSpPr>
              <p:nvPr/>
            </p:nvSpPr>
            <p:spPr bwMode="auto">
              <a:xfrm>
                <a:off x="3005" y="162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0" name="Rectangle 45"/>
              <p:cNvSpPr>
                <a:spLocks noChangeArrowheads="1"/>
              </p:cNvSpPr>
              <p:nvPr/>
            </p:nvSpPr>
            <p:spPr bwMode="auto">
              <a:xfrm>
                <a:off x="3060" y="1303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1" name="Rectangle 46"/>
              <p:cNvSpPr>
                <a:spLocks noChangeArrowheads="1"/>
              </p:cNvSpPr>
              <p:nvPr/>
            </p:nvSpPr>
            <p:spPr bwMode="auto">
              <a:xfrm>
                <a:off x="3060" y="1336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2" name="Rectangle 47"/>
              <p:cNvSpPr>
                <a:spLocks noChangeArrowheads="1"/>
              </p:cNvSpPr>
              <p:nvPr/>
            </p:nvSpPr>
            <p:spPr bwMode="auto">
              <a:xfrm>
                <a:off x="3060" y="1369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3" name="Rectangle 48"/>
              <p:cNvSpPr>
                <a:spLocks noChangeArrowheads="1"/>
              </p:cNvSpPr>
              <p:nvPr/>
            </p:nvSpPr>
            <p:spPr bwMode="auto">
              <a:xfrm>
                <a:off x="3060" y="1400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4" name="Rectangle 49"/>
              <p:cNvSpPr>
                <a:spLocks noChangeArrowheads="1"/>
              </p:cNvSpPr>
              <p:nvPr/>
            </p:nvSpPr>
            <p:spPr bwMode="auto">
              <a:xfrm>
                <a:off x="3060" y="1433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5" name="Rectangle 50"/>
              <p:cNvSpPr>
                <a:spLocks noChangeArrowheads="1"/>
              </p:cNvSpPr>
              <p:nvPr/>
            </p:nvSpPr>
            <p:spPr bwMode="auto">
              <a:xfrm>
                <a:off x="3060" y="1466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6" name="Rectangle 51"/>
              <p:cNvSpPr>
                <a:spLocks noChangeArrowheads="1"/>
              </p:cNvSpPr>
              <p:nvPr/>
            </p:nvSpPr>
            <p:spPr bwMode="auto">
              <a:xfrm>
                <a:off x="3060" y="1499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7" name="Rectangle 52"/>
              <p:cNvSpPr>
                <a:spLocks noChangeArrowheads="1"/>
              </p:cNvSpPr>
              <p:nvPr/>
            </p:nvSpPr>
            <p:spPr bwMode="auto">
              <a:xfrm>
                <a:off x="3060" y="1530"/>
                <a:ext cx="40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8" name="Rectangle 53"/>
              <p:cNvSpPr>
                <a:spLocks noChangeArrowheads="1"/>
              </p:cNvSpPr>
              <p:nvPr/>
            </p:nvSpPr>
            <p:spPr bwMode="auto">
              <a:xfrm>
                <a:off x="3060" y="1563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9" name="Rectangle 54"/>
              <p:cNvSpPr>
                <a:spLocks noChangeArrowheads="1"/>
              </p:cNvSpPr>
              <p:nvPr/>
            </p:nvSpPr>
            <p:spPr bwMode="auto">
              <a:xfrm>
                <a:off x="3060" y="1596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0" name="Rectangle 55"/>
              <p:cNvSpPr>
                <a:spLocks noChangeArrowheads="1"/>
              </p:cNvSpPr>
              <p:nvPr/>
            </p:nvSpPr>
            <p:spPr bwMode="auto">
              <a:xfrm>
                <a:off x="3060" y="1629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1" name="Rectangle 56"/>
              <p:cNvSpPr>
                <a:spLocks noChangeArrowheads="1"/>
              </p:cNvSpPr>
              <p:nvPr/>
            </p:nvSpPr>
            <p:spPr bwMode="auto">
              <a:xfrm>
                <a:off x="3119" y="130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2" name="Rectangle 57"/>
              <p:cNvSpPr>
                <a:spLocks noChangeArrowheads="1"/>
              </p:cNvSpPr>
              <p:nvPr/>
            </p:nvSpPr>
            <p:spPr bwMode="auto">
              <a:xfrm>
                <a:off x="3119" y="136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3" name="Rectangle 58"/>
              <p:cNvSpPr>
                <a:spLocks noChangeArrowheads="1"/>
              </p:cNvSpPr>
              <p:nvPr/>
            </p:nvSpPr>
            <p:spPr bwMode="auto">
              <a:xfrm>
                <a:off x="3119" y="1400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4" name="Rectangle 59"/>
              <p:cNvSpPr>
                <a:spLocks noChangeArrowheads="1"/>
              </p:cNvSpPr>
              <p:nvPr/>
            </p:nvSpPr>
            <p:spPr bwMode="auto">
              <a:xfrm>
                <a:off x="3119" y="143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5" name="Rectangle 60"/>
              <p:cNvSpPr>
                <a:spLocks noChangeArrowheads="1"/>
              </p:cNvSpPr>
              <p:nvPr/>
            </p:nvSpPr>
            <p:spPr bwMode="auto">
              <a:xfrm>
                <a:off x="3119" y="149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6" name="Rectangle 61"/>
              <p:cNvSpPr>
                <a:spLocks noChangeArrowheads="1"/>
              </p:cNvSpPr>
              <p:nvPr/>
            </p:nvSpPr>
            <p:spPr bwMode="auto">
              <a:xfrm>
                <a:off x="3119" y="1530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7" name="Rectangle 62"/>
              <p:cNvSpPr>
                <a:spLocks noChangeArrowheads="1"/>
              </p:cNvSpPr>
              <p:nvPr/>
            </p:nvSpPr>
            <p:spPr bwMode="auto">
              <a:xfrm>
                <a:off x="3119" y="156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8" name="Rectangle 63"/>
              <p:cNvSpPr>
                <a:spLocks noChangeArrowheads="1"/>
              </p:cNvSpPr>
              <p:nvPr/>
            </p:nvSpPr>
            <p:spPr bwMode="auto">
              <a:xfrm>
                <a:off x="3119" y="159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9" name="Rectangle 64"/>
              <p:cNvSpPr>
                <a:spLocks noChangeArrowheads="1"/>
              </p:cNvSpPr>
              <p:nvPr/>
            </p:nvSpPr>
            <p:spPr bwMode="auto">
              <a:xfrm>
                <a:off x="2951" y="130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0" name="Rectangle 65"/>
              <p:cNvSpPr>
                <a:spLocks noChangeArrowheads="1"/>
              </p:cNvSpPr>
              <p:nvPr/>
            </p:nvSpPr>
            <p:spPr bwMode="auto">
              <a:xfrm>
                <a:off x="2951" y="133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1" name="Rectangle 66"/>
              <p:cNvSpPr>
                <a:spLocks noChangeArrowheads="1"/>
              </p:cNvSpPr>
              <p:nvPr/>
            </p:nvSpPr>
            <p:spPr bwMode="auto">
              <a:xfrm>
                <a:off x="2951" y="1400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2" name="Rectangle 67"/>
              <p:cNvSpPr>
                <a:spLocks noChangeArrowheads="1"/>
              </p:cNvSpPr>
              <p:nvPr/>
            </p:nvSpPr>
            <p:spPr bwMode="auto">
              <a:xfrm>
                <a:off x="2951" y="143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3" name="Rectangle 68"/>
              <p:cNvSpPr>
                <a:spLocks noChangeArrowheads="1"/>
              </p:cNvSpPr>
              <p:nvPr/>
            </p:nvSpPr>
            <p:spPr bwMode="auto">
              <a:xfrm>
                <a:off x="2951" y="146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4" name="Rectangle 69"/>
              <p:cNvSpPr>
                <a:spLocks noChangeArrowheads="1"/>
              </p:cNvSpPr>
              <p:nvPr/>
            </p:nvSpPr>
            <p:spPr bwMode="auto">
              <a:xfrm>
                <a:off x="2951" y="1530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5" name="Rectangle 70"/>
              <p:cNvSpPr>
                <a:spLocks noChangeArrowheads="1"/>
              </p:cNvSpPr>
              <p:nvPr/>
            </p:nvSpPr>
            <p:spPr bwMode="auto">
              <a:xfrm>
                <a:off x="2951" y="1563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6" name="Rectangle 71"/>
              <p:cNvSpPr>
                <a:spLocks noChangeArrowheads="1"/>
              </p:cNvSpPr>
              <p:nvPr/>
            </p:nvSpPr>
            <p:spPr bwMode="auto">
              <a:xfrm>
                <a:off x="2951" y="1596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7" name="Rectangle 72"/>
              <p:cNvSpPr>
                <a:spLocks noChangeArrowheads="1"/>
              </p:cNvSpPr>
              <p:nvPr/>
            </p:nvSpPr>
            <p:spPr bwMode="auto">
              <a:xfrm>
                <a:off x="2951" y="162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8" name="Rectangle 73"/>
              <p:cNvSpPr>
                <a:spLocks noChangeArrowheads="1"/>
              </p:cNvSpPr>
              <p:nvPr/>
            </p:nvSpPr>
            <p:spPr bwMode="auto">
              <a:xfrm>
                <a:off x="2779" y="169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9" name="Rectangle 74"/>
              <p:cNvSpPr>
                <a:spLocks noChangeArrowheads="1"/>
              </p:cNvSpPr>
              <p:nvPr/>
            </p:nvSpPr>
            <p:spPr bwMode="auto">
              <a:xfrm>
                <a:off x="2779" y="1728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0" name="Rectangle 75"/>
              <p:cNvSpPr>
                <a:spLocks noChangeArrowheads="1"/>
              </p:cNvSpPr>
              <p:nvPr/>
            </p:nvSpPr>
            <p:spPr bwMode="auto">
              <a:xfrm>
                <a:off x="2779" y="179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1" name="Rectangle 76"/>
              <p:cNvSpPr>
                <a:spLocks noChangeArrowheads="1"/>
              </p:cNvSpPr>
              <p:nvPr/>
            </p:nvSpPr>
            <p:spPr bwMode="auto">
              <a:xfrm>
                <a:off x="2779" y="1889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2" name="Rectangle 77"/>
              <p:cNvSpPr>
                <a:spLocks noChangeArrowheads="1"/>
              </p:cNvSpPr>
              <p:nvPr/>
            </p:nvSpPr>
            <p:spPr bwMode="auto">
              <a:xfrm>
                <a:off x="2779" y="195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3" name="Rectangle 78"/>
              <p:cNvSpPr>
                <a:spLocks noChangeArrowheads="1"/>
              </p:cNvSpPr>
              <p:nvPr/>
            </p:nvSpPr>
            <p:spPr bwMode="auto">
              <a:xfrm>
                <a:off x="2779" y="208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4" name="Rectangle 79"/>
              <p:cNvSpPr>
                <a:spLocks noChangeArrowheads="1"/>
              </p:cNvSpPr>
              <p:nvPr/>
            </p:nvSpPr>
            <p:spPr bwMode="auto">
              <a:xfrm>
                <a:off x="2835" y="166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5" name="Rectangle 80"/>
              <p:cNvSpPr>
                <a:spLocks noChangeArrowheads="1"/>
              </p:cNvSpPr>
              <p:nvPr/>
            </p:nvSpPr>
            <p:spPr bwMode="auto">
              <a:xfrm>
                <a:off x="2835" y="169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6" name="Rectangle 81"/>
              <p:cNvSpPr>
                <a:spLocks noChangeArrowheads="1"/>
              </p:cNvSpPr>
              <p:nvPr/>
            </p:nvSpPr>
            <p:spPr bwMode="auto">
              <a:xfrm>
                <a:off x="2835" y="175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7" name="Rectangle 82"/>
              <p:cNvSpPr>
                <a:spLocks noChangeArrowheads="1"/>
              </p:cNvSpPr>
              <p:nvPr/>
            </p:nvSpPr>
            <p:spPr bwMode="auto">
              <a:xfrm>
                <a:off x="2835" y="179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8" name="Rectangle 83"/>
              <p:cNvSpPr>
                <a:spLocks noChangeArrowheads="1"/>
              </p:cNvSpPr>
              <p:nvPr/>
            </p:nvSpPr>
            <p:spPr bwMode="auto">
              <a:xfrm>
                <a:off x="2835" y="1858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9" name="Rectangle 84"/>
              <p:cNvSpPr>
                <a:spLocks noChangeArrowheads="1"/>
              </p:cNvSpPr>
              <p:nvPr/>
            </p:nvSpPr>
            <p:spPr bwMode="auto">
              <a:xfrm>
                <a:off x="2835" y="1889"/>
                <a:ext cx="38" cy="2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0" name="Rectangle 85"/>
              <p:cNvSpPr>
                <a:spLocks noChangeArrowheads="1"/>
              </p:cNvSpPr>
              <p:nvPr/>
            </p:nvSpPr>
            <p:spPr bwMode="auto">
              <a:xfrm>
                <a:off x="2894" y="166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1" name="Rectangle 86"/>
              <p:cNvSpPr>
                <a:spLocks noChangeArrowheads="1"/>
              </p:cNvSpPr>
              <p:nvPr/>
            </p:nvSpPr>
            <p:spPr bwMode="auto">
              <a:xfrm>
                <a:off x="2894" y="169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2" name="Rectangle 87"/>
              <p:cNvSpPr>
                <a:spLocks noChangeArrowheads="1"/>
              </p:cNvSpPr>
              <p:nvPr/>
            </p:nvSpPr>
            <p:spPr bwMode="auto">
              <a:xfrm>
                <a:off x="2894" y="175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3" name="Rectangle 88"/>
              <p:cNvSpPr>
                <a:spLocks noChangeArrowheads="1"/>
              </p:cNvSpPr>
              <p:nvPr/>
            </p:nvSpPr>
            <p:spPr bwMode="auto">
              <a:xfrm>
                <a:off x="2894" y="182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4" name="Rectangle 89"/>
              <p:cNvSpPr>
                <a:spLocks noChangeArrowheads="1"/>
              </p:cNvSpPr>
              <p:nvPr/>
            </p:nvSpPr>
            <p:spPr bwMode="auto">
              <a:xfrm>
                <a:off x="2894" y="192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5" name="Rectangle 90"/>
              <p:cNvSpPr>
                <a:spLocks noChangeArrowheads="1"/>
              </p:cNvSpPr>
              <p:nvPr/>
            </p:nvSpPr>
            <p:spPr bwMode="auto">
              <a:xfrm>
                <a:off x="2894" y="2021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6" name="Rectangle 91"/>
              <p:cNvSpPr>
                <a:spLocks noChangeArrowheads="1"/>
              </p:cNvSpPr>
              <p:nvPr/>
            </p:nvSpPr>
            <p:spPr bwMode="auto">
              <a:xfrm>
                <a:off x="3005" y="169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7" name="Rectangle 92"/>
              <p:cNvSpPr>
                <a:spLocks noChangeArrowheads="1"/>
              </p:cNvSpPr>
              <p:nvPr/>
            </p:nvSpPr>
            <p:spPr bwMode="auto">
              <a:xfrm>
                <a:off x="3005" y="175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8" name="Rectangle 93"/>
              <p:cNvSpPr>
                <a:spLocks noChangeArrowheads="1"/>
              </p:cNvSpPr>
              <p:nvPr/>
            </p:nvSpPr>
            <p:spPr bwMode="auto">
              <a:xfrm>
                <a:off x="3005" y="182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9" name="Rectangle 94"/>
              <p:cNvSpPr>
                <a:spLocks noChangeArrowheads="1"/>
              </p:cNvSpPr>
              <p:nvPr/>
            </p:nvSpPr>
            <p:spPr bwMode="auto">
              <a:xfrm>
                <a:off x="3005" y="1858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0" name="Rectangle 95"/>
              <p:cNvSpPr>
                <a:spLocks noChangeArrowheads="1"/>
              </p:cNvSpPr>
              <p:nvPr/>
            </p:nvSpPr>
            <p:spPr bwMode="auto">
              <a:xfrm>
                <a:off x="3005" y="192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1" name="Rectangle 96"/>
              <p:cNvSpPr>
                <a:spLocks noChangeArrowheads="1"/>
              </p:cNvSpPr>
              <p:nvPr/>
            </p:nvSpPr>
            <p:spPr bwMode="auto">
              <a:xfrm>
                <a:off x="3005" y="2021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2" name="Rectangle 97"/>
              <p:cNvSpPr>
                <a:spLocks noChangeArrowheads="1"/>
              </p:cNvSpPr>
              <p:nvPr/>
            </p:nvSpPr>
            <p:spPr bwMode="auto">
              <a:xfrm>
                <a:off x="3005" y="2151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3" name="Rectangle 98"/>
              <p:cNvSpPr>
                <a:spLocks noChangeArrowheads="1"/>
              </p:cNvSpPr>
              <p:nvPr/>
            </p:nvSpPr>
            <p:spPr bwMode="auto">
              <a:xfrm>
                <a:off x="3060" y="1662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4" name="Rectangle 99"/>
              <p:cNvSpPr>
                <a:spLocks noChangeArrowheads="1"/>
              </p:cNvSpPr>
              <p:nvPr/>
            </p:nvSpPr>
            <p:spPr bwMode="auto">
              <a:xfrm>
                <a:off x="3060" y="1695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5" name="Rectangle 100"/>
              <p:cNvSpPr>
                <a:spLocks noChangeArrowheads="1"/>
              </p:cNvSpPr>
              <p:nvPr/>
            </p:nvSpPr>
            <p:spPr bwMode="auto">
              <a:xfrm>
                <a:off x="3060" y="1792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6" name="Rectangle 101"/>
              <p:cNvSpPr>
                <a:spLocks noChangeArrowheads="1"/>
              </p:cNvSpPr>
              <p:nvPr/>
            </p:nvSpPr>
            <p:spPr bwMode="auto">
              <a:xfrm>
                <a:off x="3060" y="1858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7" name="Rectangle 102"/>
              <p:cNvSpPr>
                <a:spLocks noChangeArrowheads="1"/>
              </p:cNvSpPr>
              <p:nvPr/>
            </p:nvSpPr>
            <p:spPr bwMode="auto">
              <a:xfrm>
                <a:off x="3060" y="1896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8" name="Rectangle 103"/>
              <p:cNvSpPr>
                <a:spLocks noChangeArrowheads="1"/>
              </p:cNvSpPr>
              <p:nvPr/>
            </p:nvSpPr>
            <p:spPr bwMode="auto">
              <a:xfrm>
                <a:off x="3060" y="1955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9" name="Rectangle 104"/>
              <p:cNvSpPr>
                <a:spLocks noChangeArrowheads="1"/>
              </p:cNvSpPr>
              <p:nvPr/>
            </p:nvSpPr>
            <p:spPr bwMode="auto">
              <a:xfrm>
                <a:off x="3060" y="2021"/>
                <a:ext cx="40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0" name="Rectangle 105"/>
              <p:cNvSpPr>
                <a:spLocks noChangeArrowheads="1"/>
              </p:cNvSpPr>
              <p:nvPr/>
            </p:nvSpPr>
            <p:spPr bwMode="auto">
              <a:xfrm>
                <a:off x="3119" y="166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1" name="Rectangle 106"/>
              <p:cNvSpPr>
                <a:spLocks noChangeArrowheads="1"/>
              </p:cNvSpPr>
              <p:nvPr/>
            </p:nvSpPr>
            <p:spPr bwMode="auto">
              <a:xfrm>
                <a:off x="3119" y="169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2" name="Rectangle 107"/>
              <p:cNvSpPr>
                <a:spLocks noChangeArrowheads="1"/>
              </p:cNvSpPr>
              <p:nvPr/>
            </p:nvSpPr>
            <p:spPr bwMode="auto">
              <a:xfrm>
                <a:off x="3119" y="1728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3" name="Rectangle 108"/>
              <p:cNvSpPr>
                <a:spLocks noChangeArrowheads="1"/>
              </p:cNvSpPr>
              <p:nvPr/>
            </p:nvSpPr>
            <p:spPr bwMode="auto">
              <a:xfrm>
                <a:off x="3119" y="175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4" name="Rectangle 109"/>
              <p:cNvSpPr>
                <a:spLocks noChangeArrowheads="1"/>
              </p:cNvSpPr>
              <p:nvPr/>
            </p:nvSpPr>
            <p:spPr bwMode="auto">
              <a:xfrm>
                <a:off x="3119" y="179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5" name="Rectangle 110"/>
              <p:cNvSpPr>
                <a:spLocks noChangeArrowheads="1"/>
              </p:cNvSpPr>
              <p:nvPr/>
            </p:nvSpPr>
            <p:spPr bwMode="auto">
              <a:xfrm>
                <a:off x="3119" y="182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6" name="Rectangle 111"/>
              <p:cNvSpPr>
                <a:spLocks noChangeArrowheads="1"/>
              </p:cNvSpPr>
              <p:nvPr/>
            </p:nvSpPr>
            <p:spPr bwMode="auto">
              <a:xfrm>
                <a:off x="3119" y="192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7" name="Rectangle 112"/>
              <p:cNvSpPr>
                <a:spLocks noChangeArrowheads="1"/>
              </p:cNvSpPr>
              <p:nvPr/>
            </p:nvSpPr>
            <p:spPr bwMode="auto">
              <a:xfrm>
                <a:off x="3119" y="195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8" name="Rectangle 113"/>
              <p:cNvSpPr>
                <a:spLocks noChangeArrowheads="1"/>
              </p:cNvSpPr>
              <p:nvPr/>
            </p:nvSpPr>
            <p:spPr bwMode="auto">
              <a:xfrm>
                <a:off x="3119" y="1988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9" name="Rectangle 114"/>
              <p:cNvSpPr>
                <a:spLocks noChangeArrowheads="1"/>
              </p:cNvSpPr>
              <p:nvPr/>
            </p:nvSpPr>
            <p:spPr bwMode="auto">
              <a:xfrm>
                <a:off x="3119" y="205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0" name="Rectangle 115"/>
              <p:cNvSpPr>
                <a:spLocks noChangeArrowheads="1"/>
              </p:cNvSpPr>
              <p:nvPr/>
            </p:nvSpPr>
            <p:spPr bwMode="auto">
              <a:xfrm>
                <a:off x="2951" y="1662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1" name="Rectangle 116"/>
              <p:cNvSpPr>
                <a:spLocks noChangeArrowheads="1"/>
              </p:cNvSpPr>
              <p:nvPr/>
            </p:nvSpPr>
            <p:spPr bwMode="auto">
              <a:xfrm>
                <a:off x="2951" y="169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2" name="Rectangle 117"/>
              <p:cNvSpPr>
                <a:spLocks noChangeArrowheads="1"/>
              </p:cNvSpPr>
              <p:nvPr/>
            </p:nvSpPr>
            <p:spPr bwMode="auto">
              <a:xfrm>
                <a:off x="2951" y="1759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3" name="Rectangle 118"/>
              <p:cNvSpPr>
                <a:spLocks noChangeArrowheads="1"/>
              </p:cNvSpPr>
              <p:nvPr/>
            </p:nvSpPr>
            <p:spPr bwMode="auto">
              <a:xfrm>
                <a:off x="2951" y="1955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4" name="Rectangle 119"/>
              <p:cNvSpPr>
                <a:spLocks noChangeArrowheads="1"/>
              </p:cNvSpPr>
              <p:nvPr/>
            </p:nvSpPr>
            <p:spPr bwMode="auto">
              <a:xfrm>
                <a:off x="2951" y="2118"/>
                <a:ext cx="38" cy="1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5" name="Rectangle 120"/>
              <p:cNvSpPr>
                <a:spLocks noChangeArrowheads="1"/>
              </p:cNvSpPr>
              <p:nvPr/>
            </p:nvSpPr>
            <p:spPr bwMode="auto">
              <a:xfrm>
                <a:off x="2533" y="634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6" name="Rectangle 121"/>
              <p:cNvSpPr>
                <a:spLocks noChangeArrowheads="1"/>
              </p:cNvSpPr>
              <p:nvPr/>
            </p:nvSpPr>
            <p:spPr bwMode="auto">
              <a:xfrm>
                <a:off x="2533" y="677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7" name="Rectangle 122"/>
              <p:cNvSpPr>
                <a:spLocks noChangeArrowheads="1"/>
              </p:cNvSpPr>
              <p:nvPr/>
            </p:nvSpPr>
            <p:spPr bwMode="auto">
              <a:xfrm>
                <a:off x="2533" y="719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8" name="Rectangle 123"/>
              <p:cNvSpPr>
                <a:spLocks noChangeArrowheads="1"/>
              </p:cNvSpPr>
              <p:nvPr/>
            </p:nvSpPr>
            <p:spPr bwMode="auto">
              <a:xfrm>
                <a:off x="2533" y="762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9" name="Rectangle 124"/>
              <p:cNvSpPr>
                <a:spLocks noChangeArrowheads="1"/>
              </p:cNvSpPr>
              <p:nvPr/>
            </p:nvSpPr>
            <p:spPr bwMode="auto">
              <a:xfrm>
                <a:off x="2533" y="84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0" name="Rectangle 125"/>
              <p:cNvSpPr>
                <a:spLocks noChangeArrowheads="1"/>
              </p:cNvSpPr>
              <p:nvPr/>
            </p:nvSpPr>
            <p:spPr bwMode="auto">
              <a:xfrm>
                <a:off x="2533" y="887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1" name="Rectangle 126"/>
              <p:cNvSpPr>
                <a:spLocks noChangeArrowheads="1"/>
              </p:cNvSpPr>
              <p:nvPr/>
            </p:nvSpPr>
            <p:spPr bwMode="auto">
              <a:xfrm>
                <a:off x="2533" y="93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2" name="Rectangle 127"/>
              <p:cNvSpPr>
                <a:spLocks noChangeArrowheads="1"/>
              </p:cNvSpPr>
              <p:nvPr/>
            </p:nvSpPr>
            <p:spPr bwMode="auto">
              <a:xfrm>
                <a:off x="2533" y="972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3" name="Rectangle 128"/>
              <p:cNvSpPr>
                <a:spLocks noChangeArrowheads="1"/>
              </p:cNvSpPr>
              <p:nvPr/>
            </p:nvSpPr>
            <p:spPr bwMode="auto">
              <a:xfrm>
                <a:off x="2533" y="101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4" name="Rectangle 129"/>
              <p:cNvSpPr>
                <a:spLocks noChangeArrowheads="1"/>
              </p:cNvSpPr>
              <p:nvPr/>
            </p:nvSpPr>
            <p:spPr bwMode="auto">
              <a:xfrm>
                <a:off x="2533" y="1057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5" name="Rectangle 130"/>
              <p:cNvSpPr>
                <a:spLocks noChangeArrowheads="1"/>
              </p:cNvSpPr>
              <p:nvPr/>
            </p:nvSpPr>
            <p:spPr bwMode="auto">
              <a:xfrm>
                <a:off x="2453" y="634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6" name="Rectangle 131"/>
              <p:cNvSpPr>
                <a:spLocks noChangeArrowheads="1"/>
              </p:cNvSpPr>
              <p:nvPr/>
            </p:nvSpPr>
            <p:spPr bwMode="auto">
              <a:xfrm>
                <a:off x="2453" y="677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7" name="Rectangle 132"/>
              <p:cNvSpPr>
                <a:spLocks noChangeArrowheads="1"/>
              </p:cNvSpPr>
              <p:nvPr/>
            </p:nvSpPr>
            <p:spPr bwMode="auto">
              <a:xfrm>
                <a:off x="2453" y="719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8" name="Rectangle 133"/>
              <p:cNvSpPr>
                <a:spLocks noChangeArrowheads="1"/>
              </p:cNvSpPr>
              <p:nvPr/>
            </p:nvSpPr>
            <p:spPr bwMode="auto">
              <a:xfrm>
                <a:off x="2453" y="762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9" name="Rectangle 134"/>
              <p:cNvSpPr>
                <a:spLocks noChangeArrowheads="1"/>
              </p:cNvSpPr>
              <p:nvPr/>
            </p:nvSpPr>
            <p:spPr bwMode="auto">
              <a:xfrm>
                <a:off x="2453" y="805"/>
                <a:ext cx="54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0" name="Rectangle 135"/>
              <p:cNvSpPr>
                <a:spLocks noChangeArrowheads="1"/>
              </p:cNvSpPr>
              <p:nvPr/>
            </p:nvSpPr>
            <p:spPr bwMode="auto">
              <a:xfrm>
                <a:off x="2453" y="845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1" name="Rectangle 136"/>
              <p:cNvSpPr>
                <a:spLocks noChangeArrowheads="1"/>
              </p:cNvSpPr>
              <p:nvPr/>
            </p:nvSpPr>
            <p:spPr bwMode="auto">
              <a:xfrm>
                <a:off x="2453" y="887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2" name="Rectangle 137"/>
              <p:cNvSpPr>
                <a:spLocks noChangeArrowheads="1"/>
              </p:cNvSpPr>
              <p:nvPr/>
            </p:nvSpPr>
            <p:spPr bwMode="auto">
              <a:xfrm>
                <a:off x="2453" y="930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3" name="Rectangle 138"/>
              <p:cNvSpPr>
                <a:spLocks noChangeArrowheads="1"/>
              </p:cNvSpPr>
              <p:nvPr/>
            </p:nvSpPr>
            <p:spPr bwMode="auto">
              <a:xfrm>
                <a:off x="2453" y="972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4" name="Rectangle 139"/>
              <p:cNvSpPr>
                <a:spLocks noChangeArrowheads="1"/>
              </p:cNvSpPr>
              <p:nvPr/>
            </p:nvSpPr>
            <p:spPr bwMode="auto">
              <a:xfrm>
                <a:off x="2453" y="1057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5" name="Rectangle 140"/>
              <p:cNvSpPr>
                <a:spLocks noChangeArrowheads="1"/>
              </p:cNvSpPr>
              <p:nvPr/>
            </p:nvSpPr>
            <p:spPr bwMode="auto">
              <a:xfrm>
                <a:off x="2368" y="677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6" name="Rectangle 141"/>
              <p:cNvSpPr>
                <a:spLocks noChangeArrowheads="1"/>
              </p:cNvSpPr>
              <p:nvPr/>
            </p:nvSpPr>
            <p:spPr bwMode="auto">
              <a:xfrm>
                <a:off x="2368" y="719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7" name="Rectangle 142"/>
              <p:cNvSpPr>
                <a:spLocks noChangeArrowheads="1"/>
              </p:cNvSpPr>
              <p:nvPr/>
            </p:nvSpPr>
            <p:spPr bwMode="auto">
              <a:xfrm>
                <a:off x="2368" y="762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8" name="Rectangle 143"/>
              <p:cNvSpPr>
                <a:spLocks noChangeArrowheads="1"/>
              </p:cNvSpPr>
              <p:nvPr/>
            </p:nvSpPr>
            <p:spPr bwMode="auto">
              <a:xfrm>
                <a:off x="2368" y="805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9" name="Rectangle 144"/>
              <p:cNvSpPr>
                <a:spLocks noChangeArrowheads="1"/>
              </p:cNvSpPr>
              <p:nvPr/>
            </p:nvSpPr>
            <p:spPr bwMode="auto">
              <a:xfrm>
                <a:off x="2368" y="84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0" name="Rectangle 145"/>
              <p:cNvSpPr>
                <a:spLocks noChangeArrowheads="1"/>
              </p:cNvSpPr>
              <p:nvPr/>
            </p:nvSpPr>
            <p:spPr bwMode="auto">
              <a:xfrm>
                <a:off x="2368" y="887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1" name="Rectangle 146"/>
              <p:cNvSpPr>
                <a:spLocks noChangeArrowheads="1"/>
              </p:cNvSpPr>
              <p:nvPr/>
            </p:nvSpPr>
            <p:spPr bwMode="auto">
              <a:xfrm>
                <a:off x="2368" y="93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2" name="Rectangle 147"/>
              <p:cNvSpPr>
                <a:spLocks noChangeArrowheads="1"/>
              </p:cNvSpPr>
              <p:nvPr/>
            </p:nvSpPr>
            <p:spPr bwMode="auto">
              <a:xfrm>
                <a:off x="2368" y="972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3" name="Rectangle 148"/>
              <p:cNvSpPr>
                <a:spLocks noChangeArrowheads="1"/>
              </p:cNvSpPr>
              <p:nvPr/>
            </p:nvSpPr>
            <p:spPr bwMode="auto">
              <a:xfrm>
                <a:off x="2368" y="101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4" name="Rectangle 149"/>
              <p:cNvSpPr>
                <a:spLocks noChangeArrowheads="1"/>
              </p:cNvSpPr>
              <p:nvPr/>
            </p:nvSpPr>
            <p:spPr bwMode="auto">
              <a:xfrm>
                <a:off x="2368" y="1057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5" name="Rectangle 150"/>
              <p:cNvSpPr>
                <a:spLocks noChangeArrowheads="1"/>
              </p:cNvSpPr>
              <p:nvPr/>
            </p:nvSpPr>
            <p:spPr bwMode="auto">
              <a:xfrm>
                <a:off x="2209" y="634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6" name="Rectangle 151"/>
              <p:cNvSpPr>
                <a:spLocks noChangeArrowheads="1"/>
              </p:cNvSpPr>
              <p:nvPr/>
            </p:nvSpPr>
            <p:spPr bwMode="auto">
              <a:xfrm>
                <a:off x="2209" y="677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7" name="Rectangle 152"/>
              <p:cNvSpPr>
                <a:spLocks noChangeArrowheads="1"/>
              </p:cNvSpPr>
              <p:nvPr/>
            </p:nvSpPr>
            <p:spPr bwMode="auto">
              <a:xfrm>
                <a:off x="2209" y="719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8" name="Rectangle 153"/>
              <p:cNvSpPr>
                <a:spLocks noChangeArrowheads="1"/>
              </p:cNvSpPr>
              <p:nvPr/>
            </p:nvSpPr>
            <p:spPr bwMode="auto">
              <a:xfrm>
                <a:off x="2209" y="762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9" name="Rectangle 154"/>
              <p:cNvSpPr>
                <a:spLocks noChangeArrowheads="1"/>
              </p:cNvSpPr>
              <p:nvPr/>
            </p:nvSpPr>
            <p:spPr bwMode="auto">
              <a:xfrm>
                <a:off x="2209" y="805"/>
                <a:ext cx="55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0" name="Rectangle 155"/>
              <p:cNvSpPr>
                <a:spLocks noChangeArrowheads="1"/>
              </p:cNvSpPr>
              <p:nvPr/>
            </p:nvSpPr>
            <p:spPr bwMode="auto">
              <a:xfrm>
                <a:off x="2209" y="845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1" name="Rectangle 156"/>
              <p:cNvSpPr>
                <a:spLocks noChangeArrowheads="1"/>
              </p:cNvSpPr>
              <p:nvPr/>
            </p:nvSpPr>
            <p:spPr bwMode="auto">
              <a:xfrm>
                <a:off x="2209" y="887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2" name="Rectangle 157"/>
              <p:cNvSpPr>
                <a:spLocks noChangeArrowheads="1"/>
              </p:cNvSpPr>
              <p:nvPr/>
            </p:nvSpPr>
            <p:spPr bwMode="auto">
              <a:xfrm>
                <a:off x="2209" y="930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3" name="Rectangle 158"/>
              <p:cNvSpPr>
                <a:spLocks noChangeArrowheads="1"/>
              </p:cNvSpPr>
              <p:nvPr/>
            </p:nvSpPr>
            <p:spPr bwMode="auto">
              <a:xfrm>
                <a:off x="2209" y="972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4" name="Rectangle 159"/>
              <p:cNvSpPr>
                <a:spLocks noChangeArrowheads="1"/>
              </p:cNvSpPr>
              <p:nvPr/>
            </p:nvSpPr>
            <p:spPr bwMode="auto">
              <a:xfrm>
                <a:off x="2209" y="1015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5" name="Rectangle 160"/>
              <p:cNvSpPr>
                <a:spLocks noChangeArrowheads="1"/>
              </p:cNvSpPr>
              <p:nvPr/>
            </p:nvSpPr>
            <p:spPr bwMode="auto">
              <a:xfrm>
                <a:off x="2209" y="1057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6" name="Rectangle 161"/>
              <p:cNvSpPr>
                <a:spLocks noChangeArrowheads="1"/>
              </p:cNvSpPr>
              <p:nvPr/>
            </p:nvSpPr>
            <p:spPr bwMode="auto">
              <a:xfrm>
                <a:off x="2285" y="634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7" name="Rectangle 162"/>
              <p:cNvSpPr>
                <a:spLocks noChangeArrowheads="1"/>
              </p:cNvSpPr>
              <p:nvPr/>
            </p:nvSpPr>
            <p:spPr bwMode="auto">
              <a:xfrm>
                <a:off x="2285" y="677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8" name="Rectangle 163"/>
              <p:cNvSpPr>
                <a:spLocks noChangeArrowheads="1"/>
              </p:cNvSpPr>
              <p:nvPr/>
            </p:nvSpPr>
            <p:spPr bwMode="auto">
              <a:xfrm>
                <a:off x="2285" y="762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9" name="Rectangle 164"/>
              <p:cNvSpPr>
                <a:spLocks noChangeArrowheads="1"/>
              </p:cNvSpPr>
              <p:nvPr/>
            </p:nvSpPr>
            <p:spPr bwMode="auto">
              <a:xfrm>
                <a:off x="2285" y="805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0" name="Rectangle 165"/>
              <p:cNvSpPr>
                <a:spLocks noChangeArrowheads="1"/>
              </p:cNvSpPr>
              <p:nvPr/>
            </p:nvSpPr>
            <p:spPr bwMode="auto">
              <a:xfrm>
                <a:off x="2285" y="84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1" name="Rectangle 166"/>
              <p:cNvSpPr>
                <a:spLocks noChangeArrowheads="1"/>
              </p:cNvSpPr>
              <p:nvPr/>
            </p:nvSpPr>
            <p:spPr bwMode="auto">
              <a:xfrm>
                <a:off x="2285" y="93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2" name="Rectangle 167"/>
              <p:cNvSpPr>
                <a:spLocks noChangeArrowheads="1"/>
              </p:cNvSpPr>
              <p:nvPr/>
            </p:nvSpPr>
            <p:spPr bwMode="auto">
              <a:xfrm>
                <a:off x="2285" y="972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3" name="Rectangle 168"/>
              <p:cNvSpPr>
                <a:spLocks noChangeArrowheads="1"/>
              </p:cNvSpPr>
              <p:nvPr/>
            </p:nvSpPr>
            <p:spPr bwMode="auto">
              <a:xfrm>
                <a:off x="2285" y="101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4" name="Rectangle 169"/>
              <p:cNvSpPr>
                <a:spLocks noChangeArrowheads="1"/>
              </p:cNvSpPr>
              <p:nvPr/>
            </p:nvSpPr>
            <p:spPr bwMode="auto">
              <a:xfrm>
                <a:off x="2285" y="1057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5" name="Rectangle 170"/>
              <p:cNvSpPr>
                <a:spLocks noChangeArrowheads="1"/>
              </p:cNvSpPr>
              <p:nvPr/>
            </p:nvSpPr>
            <p:spPr bwMode="auto">
              <a:xfrm>
                <a:off x="2533" y="1142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6" name="Rectangle 171"/>
              <p:cNvSpPr>
                <a:spLocks noChangeArrowheads="1"/>
              </p:cNvSpPr>
              <p:nvPr/>
            </p:nvSpPr>
            <p:spPr bwMode="auto">
              <a:xfrm>
                <a:off x="2533" y="118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7" name="Rectangle 172"/>
              <p:cNvSpPr>
                <a:spLocks noChangeArrowheads="1"/>
              </p:cNvSpPr>
              <p:nvPr/>
            </p:nvSpPr>
            <p:spPr bwMode="auto">
              <a:xfrm>
                <a:off x="2533" y="1227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8" name="Rectangle 173"/>
              <p:cNvSpPr>
                <a:spLocks noChangeArrowheads="1"/>
              </p:cNvSpPr>
              <p:nvPr/>
            </p:nvSpPr>
            <p:spPr bwMode="auto">
              <a:xfrm>
                <a:off x="2533" y="1270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9" name="Rectangle 174"/>
              <p:cNvSpPr>
                <a:spLocks noChangeArrowheads="1"/>
              </p:cNvSpPr>
              <p:nvPr/>
            </p:nvSpPr>
            <p:spPr bwMode="auto">
              <a:xfrm>
                <a:off x="2533" y="1312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0" name="Rectangle 175"/>
              <p:cNvSpPr>
                <a:spLocks noChangeArrowheads="1"/>
              </p:cNvSpPr>
              <p:nvPr/>
            </p:nvSpPr>
            <p:spPr bwMode="auto">
              <a:xfrm>
                <a:off x="2533" y="1355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1" name="Rectangle 176"/>
              <p:cNvSpPr>
                <a:spLocks noChangeArrowheads="1"/>
              </p:cNvSpPr>
              <p:nvPr/>
            </p:nvSpPr>
            <p:spPr bwMode="auto">
              <a:xfrm>
                <a:off x="2533" y="1438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2" name="Rectangle 177"/>
              <p:cNvSpPr>
                <a:spLocks noChangeArrowheads="1"/>
              </p:cNvSpPr>
              <p:nvPr/>
            </p:nvSpPr>
            <p:spPr bwMode="auto">
              <a:xfrm>
                <a:off x="2533" y="148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3" name="Rectangle 178"/>
              <p:cNvSpPr>
                <a:spLocks noChangeArrowheads="1"/>
              </p:cNvSpPr>
              <p:nvPr/>
            </p:nvSpPr>
            <p:spPr bwMode="auto">
              <a:xfrm>
                <a:off x="2533" y="1608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4" name="Rectangle 179"/>
              <p:cNvSpPr>
                <a:spLocks noChangeArrowheads="1"/>
              </p:cNvSpPr>
              <p:nvPr/>
            </p:nvSpPr>
            <p:spPr bwMode="auto">
              <a:xfrm>
                <a:off x="2533" y="1693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5" name="Rectangle 180"/>
              <p:cNvSpPr>
                <a:spLocks noChangeArrowheads="1"/>
              </p:cNvSpPr>
              <p:nvPr/>
            </p:nvSpPr>
            <p:spPr bwMode="auto">
              <a:xfrm>
                <a:off x="2533" y="1735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6" name="Rectangle 181"/>
              <p:cNvSpPr>
                <a:spLocks noChangeArrowheads="1"/>
              </p:cNvSpPr>
              <p:nvPr/>
            </p:nvSpPr>
            <p:spPr bwMode="auto">
              <a:xfrm>
                <a:off x="2618" y="634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7" name="Rectangle 182"/>
              <p:cNvSpPr>
                <a:spLocks noChangeArrowheads="1"/>
              </p:cNvSpPr>
              <p:nvPr/>
            </p:nvSpPr>
            <p:spPr bwMode="auto">
              <a:xfrm>
                <a:off x="2618" y="719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8" name="Rectangle 183"/>
              <p:cNvSpPr>
                <a:spLocks noChangeArrowheads="1"/>
              </p:cNvSpPr>
              <p:nvPr/>
            </p:nvSpPr>
            <p:spPr bwMode="auto">
              <a:xfrm>
                <a:off x="2618" y="762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9" name="Rectangle 184"/>
              <p:cNvSpPr>
                <a:spLocks noChangeArrowheads="1"/>
              </p:cNvSpPr>
              <p:nvPr/>
            </p:nvSpPr>
            <p:spPr bwMode="auto">
              <a:xfrm>
                <a:off x="2618" y="845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0" name="Rectangle 185"/>
              <p:cNvSpPr>
                <a:spLocks noChangeArrowheads="1"/>
              </p:cNvSpPr>
              <p:nvPr/>
            </p:nvSpPr>
            <p:spPr bwMode="auto">
              <a:xfrm>
                <a:off x="2618" y="887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1" name="Rectangle 186"/>
              <p:cNvSpPr>
                <a:spLocks noChangeArrowheads="1"/>
              </p:cNvSpPr>
              <p:nvPr/>
            </p:nvSpPr>
            <p:spPr bwMode="auto">
              <a:xfrm>
                <a:off x="2618" y="972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2" name="Rectangle 187"/>
              <p:cNvSpPr>
                <a:spLocks noChangeArrowheads="1"/>
              </p:cNvSpPr>
              <p:nvPr/>
            </p:nvSpPr>
            <p:spPr bwMode="auto">
              <a:xfrm>
                <a:off x="2618" y="1015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3" name="Rectangle 188"/>
              <p:cNvSpPr>
                <a:spLocks noChangeArrowheads="1"/>
              </p:cNvSpPr>
              <p:nvPr/>
            </p:nvSpPr>
            <p:spPr bwMode="auto">
              <a:xfrm>
                <a:off x="2618" y="1185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4" name="Rectangle 189"/>
              <p:cNvSpPr>
                <a:spLocks noChangeArrowheads="1"/>
              </p:cNvSpPr>
              <p:nvPr/>
            </p:nvSpPr>
            <p:spPr bwMode="auto">
              <a:xfrm>
                <a:off x="2618" y="1227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5" name="Rectangle 190"/>
              <p:cNvSpPr>
                <a:spLocks noChangeArrowheads="1"/>
              </p:cNvSpPr>
              <p:nvPr/>
            </p:nvSpPr>
            <p:spPr bwMode="auto">
              <a:xfrm>
                <a:off x="2618" y="1312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6" name="Rectangle 191"/>
              <p:cNvSpPr>
                <a:spLocks noChangeArrowheads="1"/>
              </p:cNvSpPr>
              <p:nvPr/>
            </p:nvSpPr>
            <p:spPr bwMode="auto">
              <a:xfrm>
                <a:off x="2618" y="1480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7" name="Rectangle 192"/>
              <p:cNvSpPr>
                <a:spLocks noChangeArrowheads="1"/>
              </p:cNvSpPr>
              <p:nvPr/>
            </p:nvSpPr>
            <p:spPr bwMode="auto">
              <a:xfrm>
                <a:off x="2618" y="1693"/>
                <a:ext cx="54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8" name="Rectangle 193"/>
              <p:cNvSpPr>
                <a:spLocks noChangeArrowheads="1"/>
              </p:cNvSpPr>
              <p:nvPr/>
            </p:nvSpPr>
            <p:spPr bwMode="auto">
              <a:xfrm>
                <a:off x="2453" y="1100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9" name="Rectangle 194"/>
              <p:cNvSpPr>
                <a:spLocks noChangeArrowheads="1"/>
              </p:cNvSpPr>
              <p:nvPr/>
            </p:nvSpPr>
            <p:spPr bwMode="auto">
              <a:xfrm>
                <a:off x="2453" y="1142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0" name="Rectangle 195"/>
              <p:cNvSpPr>
                <a:spLocks noChangeArrowheads="1"/>
              </p:cNvSpPr>
              <p:nvPr/>
            </p:nvSpPr>
            <p:spPr bwMode="auto">
              <a:xfrm>
                <a:off x="2453" y="1227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1" name="Rectangle 196"/>
              <p:cNvSpPr>
                <a:spLocks noChangeArrowheads="1"/>
              </p:cNvSpPr>
              <p:nvPr/>
            </p:nvSpPr>
            <p:spPr bwMode="auto">
              <a:xfrm>
                <a:off x="2453" y="1312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2" name="Rectangle 197"/>
              <p:cNvSpPr>
                <a:spLocks noChangeArrowheads="1"/>
              </p:cNvSpPr>
              <p:nvPr/>
            </p:nvSpPr>
            <p:spPr bwMode="auto">
              <a:xfrm>
                <a:off x="2453" y="1397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3" name="Rectangle 198"/>
              <p:cNvSpPr>
                <a:spLocks noChangeArrowheads="1"/>
              </p:cNvSpPr>
              <p:nvPr/>
            </p:nvSpPr>
            <p:spPr bwMode="auto">
              <a:xfrm>
                <a:off x="2453" y="1438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4" name="Rectangle 199"/>
              <p:cNvSpPr>
                <a:spLocks noChangeArrowheads="1"/>
              </p:cNvSpPr>
              <p:nvPr/>
            </p:nvSpPr>
            <p:spPr bwMode="auto">
              <a:xfrm>
                <a:off x="2453" y="1523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5" name="Rectangle 200"/>
              <p:cNvSpPr>
                <a:spLocks noChangeArrowheads="1"/>
              </p:cNvSpPr>
              <p:nvPr/>
            </p:nvSpPr>
            <p:spPr bwMode="auto">
              <a:xfrm>
                <a:off x="2453" y="1565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6" name="Rectangle 201"/>
              <p:cNvSpPr>
                <a:spLocks noChangeArrowheads="1"/>
              </p:cNvSpPr>
              <p:nvPr/>
            </p:nvSpPr>
            <p:spPr bwMode="auto">
              <a:xfrm>
                <a:off x="2453" y="1693"/>
                <a:ext cx="54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7" name="Rectangle 202"/>
              <p:cNvSpPr>
                <a:spLocks noChangeArrowheads="1"/>
              </p:cNvSpPr>
              <p:nvPr/>
            </p:nvSpPr>
            <p:spPr bwMode="auto">
              <a:xfrm>
                <a:off x="2368" y="110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8" name="Rectangle 203"/>
              <p:cNvSpPr>
                <a:spLocks noChangeArrowheads="1"/>
              </p:cNvSpPr>
              <p:nvPr/>
            </p:nvSpPr>
            <p:spPr bwMode="auto">
              <a:xfrm>
                <a:off x="2368" y="1142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9" name="Rectangle 204"/>
              <p:cNvSpPr>
                <a:spLocks noChangeArrowheads="1"/>
              </p:cNvSpPr>
              <p:nvPr/>
            </p:nvSpPr>
            <p:spPr bwMode="auto">
              <a:xfrm>
                <a:off x="2368" y="118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0" name="Rectangle 205"/>
              <p:cNvSpPr>
                <a:spLocks noChangeArrowheads="1"/>
              </p:cNvSpPr>
              <p:nvPr/>
            </p:nvSpPr>
            <p:spPr bwMode="auto">
              <a:xfrm>
                <a:off x="2368" y="1227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58" name="Group 407"/>
            <p:cNvGrpSpPr>
              <a:grpSpLocks/>
            </p:cNvGrpSpPr>
            <p:nvPr/>
          </p:nvGrpSpPr>
          <p:grpSpPr bwMode="auto">
            <a:xfrm>
              <a:off x="1617" y="1100"/>
              <a:ext cx="890" cy="1360"/>
              <a:chOff x="1617" y="1100"/>
              <a:chExt cx="890" cy="1360"/>
            </a:xfrm>
          </p:grpSpPr>
          <p:sp>
            <p:nvSpPr>
              <p:cNvPr id="1301" name="Rectangle 207"/>
              <p:cNvSpPr>
                <a:spLocks noChangeArrowheads="1"/>
              </p:cNvSpPr>
              <p:nvPr/>
            </p:nvSpPr>
            <p:spPr bwMode="auto">
              <a:xfrm>
                <a:off x="2368" y="1270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Rectangle 208"/>
              <p:cNvSpPr>
                <a:spLocks noChangeArrowheads="1"/>
              </p:cNvSpPr>
              <p:nvPr/>
            </p:nvSpPr>
            <p:spPr bwMode="auto">
              <a:xfrm>
                <a:off x="2368" y="1312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Rectangle 209"/>
              <p:cNvSpPr>
                <a:spLocks noChangeArrowheads="1"/>
              </p:cNvSpPr>
              <p:nvPr/>
            </p:nvSpPr>
            <p:spPr bwMode="auto">
              <a:xfrm>
                <a:off x="2368" y="1355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Rectangle 210"/>
              <p:cNvSpPr>
                <a:spLocks noChangeArrowheads="1"/>
              </p:cNvSpPr>
              <p:nvPr/>
            </p:nvSpPr>
            <p:spPr bwMode="auto">
              <a:xfrm>
                <a:off x="2368" y="1397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Rectangle 211"/>
              <p:cNvSpPr>
                <a:spLocks noChangeArrowheads="1"/>
              </p:cNvSpPr>
              <p:nvPr/>
            </p:nvSpPr>
            <p:spPr bwMode="auto">
              <a:xfrm>
                <a:off x="2368" y="148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Rectangle 212"/>
              <p:cNvSpPr>
                <a:spLocks noChangeArrowheads="1"/>
              </p:cNvSpPr>
              <p:nvPr/>
            </p:nvSpPr>
            <p:spPr bwMode="auto">
              <a:xfrm>
                <a:off x="2368" y="1523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Rectangle 213"/>
              <p:cNvSpPr>
                <a:spLocks noChangeArrowheads="1"/>
              </p:cNvSpPr>
              <p:nvPr/>
            </p:nvSpPr>
            <p:spPr bwMode="auto">
              <a:xfrm>
                <a:off x="2368" y="156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14"/>
              <p:cNvSpPr>
                <a:spLocks noChangeArrowheads="1"/>
              </p:cNvSpPr>
              <p:nvPr/>
            </p:nvSpPr>
            <p:spPr bwMode="auto">
              <a:xfrm>
                <a:off x="2368" y="1608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Rectangle 215"/>
              <p:cNvSpPr>
                <a:spLocks noChangeArrowheads="1"/>
              </p:cNvSpPr>
              <p:nvPr/>
            </p:nvSpPr>
            <p:spPr bwMode="auto">
              <a:xfrm>
                <a:off x="2209" y="1142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Rectangle 216"/>
              <p:cNvSpPr>
                <a:spLocks noChangeArrowheads="1"/>
              </p:cNvSpPr>
              <p:nvPr/>
            </p:nvSpPr>
            <p:spPr bwMode="auto">
              <a:xfrm>
                <a:off x="2209" y="1227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Rectangle 217"/>
              <p:cNvSpPr>
                <a:spLocks noChangeArrowheads="1"/>
              </p:cNvSpPr>
              <p:nvPr/>
            </p:nvSpPr>
            <p:spPr bwMode="auto">
              <a:xfrm>
                <a:off x="2209" y="1270"/>
                <a:ext cx="55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Rectangle 218"/>
              <p:cNvSpPr>
                <a:spLocks noChangeArrowheads="1"/>
              </p:cNvSpPr>
              <p:nvPr/>
            </p:nvSpPr>
            <p:spPr bwMode="auto">
              <a:xfrm>
                <a:off x="2209" y="1312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Rectangle 219"/>
              <p:cNvSpPr>
                <a:spLocks noChangeArrowheads="1"/>
              </p:cNvSpPr>
              <p:nvPr/>
            </p:nvSpPr>
            <p:spPr bwMode="auto">
              <a:xfrm>
                <a:off x="2209" y="1397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Rectangle 220"/>
              <p:cNvSpPr>
                <a:spLocks noChangeArrowheads="1"/>
              </p:cNvSpPr>
              <p:nvPr/>
            </p:nvSpPr>
            <p:spPr bwMode="auto">
              <a:xfrm>
                <a:off x="2209" y="1480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Rectangle 221"/>
              <p:cNvSpPr>
                <a:spLocks noChangeArrowheads="1"/>
              </p:cNvSpPr>
              <p:nvPr/>
            </p:nvSpPr>
            <p:spPr bwMode="auto">
              <a:xfrm>
                <a:off x="2209" y="1523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Rectangle 222"/>
              <p:cNvSpPr>
                <a:spLocks noChangeArrowheads="1"/>
              </p:cNvSpPr>
              <p:nvPr/>
            </p:nvSpPr>
            <p:spPr bwMode="auto">
              <a:xfrm>
                <a:off x="2209" y="1565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Rectangle 223"/>
              <p:cNvSpPr>
                <a:spLocks noChangeArrowheads="1"/>
              </p:cNvSpPr>
              <p:nvPr/>
            </p:nvSpPr>
            <p:spPr bwMode="auto">
              <a:xfrm>
                <a:off x="2209" y="1608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224"/>
              <p:cNvSpPr>
                <a:spLocks noChangeArrowheads="1"/>
              </p:cNvSpPr>
              <p:nvPr/>
            </p:nvSpPr>
            <p:spPr bwMode="auto">
              <a:xfrm>
                <a:off x="2209" y="1693"/>
                <a:ext cx="55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Rectangle 225"/>
              <p:cNvSpPr>
                <a:spLocks noChangeArrowheads="1"/>
              </p:cNvSpPr>
              <p:nvPr/>
            </p:nvSpPr>
            <p:spPr bwMode="auto">
              <a:xfrm>
                <a:off x="2209" y="1735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Rectangle 226"/>
              <p:cNvSpPr>
                <a:spLocks noChangeArrowheads="1"/>
              </p:cNvSpPr>
              <p:nvPr/>
            </p:nvSpPr>
            <p:spPr bwMode="auto">
              <a:xfrm>
                <a:off x="2285" y="110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Rectangle 227"/>
              <p:cNvSpPr>
                <a:spLocks noChangeArrowheads="1"/>
              </p:cNvSpPr>
              <p:nvPr/>
            </p:nvSpPr>
            <p:spPr bwMode="auto">
              <a:xfrm>
                <a:off x="2285" y="1142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Rectangle 228"/>
              <p:cNvSpPr>
                <a:spLocks noChangeArrowheads="1"/>
              </p:cNvSpPr>
              <p:nvPr/>
            </p:nvSpPr>
            <p:spPr bwMode="auto">
              <a:xfrm>
                <a:off x="2285" y="118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Rectangle 229"/>
              <p:cNvSpPr>
                <a:spLocks noChangeArrowheads="1"/>
              </p:cNvSpPr>
              <p:nvPr/>
            </p:nvSpPr>
            <p:spPr bwMode="auto">
              <a:xfrm>
                <a:off x="2285" y="1227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Rectangle 230"/>
              <p:cNvSpPr>
                <a:spLocks noChangeArrowheads="1"/>
              </p:cNvSpPr>
              <p:nvPr/>
            </p:nvSpPr>
            <p:spPr bwMode="auto">
              <a:xfrm>
                <a:off x="2285" y="1270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Rectangle 231"/>
              <p:cNvSpPr>
                <a:spLocks noChangeArrowheads="1"/>
              </p:cNvSpPr>
              <p:nvPr/>
            </p:nvSpPr>
            <p:spPr bwMode="auto">
              <a:xfrm>
                <a:off x="2285" y="1355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Rectangle 232"/>
              <p:cNvSpPr>
                <a:spLocks noChangeArrowheads="1"/>
              </p:cNvSpPr>
              <p:nvPr/>
            </p:nvSpPr>
            <p:spPr bwMode="auto">
              <a:xfrm>
                <a:off x="2285" y="148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Rectangle 233"/>
              <p:cNvSpPr>
                <a:spLocks noChangeArrowheads="1"/>
              </p:cNvSpPr>
              <p:nvPr/>
            </p:nvSpPr>
            <p:spPr bwMode="auto">
              <a:xfrm>
                <a:off x="2285" y="1523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234"/>
              <p:cNvSpPr>
                <a:spLocks noChangeArrowheads="1"/>
              </p:cNvSpPr>
              <p:nvPr/>
            </p:nvSpPr>
            <p:spPr bwMode="auto">
              <a:xfrm>
                <a:off x="2285" y="156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Rectangle 235"/>
              <p:cNvSpPr>
                <a:spLocks noChangeArrowheads="1"/>
              </p:cNvSpPr>
              <p:nvPr/>
            </p:nvSpPr>
            <p:spPr bwMode="auto">
              <a:xfrm>
                <a:off x="2285" y="1693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Rectangle 236"/>
              <p:cNvSpPr>
                <a:spLocks noChangeArrowheads="1"/>
              </p:cNvSpPr>
              <p:nvPr/>
            </p:nvSpPr>
            <p:spPr bwMode="auto">
              <a:xfrm>
                <a:off x="2285" y="1735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Rectangle 237"/>
              <p:cNvSpPr>
                <a:spLocks noChangeArrowheads="1"/>
              </p:cNvSpPr>
              <p:nvPr/>
            </p:nvSpPr>
            <p:spPr bwMode="auto">
              <a:xfrm>
                <a:off x="2453" y="1780"/>
                <a:ext cx="5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Rectangle 238"/>
              <p:cNvSpPr>
                <a:spLocks noChangeArrowheads="1"/>
              </p:cNvSpPr>
              <p:nvPr/>
            </p:nvSpPr>
            <p:spPr bwMode="auto">
              <a:xfrm>
                <a:off x="2453" y="1905"/>
                <a:ext cx="5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Rectangle 239"/>
              <p:cNvSpPr>
                <a:spLocks noChangeArrowheads="1"/>
              </p:cNvSpPr>
              <p:nvPr/>
            </p:nvSpPr>
            <p:spPr bwMode="auto">
              <a:xfrm>
                <a:off x="2368" y="1780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Rectangle 240"/>
              <p:cNvSpPr>
                <a:spLocks noChangeArrowheads="1"/>
              </p:cNvSpPr>
              <p:nvPr/>
            </p:nvSpPr>
            <p:spPr bwMode="auto">
              <a:xfrm>
                <a:off x="2368" y="1863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Rectangle 241"/>
              <p:cNvSpPr>
                <a:spLocks noChangeArrowheads="1"/>
              </p:cNvSpPr>
              <p:nvPr/>
            </p:nvSpPr>
            <p:spPr bwMode="auto">
              <a:xfrm>
                <a:off x="2368" y="1948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Rectangle 242"/>
              <p:cNvSpPr>
                <a:spLocks noChangeArrowheads="1"/>
              </p:cNvSpPr>
              <p:nvPr/>
            </p:nvSpPr>
            <p:spPr bwMode="auto">
              <a:xfrm>
                <a:off x="2368" y="2033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Rectangle 243"/>
              <p:cNvSpPr>
                <a:spLocks noChangeArrowheads="1"/>
              </p:cNvSpPr>
              <p:nvPr/>
            </p:nvSpPr>
            <p:spPr bwMode="auto">
              <a:xfrm>
                <a:off x="2368" y="2118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Rectangle 244"/>
              <p:cNvSpPr>
                <a:spLocks noChangeArrowheads="1"/>
              </p:cNvSpPr>
              <p:nvPr/>
            </p:nvSpPr>
            <p:spPr bwMode="auto">
              <a:xfrm>
                <a:off x="2209" y="1823"/>
                <a:ext cx="55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Rectangle 245"/>
              <p:cNvSpPr>
                <a:spLocks noChangeArrowheads="1"/>
              </p:cNvSpPr>
              <p:nvPr/>
            </p:nvSpPr>
            <p:spPr bwMode="auto">
              <a:xfrm>
                <a:off x="2209" y="1863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Rectangle 246"/>
              <p:cNvSpPr>
                <a:spLocks noChangeArrowheads="1"/>
              </p:cNvSpPr>
              <p:nvPr/>
            </p:nvSpPr>
            <p:spPr bwMode="auto">
              <a:xfrm>
                <a:off x="2209" y="1948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Rectangle 247"/>
              <p:cNvSpPr>
                <a:spLocks noChangeArrowheads="1"/>
              </p:cNvSpPr>
              <p:nvPr/>
            </p:nvSpPr>
            <p:spPr bwMode="auto">
              <a:xfrm>
                <a:off x="2209" y="1990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Rectangle 248"/>
              <p:cNvSpPr>
                <a:spLocks noChangeArrowheads="1"/>
              </p:cNvSpPr>
              <p:nvPr/>
            </p:nvSpPr>
            <p:spPr bwMode="auto">
              <a:xfrm>
                <a:off x="2209" y="2033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Rectangle 249"/>
              <p:cNvSpPr>
                <a:spLocks noChangeArrowheads="1"/>
              </p:cNvSpPr>
              <p:nvPr/>
            </p:nvSpPr>
            <p:spPr bwMode="auto">
              <a:xfrm>
                <a:off x="2209" y="2160"/>
                <a:ext cx="55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Rectangle 250"/>
              <p:cNvSpPr>
                <a:spLocks noChangeArrowheads="1"/>
              </p:cNvSpPr>
              <p:nvPr/>
            </p:nvSpPr>
            <p:spPr bwMode="auto">
              <a:xfrm>
                <a:off x="2209" y="2253"/>
                <a:ext cx="55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Rectangle 251"/>
              <p:cNvSpPr>
                <a:spLocks noChangeArrowheads="1"/>
              </p:cNvSpPr>
              <p:nvPr/>
            </p:nvSpPr>
            <p:spPr bwMode="auto">
              <a:xfrm>
                <a:off x="2285" y="1780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Rectangle 252"/>
              <p:cNvSpPr>
                <a:spLocks noChangeArrowheads="1"/>
              </p:cNvSpPr>
              <p:nvPr/>
            </p:nvSpPr>
            <p:spPr bwMode="auto">
              <a:xfrm>
                <a:off x="2285" y="190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Rectangle 253"/>
              <p:cNvSpPr>
                <a:spLocks noChangeArrowheads="1"/>
              </p:cNvSpPr>
              <p:nvPr/>
            </p:nvSpPr>
            <p:spPr bwMode="auto">
              <a:xfrm>
                <a:off x="2285" y="199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Rectangle 254"/>
              <p:cNvSpPr>
                <a:spLocks noChangeArrowheads="1"/>
              </p:cNvSpPr>
              <p:nvPr/>
            </p:nvSpPr>
            <p:spPr bwMode="auto">
              <a:xfrm>
                <a:off x="1685" y="175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Rectangle 255"/>
              <p:cNvSpPr>
                <a:spLocks noChangeArrowheads="1"/>
              </p:cNvSpPr>
              <p:nvPr/>
            </p:nvSpPr>
            <p:spPr bwMode="auto">
              <a:xfrm>
                <a:off x="1685" y="181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Rectangle 256"/>
              <p:cNvSpPr>
                <a:spLocks noChangeArrowheads="1"/>
              </p:cNvSpPr>
              <p:nvPr/>
            </p:nvSpPr>
            <p:spPr bwMode="auto">
              <a:xfrm>
                <a:off x="1685" y="1842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Rectangle 257"/>
              <p:cNvSpPr>
                <a:spLocks noChangeArrowheads="1"/>
              </p:cNvSpPr>
              <p:nvPr/>
            </p:nvSpPr>
            <p:spPr bwMode="auto">
              <a:xfrm>
                <a:off x="1685" y="1898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Rectangle 258"/>
              <p:cNvSpPr>
                <a:spLocks noChangeArrowheads="1"/>
              </p:cNvSpPr>
              <p:nvPr/>
            </p:nvSpPr>
            <p:spPr bwMode="auto">
              <a:xfrm>
                <a:off x="1685" y="192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Rectangle 259"/>
              <p:cNvSpPr>
                <a:spLocks noChangeArrowheads="1"/>
              </p:cNvSpPr>
              <p:nvPr/>
            </p:nvSpPr>
            <p:spPr bwMode="auto">
              <a:xfrm>
                <a:off x="1685" y="195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Rectangle 260"/>
              <p:cNvSpPr>
                <a:spLocks noChangeArrowheads="1"/>
              </p:cNvSpPr>
              <p:nvPr/>
            </p:nvSpPr>
            <p:spPr bwMode="auto">
              <a:xfrm>
                <a:off x="1685" y="201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Rectangle 261"/>
              <p:cNvSpPr>
                <a:spLocks noChangeArrowheads="1"/>
              </p:cNvSpPr>
              <p:nvPr/>
            </p:nvSpPr>
            <p:spPr bwMode="auto">
              <a:xfrm>
                <a:off x="1685" y="207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Rectangle 262"/>
              <p:cNvSpPr>
                <a:spLocks noChangeArrowheads="1"/>
              </p:cNvSpPr>
              <p:nvPr/>
            </p:nvSpPr>
            <p:spPr bwMode="auto">
              <a:xfrm>
                <a:off x="1685" y="210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Rectangle 263"/>
              <p:cNvSpPr>
                <a:spLocks noChangeArrowheads="1"/>
              </p:cNvSpPr>
              <p:nvPr/>
            </p:nvSpPr>
            <p:spPr bwMode="auto">
              <a:xfrm>
                <a:off x="1685" y="216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Rectangle 264"/>
              <p:cNvSpPr>
                <a:spLocks noChangeArrowheads="1"/>
              </p:cNvSpPr>
              <p:nvPr/>
            </p:nvSpPr>
            <p:spPr bwMode="auto">
              <a:xfrm>
                <a:off x="1685" y="219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Rectangle 265"/>
              <p:cNvSpPr>
                <a:spLocks noChangeArrowheads="1"/>
              </p:cNvSpPr>
              <p:nvPr/>
            </p:nvSpPr>
            <p:spPr bwMode="auto">
              <a:xfrm>
                <a:off x="1685" y="225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Rectangle 266"/>
              <p:cNvSpPr>
                <a:spLocks noChangeArrowheads="1"/>
              </p:cNvSpPr>
              <p:nvPr/>
            </p:nvSpPr>
            <p:spPr bwMode="auto">
              <a:xfrm>
                <a:off x="1685" y="2279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Rectangle 267"/>
              <p:cNvSpPr>
                <a:spLocks noChangeArrowheads="1"/>
              </p:cNvSpPr>
              <p:nvPr/>
            </p:nvSpPr>
            <p:spPr bwMode="auto">
              <a:xfrm>
                <a:off x="1685" y="236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Rectangle 268"/>
              <p:cNvSpPr>
                <a:spLocks noChangeArrowheads="1"/>
              </p:cNvSpPr>
              <p:nvPr/>
            </p:nvSpPr>
            <p:spPr bwMode="auto">
              <a:xfrm>
                <a:off x="1732" y="175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Rectangle 269"/>
              <p:cNvSpPr>
                <a:spLocks noChangeArrowheads="1"/>
              </p:cNvSpPr>
              <p:nvPr/>
            </p:nvSpPr>
            <p:spPr bwMode="auto">
              <a:xfrm>
                <a:off x="1732" y="1842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Rectangle 270"/>
              <p:cNvSpPr>
                <a:spLocks noChangeArrowheads="1"/>
              </p:cNvSpPr>
              <p:nvPr/>
            </p:nvSpPr>
            <p:spPr bwMode="auto">
              <a:xfrm>
                <a:off x="1732" y="187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Rectangle 271"/>
              <p:cNvSpPr>
                <a:spLocks noChangeArrowheads="1"/>
              </p:cNvSpPr>
              <p:nvPr/>
            </p:nvSpPr>
            <p:spPr bwMode="auto">
              <a:xfrm>
                <a:off x="1732" y="1898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272"/>
              <p:cNvSpPr>
                <a:spLocks noChangeArrowheads="1"/>
              </p:cNvSpPr>
              <p:nvPr/>
            </p:nvSpPr>
            <p:spPr bwMode="auto">
              <a:xfrm>
                <a:off x="1732" y="192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Rectangle 273"/>
              <p:cNvSpPr>
                <a:spLocks noChangeArrowheads="1"/>
              </p:cNvSpPr>
              <p:nvPr/>
            </p:nvSpPr>
            <p:spPr bwMode="auto">
              <a:xfrm>
                <a:off x="1732" y="195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Rectangle 274"/>
              <p:cNvSpPr>
                <a:spLocks noChangeArrowheads="1"/>
              </p:cNvSpPr>
              <p:nvPr/>
            </p:nvSpPr>
            <p:spPr bwMode="auto">
              <a:xfrm>
                <a:off x="1732" y="201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Rectangle 275"/>
              <p:cNvSpPr>
                <a:spLocks noChangeArrowheads="1"/>
              </p:cNvSpPr>
              <p:nvPr/>
            </p:nvSpPr>
            <p:spPr bwMode="auto">
              <a:xfrm>
                <a:off x="1732" y="2045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Rectangle 276"/>
              <p:cNvSpPr>
                <a:spLocks noChangeArrowheads="1"/>
              </p:cNvSpPr>
              <p:nvPr/>
            </p:nvSpPr>
            <p:spPr bwMode="auto">
              <a:xfrm>
                <a:off x="1732" y="207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Rectangle 277"/>
              <p:cNvSpPr>
                <a:spLocks noChangeArrowheads="1"/>
              </p:cNvSpPr>
              <p:nvPr/>
            </p:nvSpPr>
            <p:spPr bwMode="auto">
              <a:xfrm>
                <a:off x="1732" y="216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Rectangle 278"/>
              <p:cNvSpPr>
                <a:spLocks noChangeArrowheads="1"/>
              </p:cNvSpPr>
              <p:nvPr/>
            </p:nvSpPr>
            <p:spPr bwMode="auto">
              <a:xfrm>
                <a:off x="1732" y="219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Rectangle 279"/>
              <p:cNvSpPr>
                <a:spLocks noChangeArrowheads="1"/>
              </p:cNvSpPr>
              <p:nvPr/>
            </p:nvSpPr>
            <p:spPr bwMode="auto">
              <a:xfrm>
                <a:off x="1732" y="222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Rectangle 280"/>
              <p:cNvSpPr>
                <a:spLocks noChangeArrowheads="1"/>
              </p:cNvSpPr>
              <p:nvPr/>
            </p:nvSpPr>
            <p:spPr bwMode="auto">
              <a:xfrm>
                <a:off x="1732" y="225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Rectangle 281"/>
              <p:cNvSpPr>
                <a:spLocks noChangeArrowheads="1"/>
              </p:cNvSpPr>
              <p:nvPr/>
            </p:nvSpPr>
            <p:spPr bwMode="auto">
              <a:xfrm>
                <a:off x="1732" y="2338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Rectangle 282"/>
              <p:cNvSpPr>
                <a:spLocks noChangeArrowheads="1"/>
              </p:cNvSpPr>
              <p:nvPr/>
            </p:nvSpPr>
            <p:spPr bwMode="auto">
              <a:xfrm>
                <a:off x="1732" y="236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Rectangle 283"/>
              <p:cNvSpPr>
                <a:spLocks noChangeArrowheads="1"/>
              </p:cNvSpPr>
              <p:nvPr/>
            </p:nvSpPr>
            <p:spPr bwMode="auto">
              <a:xfrm>
                <a:off x="1617" y="1870"/>
                <a:ext cx="23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Rectangle 284"/>
              <p:cNvSpPr>
                <a:spLocks noChangeArrowheads="1"/>
              </p:cNvSpPr>
              <p:nvPr/>
            </p:nvSpPr>
            <p:spPr bwMode="auto">
              <a:xfrm>
                <a:off x="1617" y="1929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Rectangle 285"/>
              <p:cNvSpPr>
                <a:spLocks noChangeArrowheads="1"/>
              </p:cNvSpPr>
              <p:nvPr/>
            </p:nvSpPr>
            <p:spPr bwMode="auto">
              <a:xfrm>
                <a:off x="1617" y="1960"/>
                <a:ext cx="23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Rectangle 286"/>
              <p:cNvSpPr>
                <a:spLocks noChangeArrowheads="1"/>
              </p:cNvSpPr>
              <p:nvPr/>
            </p:nvSpPr>
            <p:spPr bwMode="auto">
              <a:xfrm>
                <a:off x="1617" y="2047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Rectangle 287"/>
              <p:cNvSpPr>
                <a:spLocks noChangeArrowheads="1"/>
              </p:cNvSpPr>
              <p:nvPr/>
            </p:nvSpPr>
            <p:spPr bwMode="auto">
              <a:xfrm>
                <a:off x="1617" y="2106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Rectangle 288"/>
              <p:cNvSpPr>
                <a:spLocks noChangeArrowheads="1"/>
              </p:cNvSpPr>
              <p:nvPr/>
            </p:nvSpPr>
            <p:spPr bwMode="auto">
              <a:xfrm>
                <a:off x="1617" y="2134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Rectangle 289"/>
              <p:cNvSpPr>
                <a:spLocks noChangeArrowheads="1"/>
              </p:cNvSpPr>
              <p:nvPr/>
            </p:nvSpPr>
            <p:spPr bwMode="auto">
              <a:xfrm>
                <a:off x="1617" y="2194"/>
                <a:ext cx="23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Rectangle 290"/>
              <p:cNvSpPr>
                <a:spLocks noChangeArrowheads="1"/>
              </p:cNvSpPr>
              <p:nvPr/>
            </p:nvSpPr>
            <p:spPr bwMode="auto">
              <a:xfrm>
                <a:off x="1617" y="2222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Rectangle 291"/>
              <p:cNvSpPr>
                <a:spLocks noChangeArrowheads="1"/>
              </p:cNvSpPr>
              <p:nvPr/>
            </p:nvSpPr>
            <p:spPr bwMode="auto">
              <a:xfrm>
                <a:off x="1617" y="2281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Rectangle 292"/>
              <p:cNvSpPr>
                <a:spLocks noChangeArrowheads="1"/>
              </p:cNvSpPr>
              <p:nvPr/>
            </p:nvSpPr>
            <p:spPr bwMode="auto">
              <a:xfrm>
                <a:off x="1617" y="2309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Rectangle 293"/>
              <p:cNvSpPr>
                <a:spLocks noChangeArrowheads="1"/>
              </p:cNvSpPr>
              <p:nvPr/>
            </p:nvSpPr>
            <p:spPr bwMode="auto">
              <a:xfrm>
                <a:off x="1617" y="2397"/>
                <a:ext cx="23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Rectangle 294"/>
              <p:cNvSpPr>
                <a:spLocks noChangeArrowheads="1"/>
              </p:cNvSpPr>
              <p:nvPr/>
            </p:nvSpPr>
            <p:spPr bwMode="auto">
              <a:xfrm>
                <a:off x="1652" y="1782"/>
                <a:ext cx="21" cy="1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Rectangle 295"/>
              <p:cNvSpPr>
                <a:spLocks noChangeArrowheads="1"/>
              </p:cNvSpPr>
              <p:nvPr/>
            </p:nvSpPr>
            <p:spPr bwMode="auto">
              <a:xfrm>
                <a:off x="1652" y="1813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Rectangle 296"/>
              <p:cNvSpPr>
                <a:spLocks noChangeArrowheads="1"/>
              </p:cNvSpPr>
              <p:nvPr/>
            </p:nvSpPr>
            <p:spPr bwMode="auto">
              <a:xfrm>
                <a:off x="1652" y="1870"/>
                <a:ext cx="2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Rectangle 297"/>
              <p:cNvSpPr>
                <a:spLocks noChangeArrowheads="1"/>
              </p:cNvSpPr>
              <p:nvPr/>
            </p:nvSpPr>
            <p:spPr bwMode="auto">
              <a:xfrm>
                <a:off x="1652" y="1901"/>
                <a:ext cx="2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Rectangle 298"/>
              <p:cNvSpPr>
                <a:spLocks noChangeArrowheads="1"/>
              </p:cNvSpPr>
              <p:nvPr/>
            </p:nvSpPr>
            <p:spPr bwMode="auto">
              <a:xfrm>
                <a:off x="1652" y="1929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Rectangle 299"/>
              <p:cNvSpPr>
                <a:spLocks noChangeArrowheads="1"/>
              </p:cNvSpPr>
              <p:nvPr/>
            </p:nvSpPr>
            <p:spPr bwMode="auto">
              <a:xfrm>
                <a:off x="1652" y="1960"/>
                <a:ext cx="2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Rectangle 300"/>
              <p:cNvSpPr>
                <a:spLocks noChangeArrowheads="1"/>
              </p:cNvSpPr>
              <p:nvPr/>
            </p:nvSpPr>
            <p:spPr bwMode="auto">
              <a:xfrm>
                <a:off x="1652" y="1988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Rectangle 301"/>
              <p:cNvSpPr>
                <a:spLocks noChangeArrowheads="1"/>
              </p:cNvSpPr>
              <p:nvPr/>
            </p:nvSpPr>
            <p:spPr bwMode="auto">
              <a:xfrm>
                <a:off x="1652" y="2047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Rectangle 302"/>
              <p:cNvSpPr>
                <a:spLocks noChangeArrowheads="1"/>
              </p:cNvSpPr>
              <p:nvPr/>
            </p:nvSpPr>
            <p:spPr bwMode="auto">
              <a:xfrm>
                <a:off x="1652" y="2075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Rectangle 303"/>
              <p:cNvSpPr>
                <a:spLocks noChangeArrowheads="1"/>
              </p:cNvSpPr>
              <p:nvPr/>
            </p:nvSpPr>
            <p:spPr bwMode="auto">
              <a:xfrm>
                <a:off x="1652" y="2106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Rectangle 304"/>
              <p:cNvSpPr>
                <a:spLocks noChangeArrowheads="1"/>
              </p:cNvSpPr>
              <p:nvPr/>
            </p:nvSpPr>
            <p:spPr bwMode="auto">
              <a:xfrm>
                <a:off x="1652" y="2194"/>
                <a:ext cx="2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Rectangle 305"/>
              <p:cNvSpPr>
                <a:spLocks noChangeArrowheads="1"/>
              </p:cNvSpPr>
              <p:nvPr/>
            </p:nvSpPr>
            <p:spPr bwMode="auto">
              <a:xfrm>
                <a:off x="1652" y="2222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Rectangle 306"/>
              <p:cNvSpPr>
                <a:spLocks noChangeArrowheads="1"/>
              </p:cNvSpPr>
              <p:nvPr/>
            </p:nvSpPr>
            <p:spPr bwMode="auto">
              <a:xfrm>
                <a:off x="1652" y="2250"/>
                <a:ext cx="2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Rectangle 307"/>
              <p:cNvSpPr>
                <a:spLocks noChangeArrowheads="1"/>
              </p:cNvSpPr>
              <p:nvPr/>
            </p:nvSpPr>
            <p:spPr bwMode="auto">
              <a:xfrm>
                <a:off x="1652" y="2281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Rectangle 308"/>
              <p:cNvSpPr>
                <a:spLocks noChangeArrowheads="1"/>
              </p:cNvSpPr>
              <p:nvPr/>
            </p:nvSpPr>
            <p:spPr bwMode="auto">
              <a:xfrm>
                <a:off x="1652" y="2368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Rectangle 309"/>
              <p:cNvSpPr>
                <a:spLocks noChangeArrowheads="1"/>
              </p:cNvSpPr>
              <p:nvPr/>
            </p:nvSpPr>
            <p:spPr bwMode="auto">
              <a:xfrm>
                <a:off x="1652" y="2397"/>
                <a:ext cx="2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Rectangle 310"/>
              <p:cNvSpPr>
                <a:spLocks noChangeArrowheads="1"/>
              </p:cNvSpPr>
              <p:nvPr/>
            </p:nvSpPr>
            <p:spPr bwMode="auto">
              <a:xfrm>
                <a:off x="1775" y="175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Rectangle 311"/>
              <p:cNvSpPr>
                <a:spLocks noChangeArrowheads="1"/>
              </p:cNvSpPr>
              <p:nvPr/>
            </p:nvSpPr>
            <p:spPr bwMode="auto">
              <a:xfrm>
                <a:off x="1775" y="178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Rectangle 312"/>
              <p:cNvSpPr>
                <a:spLocks noChangeArrowheads="1"/>
              </p:cNvSpPr>
              <p:nvPr/>
            </p:nvSpPr>
            <p:spPr bwMode="auto">
              <a:xfrm>
                <a:off x="1775" y="181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Rectangle 313"/>
              <p:cNvSpPr>
                <a:spLocks noChangeArrowheads="1"/>
              </p:cNvSpPr>
              <p:nvPr/>
            </p:nvSpPr>
            <p:spPr bwMode="auto">
              <a:xfrm>
                <a:off x="1775" y="1842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Rectangle 314"/>
              <p:cNvSpPr>
                <a:spLocks noChangeArrowheads="1"/>
              </p:cNvSpPr>
              <p:nvPr/>
            </p:nvSpPr>
            <p:spPr bwMode="auto">
              <a:xfrm>
                <a:off x="1775" y="187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Rectangle 315"/>
              <p:cNvSpPr>
                <a:spLocks noChangeArrowheads="1"/>
              </p:cNvSpPr>
              <p:nvPr/>
            </p:nvSpPr>
            <p:spPr bwMode="auto">
              <a:xfrm>
                <a:off x="1775" y="192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Rectangle 316"/>
              <p:cNvSpPr>
                <a:spLocks noChangeArrowheads="1"/>
              </p:cNvSpPr>
              <p:nvPr/>
            </p:nvSpPr>
            <p:spPr bwMode="auto">
              <a:xfrm>
                <a:off x="1775" y="195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Rectangle 317"/>
              <p:cNvSpPr>
                <a:spLocks noChangeArrowheads="1"/>
              </p:cNvSpPr>
              <p:nvPr/>
            </p:nvSpPr>
            <p:spPr bwMode="auto">
              <a:xfrm>
                <a:off x="1775" y="201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Rectangle 318"/>
              <p:cNvSpPr>
                <a:spLocks noChangeArrowheads="1"/>
              </p:cNvSpPr>
              <p:nvPr/>
            </p:nvSpPr>
            <p:spPr bwMode="auto">
              <a:xfrm>
                <a:off x="1775" y="2045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Rectangle 319"/>
              <p:cNvSpPr>
                <a:spLocks noChangeArrowheads="1"/>
              </p:cNvSpPr>
              <p:nvPr/>
            </p:nvSpPr>
            <p:spPr bwMode="auto">
              <a:xfrm>
                <a:off x="1775" y="207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Rectangle 320"/>
              <p:cNvSpPr>
                <a:spLocks noChangeArrowheads="1"/>
              </p:cNvSpPr>
              <p:nvPr/>
            </p:nvSpPr>
            <p:spPr bwMode="auto">
              <a:xfrm>
                <a:off x="1775" y="210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Rectangle 321"/>
              <p:cNvSpPr>
                <a:spLocks noChangeArrowheads="1"/>
              </p:cNvSpPr>
              <p:nvPr/>
            </p:nvSpPr>
            <p:spPr bwMode="auto">
              <a:xfrm>
                <a:off x="1775" y="222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Rectangle 322"/>
              <p:cNvSpPr>
                <a:spLocks noChangeArrowheads="1"/>
              </p:cNvSpPr>
              <p:nvPr/>
            </p:nvSpPr>
            <p:spPr bwMode="auto">
              <a:xfrm>
                <a:off x="1775" y="2279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Rectangle 323"/>
              <p:cNvSpPr>
                <a:spLocks noChangeArrowheads="1"/>
              </p:cNvSpPr>
              <p:nvPr/>
            </p:nvSpPr>
            <p:spPr bwMode="auto">
              <a:xfrm>
                <a:off x="1822" y="175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Rectangle 324"/>
              <p:cNvSpPr>
                <a:spLocks noChangeArrowheads="1"/>
              </p:cNvSpPr>
              <p:nvPr/>
            </p:nvSpPr>
            <p:spPr bwMode="auto">
              <a:xfrm>
                <a:off x="1822" y="181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Rectangle 325"/>
              <p:cNvSpPr>
                <a:spLocks noChangeArrowheads="1"/>
              </p:cNvSpPr>
              <p:nvPr/>
            </p:nvSpPr>
            <p:spPr bwMode="auto">
              <a:xfrm>
                <a:off x="1822" y="187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Rectangle 326"/>
              <p:cNvSpPr>
                <a:spLocks noChangeArrowheads="1"/>
              </p:cNvSpPr>
              <p:nvPr/>
            </p:nvSpPr>
            <p:spPr bwMode="auto">
              <a:xfrm>
                <a:off x="1822" y="192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Rectangle 327"/>
              <p:cNvSpPr>
                <a:spLocks noChangeArrowheads="1"/>
              </p:cNvSpPr>
              <p:nvPr/>
            </p:nvSpPr>
            <p:spPr bwMode="auto">
              <a:xfrm>
                <a:off x="1822" y="201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Rectangle 328"/>
              <p:cNvSpPr>
                <a:spLocks noChangeArrowheads="1"/>
              </p:cNvSpPr>
              <p:nvPr/>
            </p:nvSpPr>
            <p:spPr bwMode="auto">
              <a:xfrm>
                <a:off x="1822" y="2045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Rectangle 329"/>
              <p:cNvSpPr>
                <a:spLocks noChangeArrowheads="1"/>
              </p:cNvSpPr>
              <p:nvPr/>
            </p:nvSpPr>
            <p:spPr bwMode="auto">
              <a:xfrm>
                <a:off x="1822" y="207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Rectangle 330"/>
              <p:cNvSpPr>
                <a:spLocks noChangeArrowheads="1"/>
              </p:cNvSpPr>
              <p:nvPr/>
            </p:nvSpPr>
            <p:spPr bwMode="auto">
              <a:xfrm>
                <a:off x="1822" y="210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Rectangle 331"/>
              <p:cNvSpPr>
                <a:spLocks noChangeArrowheads="1"/>
              </p:cNvSpPr>
              <p:nvPr/>
            </p:nvSpPr>
            <p:spPr bwMode="auto">
              <a:xfrm>
                <a:off x="1822" y="213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Rectangle 332"/>
              <p:cNvSpPr>
                <a:spLocks noChangeArrowheads="1"/>
              </p:cNvSpPr>
              <p:nvPr/>
            </p:nvSpPr>
            <p:spPr bwMode="auto">
              <a:xfrm>
                <a:off x="1822" y="219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Rectangle 333"/>
              <p:cNvSpPr>
                <a:spLocks noChangeArrowheads="1"/>
              </p:cNvSpPr>
              <p:nvPr/>
            </p:nvSpPr>
            <p:spPr bwMode="auto">
              <a:xfrm>
                <a:off x="1822" y="225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Rectangle 334"/>
              <p:cNvSpPr>
                <a:spLocks noChangeArrowheads="1"/>
              </p:cNvSpPr>
              <p:nvPr/>
            </p:nvSpPr>
            <p:spPr bwMode="auto">
              <a:xfrm>
                <a:off x="1822" y="2279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Rectangle 335"/>
              <p:cNvSpPr>
                <a:spLocks noChangeArrowheads="1"/>
              </p:cNvSpPr>
              <p:nvPr/>
            </p:nvSpPr>
            <p:spPr bwMode="auto">
              <a:xfrm>
                <a:off x="1822" y="230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0" name="Rectangle 336"/>
              <p:cNvSpPr>
                <a:spLocks noChangeArrowheads="1"/>
              </p:cNvSpPr>
              <p:nvPr/>
            </p:nvSpPr>
            <p:spPr bwMode="auto">
              <a:xfrm>
                <a:off x="1822" y="2338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Rectangle 337"/>
              <p:cNvSpPr>
                <a:spLocks noChangeArrowheads="1"/>
              </p:cNvSpPr>
              <p:nvPr/>
            </p:nvSpPr>
            <p:spPr bwMode="auto">
              <a:xfrm>
                <a:off x="1869" y="175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Rectangle 338"/>
              <p:cNvSpPr>
                <a:spLocks noChangeArrowheads="1"/>
              </p:cNvSpPr>
              <p:nvPr/>
            </p:nvSpPr>
            <p:spPr bwMode="auto">
              <a:xfrm>
                <a:off x="1869" y="178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Rectangle 339"/>
              <p:cNvSpPr>
                <a:spLocks noChangeArrowheads="1"/>
              </p:cNvSpPr>
              <p:nvPr/>
            </p:nvSpPr>
            <p:spPr bwMode="auto">
              <a:xfrm>
                <a:off x="1869" y="181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Rectangle 340"/>
              <p:cNvSpPr>
                <a:spLocks noChangeArrowheads="1"/>
              </p:cNvSpPr>
              <p:nvPr/>
            </p:nvSpPr>
            <p:spPr bwMode="auto">
              <a:xfrm>
                <a:off x="1869" y="187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Rectangle 341"/>
              <p:cNvSpPr>
                <a:spLocks noChangeArrowheads="1"/>
              </p:cNvSpPr>
              <p:nvPr/>
            </p:nvSpPr>
            <p:spPr bwMode="auto">
              <a:xfrm>
                <a:off x="1869" y="1898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6" name="Rectangle 342"/>
              <p:cNvSpPr>
                <a:spLocks noChangeArrowheads="1"/>
              </p:cNvSpPr>
              <p:nvPr/>
            </p:nvSpPr>
            <p:spPr bwMode="auto">
              <a:xfrm>
                <a:off x="1869" y="192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7" name="Rectangle 343"/>
              <p:cNvSpPr>
                <a:spLocks noChangeArrowheads="1"/>
              </p:cNvSpPr>
              <p:nvPr/>
            </p:nvSpPr>
            <p:spPr bwMode="auto">
              <a:xfrm>
                <a:off x="1869" y="198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8" name="Rectangle 344"/>
              <p:cNvSpPr>
                <a:spLocks noChangeArrowheads="1"/>
              </p:cNvSpPr>
              <p:nvPr/>
            </p:nvSpPr>
            <p:spPr bwMode="auto">
              <a:xfrm>
                <a:off x="1869" y="201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" name="Rectangle 345"/>
              <p:cNvSpPr>
                <a:spLocks noChangeArrowheads="1"/>
              </p:cNvSpPr>
              <p:nvPr/>
            </p:nvSpPr>
            <p:spPr bwMode="auto">
              <a:xfrm>
                <a:off x="1869" y="2045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0" name="Rectangle 346"/>
              <p:cNvSpPr>
                <a:spLocks noChangeArrowheads="1"/>
              </p:cNvSpPr>
              <p:nvPr/>
            </p:nvSpPr>
            <p:spPr bwMode="auto">
              <a:xfrm>
                <a:off x="1869" y="210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1" name="Rectangle 347"/>
              <p:cNvSpPr>
                <a:spLocks noChangeArrowheads="1"/>
              </p:cNvSpPr>
              <p:nvPr/>
            </p:nvSpPr>
            <p:spPr bwMode="auto">
              <a:xfrm>
                <a:off x="1869" y="213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2" name="Rectangle 348"/>
              <p:cNvSpPr>
                <a:spLocks noChangeArrowheads="1"/>
              </p:cNvSpPr>
              <p:nvPr/>
            </p:nvSpPr>
            <p:spPr bwMode="auto">
              <a:xfrm>
                <a:off x="1869" y="219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3" name="Rectangle 349"/>
              <p:cNvSpPr>
                <a:spLocks noChangeArrowheads="1"/>
              </p:cNvSpPr>
              <p:nvPr/>
            </p:nvSpPr>
            <p:spPr bwMode="auto">
              <a:xfrm>
                <a:off x="1869" y="222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4" name="Rectangle 350"/>
              <p:cNvSpPr>
                <a:spLocks noChangeArrowheads="1"/>
              </p:cNvSpPr>
              <p:nvPr/>
            </p:nvSpPr>
            <p:spPr bwMode="auto">
              <a:xfrm>
                <a:off x="1869" y="2279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5" name="Rectangle 351"/>
              <p:cNvSpPr>
                <a:spLocks noChangeArrowheads="1"/>
              </p:cNvSpPr>
              <p:nvPr/>
            </p:nvSpPr>
            <p:spPr bwMode="auto">
              <a:xfrm>
                <a:off x="1869" y="236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6" name="Rectangle 352"/>
              <p:cNvSpPr>
                <a:spLocks noChangeArrowheads="1"/>
              </p:cNvSpPr>
              <p:nvPr/>
            </p:nvSpPr>
            <p:spPr bwMode="auto">
              <a:xfrm>
                <a:off x="1917" y="1752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7" name="Rectangle 353"/>
              <p:cNvSpPr>
                <a:spLocks noChangeArrowheads="1"/>
              </p:cNvSpPr>
              <p:nvPr/>
            </p:nvSpPr>
            <p:spPr bwMode="auto">
              <a:xfrm>
                <a:off x="1917" y="1811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8" name="Rectangle 354"/>
              <p:cNvSpPr>
                <a:spLocks noChangeArrowheads="1"/>
              </p:cNvSpPr>
              <p:nvPr/>
            </p:nvSpPr>
            <p:spPr bwMode="auto">
              <a:xfrm>
                <a:off x="1917" y="1842"/>
                <a:ext cx="30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9" name="Rectangle 355"/>
              <p:cNvSpPr>
                <a:spLocks noChangeArrowheads="1"/>
              </p:cNvSpPr>
              <p:nvPr/>
            </p:nvSpPr>
            <p:spPr bwMode="auto">
              <a:xfrm>
                <a:off x="1917" y="1870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0" name="Rectangle 356"/>
              <p:cNvSpPr>
                <a:spLocks noChangeArrowheads="1"/>
              </p:cNvSpPr>
              <p:nvPr/>
            </p:nvSpPr>
            <p:spPr bwMode="auto">
              <a:xfrm>
                <a:off x="1917" y="1929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1" name="Rectangle 357"/>
              <p:cNvSpPr>
                <a:spLocks noChangeArrowheads="1"/>
              </p:cNvSpPr>
              <p:nvPr/>
            </p:nvSpPr>
            <p:spPr bwMode="auto">
              <a:xfrm>
                <a:off x="1917" y="1957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2" name="Rectangle 358"/>
              <p:cNvSpPr>
                <a:spLocks noChangeArrowheads="1"/>
              </p:cNvSpPr>
              <p:nvPr/>
            </p:nvSpPr>
            <p:spPr bwMode="auto">
              <a:xfrm>
                <a:off x="1917" y="1988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3" name="Rectangle 359"/>
              <p:cNvSpPr>
                <a:spLocks noChangeArrowheads="1"/>
              </p:cNvSpPr>
              <p:nvPr/>
            </p:nvSpPr>
            <p:spPr bwMode="auto">
              <a:xfrm>
                <a:off x="1917" y="2016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4" name="Rectangle 360"/>
              <p:cNvSpPr>
                <a:spLocks noChangeArrowheads="1"/>
              </p:cNvSpPr>
              <p:nvPr/>
            </p:nvSpPr>
            <p:spPr bwMode="auto">
              <a:xfrm>
                <a:off x="1917" y="2045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5" name="Rectangle 361"/>
              <p:cNvSpPr>
                <a:spLocks noChangeArrowheads="1"/>
              </p:cNvSpPr>
              <p:nvPr/>
            </p:nvSpPr>
            <p:spPr bwMode="auto">
              <a:xfrm>
                <a:off x="1917" y="2075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6" name="Rectangle 362"/>
              <p:cNvSpPr>
                <a:spLocks noChangeArrowheads="1"/>
              </p:cNvSpPr>
              <p:nvPr/>
            </p:nvSpPr>
            <p:spPr bwMode="auto">
              <a:xfrm>
                <a:off x="1917" y="2104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7" name="Rectangle 363"/>
              <p:cNvSpPr>
                <a:spLocks noChangeArrowheads="1"/>
              </p:cNvSpPr>
              <p:nvPr/>
            </p:nvSpPr>
            <p:spPr bwMode="auto">
              <a:xfrm>
                <a:off x="1917" y="2132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8" name="Rectangle 364"/>
              <p:cNvSpPr>
                <a:spLocks noChangeArrowheads="1"/>
              </p:cNvSpPr>
              <p:nvPr/>
            </p:nvSpPr>
            <p:spPr bwMode="auto">
              <a:xfrm>
                <a:off x="1917" y="2191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9" name="Rectangle 365"/>
              <p:cNvSpPr>
                <a:spLocks noChangeArrowheads="1"/>
              </p:cNvSpPr>
              <p:nvPr/>
            </p:nvSpPr>
            <p:spPr bwMode="auto">
              <a:xfrm>
                <a:off x="1917" y="2279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0" name="Rectangle 366"/>
              <p:cNvSpPr>
                <a:spLocks noChangeArrowheads="1"/>
              </p:cNvSpPr>
              <p:nvPr/>
            </p:nvSpPr>
            <p:spPr bwMode="auto">
              <a:xfrm>
                <a:off x="1961" y="175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1" name="Rectangle 367"/>
              <p:cNvSpPr>
                <a:spLocks noChangeArrowheads="1"/>
              </p:cNvSpPr>
              <p:nvPr/>
            </p:nvSpPr>
            <p:spPr bwMode="auto">
              <a:xfrm>
                <a:off x="1961" y="178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2" name="Rectangle 368"/>
              <p:cNvSpPr>
                <a:spLocks noChangeArrowheads="1"/>
              </p:cNvSpPr>
              <p:nvPr/>
            </p:nvSpPr>
            <p:spPr bwMode="auto">
              <a:xfrm>
                <a:off x="1961" y="181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3" name="Rectangle 369"/>
              <p:cNvSpPr>
                <a:spLocks noChangeArrowheads="1"/>
              </p:cNvSpPr>
              <p:nvPr/>
            </p:nvSpPr>
            <p:spPr bwMode="auto">
              <a:xfrm>
                <a:off x="1961" y="1842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4" name="Rectangle 370"/>
              <p:cNvSpPr>
                <a:spLocks noChangeArrowheads="1"/>
              </p:cNvSpPr>
              <p:nvPr/>
            </p:nvSpPr>
            <p:spPr bwMode="auto">
              <a:xfrm>
                <a:off x="1961" y="1870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5" name="Rectangle 371"/>
              <p:cNvSpPr>
                <a:spLocks noChangeArrowheads="1"/>
              </p:cNvSpPr>
              <p:nvPr/>
            </p:nvSpPr>
            <p:spPr bwMode="auto">
              <a:xfrm>
                <a:off x="1961" y="1898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6" name="Rectangle 372"/>
              <p:cNvSpPr>
                <a:spLocks noChangeArrowheads="1"/>
              </p:cNvSpPr>
              <p:nvPr/>
            </p:nvSpPr>
            <p:spPr bwMode="auto">
              <a:xfrm>
                <a:off x="1961" y="192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7" name="Rectangle 373"/>
              <p:cNvSpPr>
                <a:spLocks noChangeArrowheads="1"/>
              </p:cNvSpPr>
              <p:nvPr/>
            </p:nvSpPr>
            <p:spPr bwMode="auto">
              <a:xfrm>
                <a:off x="1961" y="195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8" name="Rectangle 374"/>
              <p:cNvSpPr>
                <a:spLocks noChangeArrowheads="1"/>
              </p:cNvSpPr>
              <p:nvPr/>
            </p:nvSpPr>
            <p:spPr bwMode="auto">
              <a:xfrm>
                <a:off x="1961" y="198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9" name="Rectangle 375"/>
              <p:cNvSpPr>
                <a:spLocks noChangeArrowheads="1"/>
              </p:cNvSpPr>
              <p:nvPr/>
            </p:nvSpPr>
            <p:spPr bwMode="auto">
              <a:xfrm>
                <a:off x="1961" y="201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0" name="Rectangle 376"/>
              <p:cNvSpPr>
                <a:spLocks noChangeArrowheads="1"/>
              </p:cNvSpPr>
              <p:nvPr/>
            </p:nvSpPr>
            <p:spPr bwMode="auto">
              <a:xfrm>
                <a:off x="1961" y="2045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1" name="Rectangle 377"/>
              <p:cNvSpPr>
                <a:spLocks noChangeArrowheads="1"/>
              </p:cNvSpPr>
              <p:nvPr/>
            </p:nvSpPr>
            <p:spPr bwMode="auto">
              <a:xfrm>
                <a:off x="1961" y="207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2" name="Rectangle 378"/>
              <p:cNvSpPr>
                <a:spLocks noChangeArrowheads="1"/>
              </p:cNvSpPr>
              <p:nvPr/>
            </p:nvSpPr>
            <p:spPr bwMode="auto">
              <a:xfrm>
                <a:off x="1961" y="2132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3" name="Rectangle 379"/>
              <p:cNvSpPr>
                <a:spLocks noChangeArrowheads="1"/>
              </p:cNvSpPr>
              <p:nvPr/>
            </p:nvSpPr>
            <p:spPr bwMode="auto">
              <a:xfrm>
                <a:off x="1961" y="216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4" name="Rectangle 380"/>
              <p:cNvSpPr>
                <a:spLocks noChangeArrowheads="1"/>
              </p:cNvSpPr>
              <p:nvPr/>
            </p:nvSpPr>
            <p:spPr bwMode="auto">
              <a:xfrm>
                <a:off x="1961" y="2222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5" name="Rectangle 381"/>
              <p:cNvSpPr>
                <a:spLocks noChangeArrowheads="1"/>
              </p:cNvSpPr>
              <p:nvPr/>
            </p:nvSpPr>
            <p:spPr bwMode="auto">
              <a:xfrm>
                <a:off x="1961" y="2279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6" name="Rectangle 382"/>
              <p:cNvSpPr>
                <a:spLocks noChangeArrowheads="1"/>
              </p:cNvSpPr>
              <p:nvPr/>
            </p:nvSpPr>
            <p:spPr bwMode="auto">
              <a:xfrm>
                <a:off x="1961" y="230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7" name="Rectangle 383"/>
              <p:cNvSpPr>
                <a:spLocks noChangeArrowheads="1"/>
              </p:cNvSpPr>
              <p:nvPr/>
            </p:nvSpPr>
            <p:spPr bwMode="auto">
              <a:xfrm>
                <a:off x="2009" y="1752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8" name="Rectangle 384"/>
              <p:cNvSpPr>
                <a:spLocks noChangeArrowheads="1"/>
              </p:cNvSpPr>
              <p:nvPr/>
            </p:nvSpPr>
            <p:spPr bwMode="auto">
              <a:xfrm>
                <a:off x="2009" y="1782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9" name="Rectangle 385"/>
              <p:cNvSpPr>
                <a:spLocks noChangeArrowheads="1"/>
              </p:cNvSpPr>
              <p:nvPr/>
            </p:nvSpPr>
            <p:spPr bwMode="auto">
              <a:xfrm>
                <a:off x="2009" y="1811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0" name="Rectangle 386"/>
              <p:cNvSpPr>
                <a:spLocks noChangeArrowheads="1"/>
              </p:cNvSpPr>
              <p:nvPr/>
            </p:nvSpPr>
            <p:spPr bwMode="auto">
              <a:xfrm>
                <a:off x="2009" y="1842"/>
                <a:ext cx="30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1" name="Rectangle 387"/>
              <p:cNvSpPr>
                <a:spLocks noChangeArrowheads="1"/>
              </p:cNvSpPr>
              <p:nvPr/>
            </p:nvSpPr>
            <p:spPr bwMode="auto">
              <a:xfrm>
                <a:off x="2009" y="1870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2" name="Rectangle 388"/>
              <p:cNvSpPr>
                <a:spLocks noChangeArrowheads="1"/>
              </p:cNvSpPr>
              <p:nvPr/>
            </p:nvSpPr>
            <p:spPr bwMode="auto">
              <a:xfrm>
                <a:off x="2009" y="1929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3" name="Rectangle 389"/>
              <p:cNvSpPr>
                <a:spLocks noChangeArrowheads="1"/>
              </p:cNvSpPr>
              <p:nvPr/>
            </p:nvSpPr>
            <p:spPr bwMode="auto">
              <a:xfrm>
                <a:off x="2009" y="1957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4" name="Rectangle 390"/>
              <p:cNvSpPr>
                <a:spLocks noChangeArrowheads="1"/>
              </p:cNvSpPr>
              <p:nvPr/>
            </p:nvSpPr>
            <p:spPr bwMode="auto">
              <a:xfrm>
                <a:off x="2009" y="2016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5" name="Rectangle 391"/>
              <p:cNvSpPr>
                <a:spLocks noChangeArrowheads="1"/>
              </p:cNvSpPr>
              <p:nvPr/>
            </p:nvSpPr>
            <p:spPr bwMode="auto">
              <a:xfrm>
                <a:off x="2009" y="2045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6" name="Rectangle 392"/>
              <p:cNvSpPr>
                <a:spLocks noChangeArrowheads="1"/>
              </p:cNvSpPr>
              <p:nvPr/>
            </p:nvSpPr>
            <p:spPr bwMode="auto">
              <a:xfrm>
                <a:off x="2009" y="2075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7" name="Rectangle 393"/>
              <p:cNvSpPr>
                <a:spLocks noChangeArrowheads="1"/>
              </p:cNvSpPr>
              <p:nvPr/>
            </p:nvSpPr>
            <p:spPr bwMode="auto">
              <a:xfrm>
                <a:off x="2009" y="2132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8" name="Rectangle 394"/>
              <p:cNvSpPr>
                <a:spLocks noChangeArrowheads="1"/>
              </p:cNvSpPr>
              <p:nvPr/>
            </p:nvSpPr>
            <p:spPr bwMode="auto">
              <a:xfrm>
                <a:off x="2009" y="2250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9" name="Rectangle 395"/>
              <p:cNvSpPr>
                <a:spLocks noChangeArrowheads="1"/>
              </p:cNvSpPr>
              <p:nvPr/>
            </p:nvSpPr>
            <p:spPr bwMode="auto">
              <a:xfrm>
                <a:off x="2009" y="2279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0" name="Rectangle 396"/>
              <p:cNvSpPr>
                <a:spLocks noChangeArrowheads="1"/>
              </p:cNvSpPr>
              <p:nvPr/>
            </p:nvSpPr>
            <p:spPr bwMode="auto">
              <a:xfrm>
                <a:off x="1685" y="24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1" name="Rectangle 397"/>
              <p:cNvSpPr>
                <a:spLocks noChangeArrowheads="1"/>
              </p:cNvSpPr>
              <p:nvPr/>
            </p:nvSpPr>
            <p:spPr bwMode="auto">
              <a:xfrm>
                <a:off x="1617" y="2449"/>
                <a:ext cx="23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2" name="Rectangle 398"/>
              <p:cNvSpPr>
                <a:spLocks noChangeArrowheads="1"/>
              </p:cNvSpPr>
              <p:nvPr/>
            </p:nvSpPr>
            <p:spPr bwMode="auto">
              <a:xfrm>
                <a:off x="1775" y="24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3" name="Rectangle 399"/>
              <p:cNvSpPr>
                <a:spLocks noChangeArrowheads="1"/>
              </p:cNvSpPr>
              <p:nvPr/>
            </p:nvSpPr>
            <p:spPr bwMode="auto">
              <a:xfrm>
                <a:off x="1917" y="2413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4" name="Rectangle 400"/>
              <p:cNvSpPr>
                <a:spLocks noChangeArrowheads="1"/>
              </p:cNvSpPr>
              <p:nvPr/>
            </p:nvSpPr>
            <p:spPr bwMode="auto">
              <a:xfrm>
                <a:off x="1687" y="1286"/>
                <a:ext cx="324" cy="2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5" name="Rectangle 401"/>
              <p:cNvSpPr>
                <a:spLocks noChangeArrowheads="1"/>
              </p:cNvSpPr>
              <p:nvPr/>
            </p:nvSpPr>
            <p:spPr bwMode="auto">
              <a:xfrm>
                <a:off x="1685" y="137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6" name="Rectangle 402"/>
              <p:cNvSpPr>
                <a:spLocks noChangeArrowheads="1"/>
              </p:cNvSpPr>
              <p:nvPr/>
            </p:nvSpPr>
            <p:spPr bwMode="auto">
              <a:xfrm>
                <a:off x="1685" y="1400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7" name="Rectangle 403"/>
              <p:cNvSpPr>
                <a:spLocks noChangeArrowheads="1"/>
              </p:cNvSpPr>
              <p:nvPr/>
            </p:nvSpPr>
            <p:spPr bwMode="auto">
              <a:xfrm>
                <a:off x="1685" y="1431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8" name="Rectangle 404"/>
              <p:cNvSpPr>
                <a:spLocks noChangeArrowheads="1"/>
              </p:cNvSpPr>
              <p:nvPr/>
            </p:nvSpPr>
            <p:spPr bwMode="auto">
              <a:xfrm>
                <a:off x="1685" y="145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9" name="Rectangle 405"/>
              <p:cNvSpPr>
                <a:spLocks noChangeArrowheads="1"/>
              </p:cNvSpPr>
              <p:nvPr/>
            </p:nvSpPr>
            <p:spPr bwMode="auto">
              <a:xfrm>
                <a:off x="1685" y="15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0" name="Rectangle 406"/>
              <p:cNvSpPr>
                <a:spLocks noChangeArrowheads="1"/>
              </p:cNvSpPr>
              <p:nvPr/>
            </p:nvSpPr>
            <p:spPr bwMode="auto">
              <a:xfrm>
                <a:off x="1685" y="15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59" name="Group 608"/>
            <p:cNvGrpSpPr>
              <a:grpSpLocks/>
            </p:cNvGrpSpPr>
            <p:nvPr/>
          </p:nvGrpSpPr>
          <p:grpSpPr bwMode="auto">
            <a:xfrm>
              <a:off x="109" y="1237"/>
              <a:ext cx="1933" cy="2168"/>
              <a:chOff x="109" y="1237"/>
              <a:chExt cx="1933" cy="2168"/>
            </a:xfrm>
          </p:grpSpPr>
          <p:sp>
            <p:nvSpPr>
              <p:cNvPr id="1101" name="Rectangle 408"/>
              <p:cNvSpPr>
                <a:spLocks noChangeArrowheads="1"/>
              </p:cNvSpPr>
              <p:nvPr/>
            </p:nvSpPr>
            <p:spPr bwMode="auto">
              <a:xfrm>
                <a:off x="1685" y="157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Rectangle 409"/>
              <p:cNvSpPr>
                <a:spLocks noChangeArrowheads="1"/>
              </p:cNvSpPr>
              <p:nvPr/>
            </p:nvSpPr>
            <p:spPr bwMode="auto">
              <a:xfrm>
                <a:off x="1685" y="1634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Rectangle 410"/>
              <p:cNvSpPr>
                <a:spLocks noChangeArrowheads="1"/>
              </p:cNvSpPr>
              <p:nvPr/>
            </p:nvSpPr>
            <p:spPr bwMode="auto">
              <a:xfrm>
                <a:off x="1685" y="169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Rectangle 411"/>
              <p:cNvSpPr>
                <a:spLocks noChangeArrowheads="1"/>
              </p:cNvSpPr>
              <p:nvPr/>
            </p:nvSpPr>
            <p:spPr bwMode="auto">
              <a:xfrm>
                <a:off x="1685" y="172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Rectangle 412"/>
              <p:cNvSpPr>
                <a:spLocks noChangeArrowheads="1"/>
              </p:cNvSpPr>
              <p:nvPr/>
            </p:nvSpPr>
            <p:spPr bwMode="auto">
              <a:xfrm>
                <a:off x="1732" y="137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Rectangle 413"/>
              <p:cNvSpPr>
                <a:spLocks noChangeArrowheads="1"/>
              </p:cNvSpPr>
              <p:nvPr/>
            </p:nvSpPr>
            <p:spPr bwMode="auto">
              <a:xfrm>
                <a:off x="1732" y="1400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Rectangle 414"/>
              <p:cNvSpPr>
                <a:spLocks noChangeArrowheads="1"/>
              </p:cNvSpPr>
              <p:nvPr/>
            </p:nvSpPr>
            <p:spPr bwMode="auto">
              <a:xfrm>
                <a:off x="1732" y="145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Rectangle 415"/>
              <p:cNvSpPr>
                <a:spLocks noChangeArrowheads="1"/>
              </p:cNvSpPr>
              <p:nvPr/>
            </p:nvSpPr>
            <p:spPr bwMode="auto">
              <a:xfrm>
                <a:off x="1732" y="1487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Rectangle 416"/>
              <p:cNvSpPr>
                <a:spLocks noChangeArrowheads="1"/>
              </p:cNvSpPr>
              <p:nvPr/>
            </p:nvSpPr>
            <p:spPr bwMode="auto">
              <a:xfrm>
                <a:off x="1732" y="15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Rectangle 417"/>
              <p:cNvSpPr>
                <a:spLocks noChangeArrowheads="1"/>
              </p:cNvSpPr>
              <p:nvPr/>
            </p:nvSpPr>
            <p:spPr bwMode="auto">
              <a:xfrm>
                <a:off x="1732" y="15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Rectangle 418"/>
              <p:cNvSpPr>
                <a:spLocks noChangeArrowheads="1"/>
              </p:cNvSpPr>
              <p:nvPr/>
            </p:nvSpPr>
            <p:spPr bwMode="auto">
              <a:xfrm>
                <a:off x="1732" y="157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Rectangle 419"/>
              <p:cNvSpPr>
                <a:spLocks noChangeArrowheads="1"/>
              </p:cNvSpPr>
              <p:nvPr/>
            </p:nvSpPr>
            <p:spPr bwMode="auto">
              <a:xfrm>
                <a:off x="1732" y="1634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Rectangle 420"/>
              <p:cNvSpPr>
                <a:spLocks noChangeArrowheads="1"/>
              </p:cNvSpPr>
              <p:nvPr/>
            </p:nvSpPr>
            <p:spPr bwMode="auto">
              <a:xfrm>
                <a:off x="1732" y="166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Rectangle 421"/>
              <p:cNvSpPr>
                <a:spLocks noChangeArrowheads="1"/>
              </p:cNvSpPr>
              <p:nvPr/>
            </p:nvSpPr>
            <p:spPr bwMode="auto">
              <a:xfrm>
                <a:off x="1732" y="169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Rectangle 422"/>
              <p:cNvSpPr>
                <a:spLocks noChangeArrowheads="1"/>
              </p:cNvSpPr>
              <p:nvPr/>
            </p:nvSpPr>
            <p:spPr bwMode="auto">
              <a:xfrm>
                <a:off x="1617" y="1490"/>
                <a:ext cx="23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Rectangle 423"/>
              <p:cNvSpPr>
                <a:spLocks noChangeArrowheads="1"/>
              </p:cNvSpPr>
              <p:nvPr/>
            </p:nvSpPr>
            <p:spPr bwMode="auto">
              <a:xfrm>
                <a:off x="1617" y="1549"/>
                <a:ext cx="23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424"/>
              <p:cNvSpPr>
                <a:spLocks noChangeArrowheads="1"/>
              </p:cNvSpPr>
              <p:nvPr/>
            </p:nvSpPr>
            <p:spPr bwMode="auto">
              <a:xfrm>
                <a:off x="1617" y="1577"/>
                <a:ext cx="23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425"/>
              <p:cNvSpPr>
                <a:spLocks noChangeArrowheads="1"/>
              </p:cNvSpPr>
              <p:nvPr/>
            </p:nvSpPr>
            <p:spPr bwMode="auto">
              <a:xfrm>
                <a:off x="1617" y="1605"/>
                <a:ext cx="23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426"/>
              <p:cNvSpPr>
                <a:spLocks noChangeArrowheads="1"/>
              </p:cNvSpPr>
              <p:nvPr/>
            </p:nvSpPr>
            <p:spPr bwMode="auto">
              <a:xfrm>
                <a:off x="1652" y="1402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427"/>
              <p:cNvSpPr>
                <a:spLocks noChangeArrowheads="1"/>
              </p:cNvSpPr>
              <p:nvPr/>
            </p:nvSpPr>
            <p:spPr bwMode="auto">
              <a:xfrm>
                <a:off x="1652" y="1431"/>
                <a:ext cx="2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Rectangle 428"/>
              <p:cNvSpPr>
                <a:spLocks noChangeArrowheads="1"/>
              </p:cNvSpPr>
              <p:nvPr/>
            </p:nvSpPr>
            <p:spPr bwMode="auto">
              <a:xfrm>
                <a:off x="1652" y="1490"/>
                <a:ext cx="2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Rectangle 429"/>
              <p:cNvSpPr>
                <a:spLocks noChangeArrowheads="1"/>
              </p:cNvSpPr>
              <p:nvPr/>
            </p:nvSpPr>
            <p:spPr bwMode="auto">
              <a:xfrm>
                <a:off x="1652" y="1518"/>
                <a:ext cx="2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430"/>
              <p:cNvSpPr>
                <a:spLocks noChangeArrowheads="1"/>
              </p:cNvSpPr>
              <p:nvPr/>
            </p:nvSpPr>
            <p:spPr bwMode="auto">
              <a:xfrm>
                <a:off x="1652" y="1549"/>
                <a:ext cx="2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431"/>
              <p:cNvSpPr>
                <a:spLocks noChangeArrowheads="1"/>
              </p:cNvSpPr>
              <p:nvPr/>
            </p:nvSpPr>
            <p:spPr bwMode="auto">
              <a:xfrm>
                <a:off x="1652" y="1577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432"/>
              <p:cNvSpPr>
                <a:spLocks noChangeArrowheads="1"/>
              </p:cNvSpPr>
              <p:nvPr/>
            </p:nvSpPr>
            <p:spPr bwMode="auto">
              <a:xfrm>
                <a:off x="1652" y="1605"/>
                <a:ext cx="2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433"/>
              <p:cNvSpPr>
                <a:spLocks noChangeArrowheads="1"/>
              </p:cNvSpPr>
              <p:nvPr/>
            </p:nvSpPr>
            <p:spPr bwMode="auto">
              <a:xfrm>
                <a:off x="1652" y="1664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Rectangle 434"/>
              <p:cNvSpPr>
                <a:spLocks noChangeArrowheads="1"/>
              </p:cNvSpPr>
              <p:nvPr/>
            </p:nvSpPr>
            <p:spPr bwMode="auto">
              <a:xfrm>
                <a:off x="1652" y="1695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Rectangle 435"/>
              <p:cNvSpPr>
                <a:spLocks noChangeArrowheads="1"/>
              </p:cNvSpPr>
              <p:nvPr/>
            </p:nvSpPr>
            <p:spPr bwMode="auto">
              <a:xfrm>
                <a:off x="1652" y="1723"/>
                <a:ext cx="2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436"/>
              <p:cNvSpPr>
                <a:spLocks noChangeArrowheads="1"/>
              </p:cNvSpPr>
              <p:nvPr/>
            </p:nvSpPr>
            <p:spPr bwMode="auto">
              <a:xfrm>
                <a:off x="1775" y="137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437"/>
              <p:cNvSpPr>
                <a:spLocks noChangeArrowheads="1"/>
              </p:cNvSpPr>
              <p:nvPr/>
            </p:nvSpPr>
            <p:spPr bwMode="auto">
              <a:xfrm>
                <a:off x="1775" y="1400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438"/>
              <p:cNvSpPr>
                <a:spLocks noChangeArrowheads="1"/>
              </p:cNvSpPr>
              <p:nvPr/>
            </p:nvSpPr>
            <p:spPr bwMode="auto">
              <a:xfrm>
                <a:off x="1775" y="1431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439"/>
              <p:cNvSpPr>
                <a:spLocks noChangeArrowheads="1"/>
              </p:cNvSpPr>
              <p:nvPr/>
            </p:nvSpPr>
            <p:spPr bwMode="auto">
              <a:xfrm>
                <a:off x="1775" y="145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Rectangle 440"/>
              <p:cNvSpPr>
                <a:spLocks noChangeArrowheads="1"/>
              </p:cNvSpPr>
              <p:nvPr/>
            </p:nvSpPr>
            <p:spPr bwMode="auto">
              <a:xfrm>
                <a:off x="1775" y="1487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Rectangle 441"/>
              <p:cNvSpPr>
                <a:spLocks noChangeArrowheads="1"/>
              </p:cNvSpPr>
              <p:nvPr/>
            </p:nvSpPr>
            <p:spPr bwMode="auto">
              <a:xfrm>
                <a:off x="1775" y="15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442"/>
              <p:cNvSpPr>
                <a:spLocks noChangeArrowheads="1"/>
              </p:cNvSpPr>
              <p:nvPr/>
            </p:nvSpPr>
            <p:spPr bwMode="auto">
              <a:xfrm>
                <a:off x="1775" y="15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443"/>
              <p:cNvSpPr>
                <a:spLocks noChangeArrowheads="1"/>
              </p:cNvSpPr>
              <p:nvPr/>
            </p:nvSpPr>
            <p:spPr bwMode="auto">
              <a:xfrm>
                <a:off x="1775" y="157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Rectangle 444"/>
              <p:cNvSpPr>
                <a:spLocks noChangeArrowheads="1"/>
              </p:cNvSpPr>
              <p:nvPr/>
            </p:nvSpPr>
            <p:spPr bwMode="auto">
              <a:xfrm>
                <a:off x="1775" y="1634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Rectangle 445"/>
              <p:cNvSpPr>
                <a:spLocks noChangeArrowheads="1"/>
              </p:cNvSpPr>
              <p:nvPr/>
            </p:nvSpPr>
            <p:spPr bwMode="auto">
              <a:xfrm>
                <a:off x="1775" y="166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446"/>
              <p:cNvSpPr>
                <a:spLocks noChangeArrowheads="1"/>
              </p:cNvSpPr>
              <p:nvPr/>
            </p:nvSpPr>
            <p:spPr bwMode="auto">
              <a:xfrm>
                <a:off x="1775" y="169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447"/>
              <p:cNvSpPr>
                <a:spLocks noChangeArrowheads="1"/>
              </p:cNvSpPr>
              <p:nvPr/>
            </p:nvSpPr>
            <p:spPr bwMode="auto">
              <a:xfrm>
                <a:off x="1822" y="137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448"/>
              <p:cNvSpPr>
                <a:spLocks noChangeArrowheads="1"/>
              </p:cNvSpPr>
              <p:nvPr/>
            </p:nvSpPr>
            <p:spPr bwMode="auto">
              <a:xfrm>
                <a:off x="1822" y="1400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449"/>
              <p:cNvSpPr>
                <a:spLocks noChangeArrowheads="1"/>
              </p:cNvSpPr>
              <p:nvPr/>
            </p:nvSpPr>
            <p:spPr bwMode="auto">
              <a:xfrm>
                <a:off x="1822" y="1431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450"/>
              <p:cNvSpPr>
                <a:spLocks noChangeArrowheads="1"/>
              </p:cNvSpPr>
              <p:nvPr/>
            </p:nvSpPr>
            <p:spPr bwMode="auto">
              <a:xfrm>
                <a:off x="1822" y="145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451"/>
              <p:cNvSpPr>
                <a:spLocks noChangeArrowheads="1"/>
              </p:cNvSpPr>
              <p:nvPr/>
            </p:nvSpPr>
            <p:spPr bwMode="auto">
              <a:xfrm>
                <a:off x="1822" y="1487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452"/>
              <p:cNvSpPr>
                <a:spLocks noChangeArrowheads="1"/>
              </p:cNvSpPr>
              <p:nvPr/>
            </p:nvSpPr>
            <p:spPr bwMode="auto">
              <a:xfrm>
                <a:off x="1822" y="15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453"/>
              <p:cNvSpPr>
                <a:spLocks noChangeArrowheads="1"/>
              </p:cNvSpPr>
              <p:nvPr/>
            </p:nvSpPr>
            <p:spPr bwMode="auto">
              <a:xfrm>
                <a:off x="1822" y="15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454"/>
              <p:cNvSpPr>
                <a:spLocks noChangeArrowheads="1"/>
              </p:cNvSpPr>
              <p:nvPr/>
            </p:nvSpPr>
            <p:spPr bwMode="auto">
              <a:xfrm>
                <a:off x="1822" y="1634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455"/>
              <p:cNvSpPr>
                <a:spLocks noChangeArrowheads="1"/>
              </p:cNvSpPr>
              <p:nvPr/>
            </p:nvSpPr>
            <p:spPr bwMode="auto">
              <a:xfrm>
                <a:off x="1822" y="166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456"/>
              <p:cNvSpPr>
                <a:spLocks noChangeArrowheads="1"/>
              </p:cNvSpPr>
              <p:nvPr/>
            </p:nvSpPr>
            <p:spPr bwMode="auto">
              <a:xfrm>
                <a:off x="1822" y="169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457"/>
              <p:cNvSpPr>
                <a:spLocks noChangeArrowheads="1"/>
              </p:cNvSpPr>
              <p:nvPr/>
            </p:nvSpPr>
            <p:spPr bwMode="auto">
              <a:xfrm>
                <a:off x="1822" y="172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458"/>
              <p:cNvSpPr>
                <a:spLocks noChangeArrowheads="1"/>
              </p:cNvSpPr>
              <p:nvPr/>
            </p:nvSpPr>
            <p:spPr bwMode="auto">
              <a:xfrm>
                <a:off x="1869" y="137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459"/>
              <p:cNvSpPr>
                <a:spLocks noChangeArrowheads="1"/>
              </p:cNvSpPr>
              <p:nvPr/>
            </p:nvSpPr>
            <p:spPr bwMode="auto">
              <a:xfrm>
                <a:off x="1869" y="1400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460"/>
              <p:cNvSpPr>
                <a:spLocks noChangeArrowheads="1"/>
              </p:cNvSpPr>
              <p:nvPr/>
            </p:nvSpPr>
            <p:spPr bwMode="auto">
              <a:xfrm>
                <a:off x="1869" y="1431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461"/>
              <p:cNvSpPr>
                <a:spLocks noChangeArrowheads="1"/>
              </p:cNvSpPr>
              <p:nvPr/>
            </p:nvSpPr>
            <p:spPr bwMode="auto">
              <a:xfrm>
                <a:off x="1869" y="1487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462"/>
              <p:cNvSpPr>
                <a:spLocks noChangeArrowheads="1"/>
              </p:cNvSpPr>
              <p:nvPr/>
            </p:nvSpPr>
            <p:spPr bwMode="auto">
              <a:xfrm>
                <a:off x="1869" y="15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Rectangle 463"/>
              <p:cNvSpPr>
                <a:spLocks noChangeArrowheads="1"/>
              </p:cNvSpPr>
              <p:nvPr/>
            </p:nvSpPr>
            <p:spPr bwMode="auto">
              <a:xfrm>
                <a:off x="1869" y="15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Rectangle 464"/>
              <p:cNvSpPr>
                <a:spLocks noChangeArrowheads="1"/>
              </p:cNvSpPr>
              <p:nvPr/>
            </p:nvSpPr>
            <p:spPr bwMode="auto">
              <a:xfrm>
                <a:off x="1869" y="160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Rectangle 465"/>
              <p:cNvSpPr>
                <a:spLocks noChangeArrowheads="1"/>
              </p:cNvSpPr>
              <p:nvPr/>
            </p:nvSpPr>
            <p:spPr bwMode="auto">
              <a:xfrm>
                <a:off x="1869" y="1634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Rectangle 466"/>
              <p:cNvSpPr>
                <a:spLocks noChangeArrowheads="1"/>
              </p:cNvSpPr>
              <p:nvPr/>
            </p:nvSpPr>
            <p:spPr bwMode="auto">
              <a:xfrm>
                <a:off x="1869" y="166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Rectangle 467"/>
              <p:cNvSpPr>
                <a:spLocks noChangeArrowheads="1"/>
              </p:cNvSpPr>
              <p:nvPr/>
            </p:nvSpPr>
            <p:spPr bwMode="auto">
              <a:xfrm>
                <a:off x="1869" y="172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Rectangle 468"/>
              <p:cNvSpPr>
                <a:spLocks noChangeArrowheads="1"/>
              </p:cNvSpPr>
              <p:nvPr/>
            </p:nvSpPr>
            <p:spPr bwMode="auto">
              <a:xfrm>
                <a:off x="1917" y="1371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Rectangle 469"/>
              <p:cNvSpPr>
                <a:spLocks noChangeArrowheads="1"/>
              </p:cNvSpPr>
              <p:nvPr/>
            </p:nvSpPr>
            <p:spPr bwMode="auto">
              <a:xfrm>
                <a:off x="1917" y="1400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Rectangle 470"/>
              <p:cNvSpPr>
                <a:spLocks noChangeArrowheads="1"/>
              </p:cNvSpPr>
              <p:nvPr/>
            </p:nvSpPr>
            <p:spPr bwMode="auto">
              <a:xfrm>
                <a:off x="1917" y="1431"/>
                <a:ext cx="30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471"/>
              <p:cNvSpPr>
                <a:spLocks noChangeArrowheads="1"/>
              </p:cNvSpPr>
              <p:nvPr/>
            </p:nvSpPr>
            <p:spPr bwMode="auto">
              <a:xfrm>
                <a:off x="1917" y="1459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472"/>
              <p:cNvSpPr>
                <a:spLocks noChangeArrowheads="1"/>
              </p:cNvSpPr>
              <p:nvPr/>
            </p:nvSpPr>
            <p:spPr bwMode="auto">
              <a:xfrm>
                <a:off x="1917" y="1487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Rectangle 473"/>
              <p:cNvSpPr>
                <a:spLocks noChangeArrowheads="1"/>
              </p:cNvSpPr>
              <p:nvPr/>
            </p:nvSpPr>
            <p:spPr bwMode="auto">
              <a:xfrm>
                <a:off x="1917" y="1546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474"/>
              <p:cNvSpPr>
                <a:spLocks noChangeArrowheads="1"/>
              </p:cNvSpPr>
              <p:nvPr/>
            </p:nvSpPr>
            <p:spPr bwMode="auto">
              <a:xfrm>
                <a:off x="1917" y="1577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Rectangle 475"/>
              <p:cNvSpPr>
                <a:spLocks noChangeArrowheads="1"/>
              </p:cNvSpPr>
              <p:nvPr/>
            </p:nvSpPr>
            <p:spPr bwMode="auto">
              <a:xfrm>
                <a:off x="1917" y="1605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476"/>
              <p:cNvSpPr>
                <a:spLocks noChangeArrowheads="1"/>
              </p:cNvSpPr>
              <p:nvPr/>
            </p:nvSpPr>
            <p:spPr bwMode="auto">
              <a:xfrm>
                <a:off x="1917" y="1634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Rectangle 477"/>
              <p:cNvSpPr>
                <a:spLocks noChangeArrowheads="1"/>
              </p:cNvSpPr>
              <p:nvPr/>
            </p:nvSpPr>
            <p:spPr bwMode="auto">
              <a:xfrm>
                <a:off x="1917" y="1664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478"/>
              <p:cNvSpPr>
                <a:spLocks noChangeArrowheads="1"/>
              </p:cNvSpPr>
              <p:nvPr/>
            </p:nvSpPr>
            <p:spPr bwMode="auto">
              <a:xfrm>
                <a:off x="1917" y="1693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479"/>
              <p:cNvSpPr>
                <a:spLocks noChangeArrowheads="1"/>
              </p:cNvSpPr>
              <p:nvPr/>
            </p:nvSpPr>
            <p:spPr bwMode="auto">
              <a:xfrm>
                <a:off x="1917" y="1723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480"/>
              <p:cNvSpPr>
                <a:spLocks noChangeArrowheads="1"/>
              </p:cNvSpPr>
              <p:nvPr/>
            </p:nvSpPr>
            <p:spPr bwMode="auto">
              <a:xfrm>
                <a:off x="1961" y="1371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481"/>
              <p:cNvSpPr>
                <a:spLocks noChangeArrowheads="1"/>
              </p:cNvSpPr>
              <p:nvPr/>
            </p:nvSpPr>
            <p:spPr bwMode="auto">
              <a:xfrm>
                <a:off x="1961" y="1400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482"/>
              <p:cNvSpPr>
                <a:spLocks noChangeArrowheads="1"/>
              </p:cNvSpPr>
              <p:nvPr/>
            </p:nvSpPr>
            <p:spPr bwMode="auto">
              <a:xfrm>
                <a:off x="1961" y="1431"/>
                <a:ext cx="31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483"/>
              <p:cNvSpPr>
                <a:spLocks noChangeArrowheads="1"/>
              </p:cNvSpPr>
              <p:nvPr/>
            </p:nvSpPr>
            <p:spPr bwMode="auto">
              <a:xfrm>
                <a:off x="1961" y="1459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484"/>
              <p:cNvSpPr>
                <a:spLocks noChangeArrowheads="1"/>
              </p:cNvSpPr>
              <p:nvPr/>
            </p:nvSpPr>
            <p:spPr bwMode="auto">
              <a:xfrm>
                <a:off x="1961" y="1487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485"/>
              <p:cNvSpPr>
                <a:spLocks noChangeArrowheads="1"/>
              </p:cNvSpPr>
              <p:nvPr/>
            </p:nvSpPr>
            <p:spPr bwMode="auto">
              <a:xfrm>
                <a:off x="1961" y="1518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486"/>
              <p:cNvSpPr>
                <a:spLocks noChangeArrowheads="1"/>
              </p:cNvSpPr>
              <p:nvPr/>
            </p:nvSpPr>
            <p:spPr bwMode="auto">
              <a:xfrm>
                <a:off x="1961" y="1546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487"/>
              <p:cNvSpPr>
                <a:spLocks noChangeArrowheads="1"/>
              </p:cNvSpPr>
              <p:nvPr/>
            </p:nvSpPr>
            <p:spPr bwMode="auto">
              <a:xfrm>
                <a:off x="1961" y="1577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488"/>
              <p:cNvSpPr>
                <a:spLocks noChangeArrowheads="1"/>
              </p:cNvSpPr>
              <p:nvPr/>
            </p:nvSpPr>
            <p:spPr bwMode="auto">
              <a:xfrm>
                <a:off x="1961" y="1605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489"/>
              <p:cNvSpPr>
                <a:spLocks noChangeArrowheads="1"/>
              </p:cNvSpPr>
              <p:nvPr/>
            </p:nvSpPr>
            <p:spPr bwMode="auto">
              <a:xfrm>
                <a:off x="1961" y="1634"/>
                <a:ext cx="31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490"/>
              <p:cNvSpPr>
                <a:spLocks noChangeArrowheads="1"/>
              </p:cNvSpPr>
              <p:nvPr/>
            </p:nvSpPr>
            <p:spPr bwMode="auto">
              <a:xfrm>
                <a:off x="1961" y="1664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491"/>
              <p:cNvSpPr>
                <a:spLocks noChangeArrowheads="1"/>
              </p:cNvSpPr>
              <p:nvPr/>
            </p:nvSpPr>
            <p:spPr bwMode="auto">
              <a:xfrm>
                <a:off x="1961" y="1693"/>
                <a:ext cx="31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492"/>
              <p:cNvSpPr>
                <a:spLocks noChangeArrowheads="1"/>
              </p:cNvSpPr>
              <p:nvPr/>
            </p:nvSpPr>
            <p:spPr bwMode="auto">
              <a:xfrm>
                <a:off x="2009" y="1371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493"/>
              <p:cNvSpPr>
                <a:spLocks noChangeArrowheads="1"/>
              </p:cNvSpPr>
              <p:nvPr/>
            </p:nvSpPr>
            <p:spPr bwMode="auto">
              <a:xfrm>
                <a:off x="2009" y="1400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Rectangle 494"/>
              <p:cNvSpPr>
                <a:spLocks noChangeArrowheads="1"/>
              </p:cNvSpPr>
              <p:nvPr/>
            </p:nvSpPr>
            <p:spPr bwMode="auto">
              <a:xfrm>
                <a:off x="2009" y="1431"/>
                <a:ext cx="30" cy="1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Rectangle 495"/>
              <p:cNvSpPr>
                <a:spLocks noChangeArrowheads="1"/>
              </p:cNvSpPr>
              <p:nvPr/>
            </p:nvSpPr>
            <p:spPr bwMode="auto">
              <a:xfrm>
                <a:off x="2009" y="1459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Rectangle 496"/>
              <p:cNvSpPr>
                <a:spLocks noChangeArrowheads="1"/>
              </p:cNvSpPr>
              <p:nvPr/>
            </p:nvSpPr>
            <p:spPr bwMode="auto">
              <a:xfrm>
                <a:off x="2009" y="1487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Rectangle 497"/>
              <p:cNvSpPr>
                <a:spLocks noChangeArrowheads="1"/>
              </p:cNvSpPr>
              <p:nvPr/>
            </p:nvSpPr>
            <p:spPr bwMode="auto">
              <a:xfrm>
                <a:off x="2009" y="1546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Rectangle 498"/>
              <p:cNvSpPr>
                <a:spLocks noChangeArrowheads="1"/>
              </p:cNvSpPr>
              <p:nvPr/>
            </p:nvSpPr>
            <p:spPr bwMode="auto">
              <a:xfrm>
                <a:off x="2009" y="1577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Rectangle 499"/>
              <p:cNvSpPr>
                <a:spLocks noChangeArrowheads="1"/>
              </p:cNvSpPr>
              <p:nvPr/>
            </p:nvSpPr>
            <p:spPr bwMode="auto">
              <a:xfrm>
                <a:off x="2009" y="1634"/>
                <a:ext cx="30" cy="1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Rectangle 500"/>
              <p:cNvSpPr>
                <a:spLocks noChangeArrowheads="1"/>
              </p:cNvSpPr>
              <p:nvPr/>
            </p:nvSpPr>
            <p:spPr bwMode="auto">
              <a:xfrm>
                <a:off x="2009" y="1664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Rectangle 501"/>
              <p:cNvSpPr>
                <a:spLocks noChangeArrowheads="1"/>
              </p:cNvSpPr>
              <p:nvPr/>
            </p:nvSpPr>
            <p:spPr bwMode="auto">
              <a:xfrm>
                <a:off x="2009" y="1693"/>
                <a:ext cx="30" cy="1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Rectangle 502"/>
              <p:cNvSpPr>
                <a:spLocks noChangeArrowheads="1"/>
              </p:cNvSpPr>
              <p:nvPr/>
            </p:nvSpPr>
            <p:spPr bwMode="auto">
              <a:xfrm>
                <a:off x="1687" y="1237"/>
                <a:ext cx="355" cy="2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Rectangle 503"/>
              <p:cNvSpPr>
                <a:spLocks noChangeArrowheads="1"/>
              </p:cNvSpPr>
              <p:nvPr/>
            </p:nvSpPr>
            <p:spPr bwMode="auto">
              <a:xfrm>
                <a:off x="1685" y="1338"/>
                <a:ext cx="357" cy="1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504"/>
              <p:cNvSpPr>
                <a:spLocks/>
              </p:cNvSpPr>
              <p:nvPr/>
            </p:nvSpPr>
            <p:spPr bwMode="auto">
              <a:xfrm>
                <a:off x="1612" y="1275"/>
                <a:ext cx="61" cy="134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87"/>
                  </a:cxn>
                  <a:cxn ang="0">
                    <a:pos x="0" y="134"/>
                  </a:cxn>
                  <a:cxn ang="0">
                    <a:pos x="61" y="47"/>
                  </a:cxn>
                  <a:cxn ang="0">
                    <a:pos x="61" y="0"/>
                  </a:cxn>
                </a:cxnLst>
                <a:rect l="0" t="0" r="r" b="b"/>
                <a:pathLst>
                  <a:path w="61" h="134">
                    <a:moveTo>
                      <a:pt x="61" y="0"/>
                    </a:moveTo>
                    <a:lnTo>
                      <a:pt x="0" y="87"/>
                    </a:lnTo>
                    <a:lnTo>
                      <a:pt x="0" y="134"/>
                    </a:lnTo>
                    <a:lnTo>
                      <a:pt x="61" y="4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Rectangle 505"/>
              <p:cNvSpPr>
                <a:spLocks noChangeArrowheads="1"/>
              </p:cNvSpPr>
              <p:nvPr/>
            </p:nvSpPr>
            <p:spPr bwMode="auto">
              <a:xfrm>
                <a:off x="1357" y="1924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Rectangle 506"/>
              <p:cNvSpPr>
                <a:spLocks noChangeArrowheads="1"/>
              </p:cNvSpPr>
              <p:nvPr/>
            </p:nvSpPr>
            <p:spPr bwMode="auto">
              <a:xfrm>
                <a:off x="1357" y="1967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507"/>
              <p:cNvSpPr>
                <a:spLocks noChangeArrowheads="1"/>
              </p:cNvSpPr>
              <p:nvPr/>
            </p:nvSpPr>
            <p:spPr bwMode="auto">
              <a:xfrm>
                <a:off x="1357" y="2007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508"/>
              <p:cNvSpPr>
                <a:spLocks noChangeArrowheads="1"/>
              </p:cNvSpPr>
              <p:nvPr/>
            </p:nvSpPr>
            <p:spPr bwMode="auto">
              <a:xfrm>
                <a:off x="1357" y="209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509"/>
              <p:cNvSpPr>
                <a:spLocks noChangeArrowheads="1"/>
              </p:cNvSpPr>
              <p:nvPr/>
            </p:nvSpPr>
            <p:spPr bwMode="auto">
              <a:xfrm>
                <a:off x="1357" y="2132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510"/>
              <p:cNvSpPr>
                <a:spLocks noChangeArrowheads="1"/>
              </p:cNvSpPr>
              <p:nvPr/>
            </p:nvSpPr>
            <p:spPr bwMode="auto">
              <a:xfrm>
                <a:off x="1357" y="2175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511"/>
              <p:cNvSpPr>
                <a:spLocks noChangeArrowheads="1"/>
              </p:cNvSpPr>
              <p:nvPr/>
            </p:nvSpPr>
            <p:spPr bwMode="auto">
              <a:xfrm>
                <a:off x="1357" y="221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512"/>
              <p:cNvSpPr>
                <a:spLocks noChangeArrowheads="1"/>
              </p:cNvSpPr>
              <p:nvPr/>
            </p:nvSpPr>
            <p:spPr bwMode="auto">
              <a:xfrm>
                <a:off x="1357" y="2257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513"/>
              <p:cNvSpPr>
                <a:spLocks noChangeArrowheads="1"/>
              </p:cNvSpPr>
              <p:nvPr/>
            </p:nvSpPr>
            <p:spPr bwMode="auto">
              <a:xfrm>
                <a:off x="1357" y="2300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514"/>
              <p:cNvSpPr>
                <a:spLocks noChangeArrowheads="1"/>
              </p:cNvSpPr>
              <p:nvPr/>
            </p:nvSpPr>
            <p:spPr bwMode="auto">
              <a:xfrm>
                <a:off x="1357" y="234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515"/>
              <p:cNvSpPr>
                <a:spLocks noChangeArrowheads="1"/>
              </p:cNvSpPr>
              <p:nvPr/>
            </p:nvSpPr>
            <p:spPr bwMode="auto">
              <a:xfrm>
                <a:off x="1357" y="2425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516"/>
              <p:cNvSpPr>
                <a:spLocks noChangeArrowheads="1"/>
              </p:cNvSpPr>
              <p:nvPr/>
            </p:nvSpPr>
            <p:spPr bwMode="auto">
              <a:xfrm>
                <a:off x="1357" y="2508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517"/>
              <p:cNvSpPr>
                <a:spLocks noChangeArrowheads="1"/>
              </p:cNvSpPr>
              <p:nvPr/>
            </p:nvSpPr>
            <p:spPr bwMode="auto">
              <a:xfrm>
                <a:off x="1357" y="2548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518"/>
              <p:cNvSpPr>
                <a:spLocks noChangeArrowheads="1"/>
              </p:cNvSpPr>
              <p:nvPr/>
            </p:nvSpPr>
            <p:spPr bwMode="auto">
              <a:xfrm>
                <a:off x="1267" y="1924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519"/>
              <p:cNvSpPr>
                <a:spLocks noChangeArrowheads="1"/>
              </p:cNvSpPr>
              <p:nvPr/>
            </p:nvSpPr>
            <p:spPr bwMode="auto">
              <a:xfrm>
                <a:off x="1267" y="1967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Rectangle 520"/>
              <p:cNvSpPr>
                <a:spLocks noChangeArrowheads="1"/>
              </p:cNvSpPr>
              <p:nvPr/>
            </p:nvSpPr>
            <p:spPr bwMode="auto">
              <a:xfrm>
                <a:off x="1267" y="2007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Rectangle 521"/>
              <p:cNvSpPr>
                <a:spLocks noChangeArrowheads="1"/>
              </p:cNvSpPr>
              <p:nvPr/>
            </p:nvSpPr>
            <p:spPr bwMode="auto">
              <a:xfrm>
                <a:off x="1267" y="2049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522"/>
              <p:cNvSpPr>
                <a:spLocks noChangeArrowheads="1"/>
              </p:cNvSpPr>
              <p:nvPr/>
            </p:nvSpPr>
            <p:spPr bwMode="auto">
              <a:xfrm>
                <a:off x="1267" y="209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Rectangle 523"/>
              <p:cNvSpPr>
                <a:spLocks noChangeArrowheads="1"/>
              </p:cNvSpPr>
              <p:nvPr/>
            </p:nvSpPr>
            <p:spPr bwMode="auto">
              <a:xfrm>
                <a:off x="1267" y="2132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Rectangle 524"/>
              <p:cNvSpPr>
                <a:spLocks noChangeArrowheads="1"/>
              </p:cNvSpPr>
              <p:nvPr/>
            </p:nvSpPr>
            <p:spPr bwMode="auto">
              <a:xfrm>
                <a:off x="1267" y="2175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Rectangle 525"/>
              <p:cNvSpPr>
                <a:spLocks noChangeArrowheads="1"/>
              </p:cNvSpPr>
              <p:nvPr/>
            </p:nvSpPr>
            <p:spPr bwMode="auto">
              <a:xfrm>
                <a:off x="1267" y="221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Rectangle 526"/>
              <p:cNvSpPr>
                <a:spLocks noChangeArrowheads="1"/>
              </p:cNvSpPr>
              <p:nvPr/>
            </p:nvSpPr>
            <p:spPr bwMode="auto">
              <a:xfrm>
                <a:off x="1267" y="2257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Rectangle 527"/>
              <p:cNvSpPr>
                <a:spLocks noChangeArrowheads="1"/>
              </p:cNvSpPr>
              <p:nvPr/>
            </p:nvSpPr>
            <p:spPr bwMode="auto">
              <a:xfrm>
                <a:off x="1267" y="2340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528"/>
              <p:cNvSpPr>
                <a:spLocks noChangeArrowheads="1"/>
              </p:cNvSpPr>
              <p:nvPr/>
            </p:nvSpPr>
            <p:spPr bwMode="auto">
              <a:xfrm>
                <a:off x="1267" y="2382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Rectangle 529"/>
              <p:cNvSpPr>
                <a:spLocks noChangeArrowheads="1"/>
              </p:cNvSpPr>
              <p:nvPr/>
            </p:nvSpPr>
            <p:spPr bwMode="auto">
              <a:xfrm>
                <a:off x="1267" y="2425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530"/>
              <p:cNvSpPr>
                <a:spLocks noChangeArrowheads="1"/>
              </p:cNvSpPr>
              <p:nvPr/>
            </p:nvSpPr>
            <p:spPr bwMode="auto">
              <a:xfrm>
                <a:off x="1267" y="2465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Rectangle 531"/>
              <p:cNvSpPr>
                <a:spLocks noChangeArrowheads="1"/>
              </p:cNvSpPr>
              <p:nvPr/>
            </p:nvSpPr>
            <p:spPr bwMode="auto">
              <a:xfrm>
                <a:off x="1267" y="2508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532"/>
              <p:cNvSpPr>
                <a:spLocks noChangeArrowheads="1"/>
              </p:cNvSpPr>
              <p:nvPr/>
            </p:nvSpPr>
            <p:spPr bwMode="auto">
              <a:xfrm>
                <a:off x="1267" y="2548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Rectangle 533"/>
              <p:cNvSpPr>
                <a:spLocks noChangeArrowheads="1"/>
              </p:cNvSpPr>
              <p:nvPr/>
            </p:nvSpPr>
            <p:spPr bwMode="auto">
              <a:xfrm>
                <a:off x="1180" y="1924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534"/>
              <p:cNvSpPr>
                <a:spLocks noChangeArrowheads="1"/>
              </p:cNvSpPr>
              <p:nvPr/>
            </p:nvSpPr>
            <p:spPr bwMode="auto">
              <a:xfrm>
                <a:off x="1180" y="1967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535"/>
              <p:cNvSpPr>
                <a:spLocks noChangeArrowheads="1"/>
              </p:cNvSpPr>
              <p:nvPr/>
            </p:nvSpPr>
            <p:spPr bwMode="auto">
              <a:xfrm>
                <a:off x="1180" y="2007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Rectangle 536"/>
              <p:cNvSpPr>
                <a:spLocks noChangeArrowheads="1"/>
              </p:cNvSpPr>
              <p:nvPr/>
            </p:nvSpPr>
            <p:spPr bwMode="auto">
              <a:xfrm>
                <a:off x="1180" y="2049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Rectangle 537"/>
              <p:cNvSpPr>
                <a:spLocks noChangeArrowheads="1"/>
              </p:cNvSpPr>
              <p:nvPr/>
            </p:nvSpPr>
            <p:spPr bwMode="auto">
              <a:xfrm>
                <a:off x="1180" y="209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Rectangle 538"/>
              <p:cNvSpPr>
                <a:spLocks noChangeArrowheads="1"/>
              </p:cNvSpPr>
              <p:nvPr/>
            </p:nvSpPr>
            <p:spPr bwMode="auto">
              <a:xfrm>
                <a:off x="1180" y="2132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Rectangle 539"/>
              <p:cNvSpPr>
                <a:spLocks noChangeArrowheads="1"/>
              </p:cNvSpPr>
              <p:nvPr/>
            </p:nvSpPr>
            <p:spPr bwMode="auto">
              <a:xfrm>
                <a:off x="1180" y="2175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Rectangle 540"/>
              <p:cNvSpPr>
                <a:spLocks noChangeArrowheads="1"/>
              </p:cNvSpPr>
              <p:nvPr/>
            </p:nvSpPr>
            <p:spPr bwMode="auto">
              <a:xfrm>
                <a:off x="1180" y="221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Rectangle 541"/>
              <p:cNvSpPr>
                <a:spLocks noChangeArrowheads="1"/>
              </p:cNvSpPr>
              <p:nvPr/>
            </p:nvSpPr>
            <p:spPr bwMode="auto">
              <a:xfrm>
                <a:off x="1180" y="2257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Rectangle 542"/>
              <p:cNvSpPr>
                <a:spLocks noChangeArrowheads="1"/>
              </p:cNvSpPr>
              <p:nvPr/>
            </p:nvSpPr>
            <p:spPr bwMode="auto">
              <a:xfrm>
                <a:off x="1180" y="2300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Rectangle 543"/>
              <p:cNvSpPr>
                <a:spLocks noChangeArrowheads="1"/>
              </p:cNvSpPr>
              <p:nvPr/>
            </p:nvSpPr>
            <p:spPr bwMode="auto">
              <a:xfrm>
                <a:off x="1180" y="2340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Rectangle 544"/>
              <p:cNvSpPr>
                <a:spLocks noChangeArrowheads="1"/>
              </p:cNvSpPr>
              <p:nvPr/>
            </p:nvSpPr>
            <p:spPr bwMode="auto">
              <a:xfrm>
                <a:off x="1180" y="2425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Rectangle 545"/>
              <p:cNvSpPr>
                <a:spLocks noChangeArrowheads="1"/>
              </p:cNvSpPr>
              <p:nvPr/>
            </p:nvSpPr>
            <p:spPr bwMode="auto">
              <a:xfrm>
                <a:off x="1357" y="2595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Rectangle 546"/>
              <p:cNvSpPr>
                <a:spLocks noChangeArrowheads="1"/>
              </p:cNvSpPr>
              <p:nvPr/>
            </p:nvSpPr>
            <p:spPr bwMode="auto">
              <a:xfrm>
                <a:off x="1357" y="263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547"/>
              <p:cNvSpPr>
                <a:spLocks noChangeArrowheads="1"/>
              </p:cNvSpPr>
              <p:nvPr/>
            </p:nvSpPr>
            <p:spPr bwMode="auto">
              <a:xfrm>
                <a:off x="1357" y="2760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Rectangle 548"/>
              <p:cNvSpPr>
                <a:spLocks noChangeArrowheads="1"/>
              </p:cNvSpPr>
              <p:nvPr/>
            </p:nvSpPr>
            <p:spPr bwMode="auto">
              <a:xfrm>
                <a:off x="1357" y="2843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Rectangle 549"/>
              <p:cNvSpPr>
                <a:spLocks noChangeArrowheads="1"/>
              </p:cNvSpPr>
              <p:nvPr/>
            </p:nvSpPr>
            <p:spPr bwMode="auto">
              <a:xfrm>
                <a:off x="1357" y="2886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Rectangle 550"/>
              <p:cNvSpPr>
                <a:spLocks noChangeArrowheads="1"/>
              </p:cNvSpPr>
              <p:nvPr/>
            </p:nvSpPr>
            <p:spPr bwMode="auto">
              <a:xfrm>
                <a:off x="1357" y="2928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Rectangle 551"/>
              <p:cNvSpPr>
                <a:spLocks noChangeArrowheads="1"/>
              </p:cNvSpPr>
              <p:nvPr/>
            </p:nvSpPr>
            <p:spPr bwMode="auto">
              <a:xfrm>
                <a:off x="1357" y="3011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Freeform 552"/>
              <p:cNvSpPr>
                <a:spLocks/>
              </p:cNvSpPr>
              <p:nvPr/>
            </p:nvSpPr>
            <p:spPr bwMode="auto">
              <a:xfrm>
                <a:off x="1357" y="3131"/>
                <a:ext cx="56" cy="29"/>
              </a:xfrm>
              <a:custGeom>
                <a:avLst/>
                <a:gdLst/>
                <a:ahLst/>
                <a:cxnLst>
                  <a:cxn ang="0">
                    <a:pos x="56" y="24"/>
                  </a:cxn>
                  <a:cxn ang="0">
                    <a:pos x="56" y="5"/>
                  </a:cxn>
                  <a:cxn ang="0">
                    <a:pos x="5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4"/>
                  </a:cxn>
                  <a:cxn ang="0">
                    <a:pos x="0" y="29"/>
                  </a:cxn>
                  <a:cxn ang="0">
                    <a:pos x="56" y="29"/>
                  </a:cxn>
                  <a:cxn ang="0">
                    <a:pos x="56" y="24"/>
                  </a:cxn>
                </a:cxnLst>
                <a:rect l="0" t="0" r="r" b="b"/>
                <a:pathLst>
                  <a:path w="56" h="29">
                    <a:moveTo>
                      <a:pt x="56" y="24"/>
                    </a:moveTo>
                    <a:lnTo>
                      <a:pt x="56" y="5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56" y="29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Rectangle 553"/>
              <p:cNvSpPr>
                <a:spLocks noChangeArrowheads="1"/>
              </p:cNvSpPr>
              <p:nvPr/>
            </p:nvSpPr>
            <p:spPr bwMode="auto">
              <a:xfrm>
                <a:off x="1357" y="3176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Rectangle 554"/>
              <p:cNvSpPr>
                <a:spLocks noChangeArrowheads="1"/>
              </p:cNvSpPr>
              <p:nvPr/>
            </p:nvSpPr>
            <p:spPr bwMode="auto">
              <a:xfrm>
                <a:off x="1267" y="2678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Rectangle 555"/>
              <p:cNvSpPr>
                <a:spLocks noChangeArrowheads="1"/>
              </p:cNvSpPr>
              <p:nvPr/>
            </p:nvSpPr>
            <p:spPr bwMode="auto">
              <a:xfrm>
                <a:off x="1267" y="2718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Rectangle 556"/>
              <p:cNvSpPr>
                <a:spLocks noChangeArrowheads="1"/>
              </p:cNvSpPr>
              <p:nvPr/>
            </p:nvSpPr>
            <p:spPr bwMode="auto">
              <a:xfrm>
                <a:off x="1267" y="2760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Rectangle 557"/>
              <p:cNvSpPr>
                <a:spLocks noChangeArrowheads="1"/>
              </p:cNvSpPr>
              <p:nvPr/>
            </p:nvSpPr>
            <p:spPr bwMode="auto">
              <a:xfrm>
                <a:off x="1267" y="2886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Rectangle 558"/>
              <p:cNvSpPr>
                <a:spLocks noChangeArrowheads="1"/>
              </p:cNvSpPr>
              <p:nvPr/>
            </p:nvSpPr>
            <p:spPr bwMode="auto">
              <a:xfrm>
                <a:off x="1267" y="2968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Rectangle 559"/>
              <p:cNvSpPr>
                <a:spLocks noChangeArrowheads="1"/>
              </p:cNvSpPr>
              <p:nvPr/>
            </p:nvSpPr>
            <p:spPr bwMode="auto">
              <a:xfrm>
                <a:off x="1267" y="3053"/>
                <a:ext cx="57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Rectangle 560"/>
              <p:cNvSpPr>
                <a:spLocks noChangeArrowheads="1"/>
              </p:cNvSpPr>
              <p:nvPr/>
            </p:nvSpPr>
            <p:spPr bwMode="auto">
              <a:xfrm>
                <a:off x="1267" y="3094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Rectangle 561"/>
              <p:cNvSpPr>
                <a:spLocks noChangeArrowheads="1"/>
              </p:cNvSpPr>
              <p:nvPr/>
            </p:nvSpPr>
            <p:spPr bwMode="auto">
              <a:xfrm>
                <a:off x="1180" y="2635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Rectangle 562"/>
              <p:cNvSpPr>
                <a:spLocks noChangeArrowheads="1"/>
              </p:cNvSpPr>
              <p:nvPr/>
            </p:nvSpPr>
            <p:spPr bwMode="auto">
              <a:xfrm>
                <a:off x="1180" y="2678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Rectangle 563"/>
              <p:cNvSpPr>
                <a:spLocks noChangeArrowheads="1"/>
              </p:cNvSpPr>
              <p:nvPr/>
            </p:nvSpPr>
            <p:spPr bwMode="auto">
              <a:xfrm>
                <a:off x="1180" y="2760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Rectangle 564"/>
              <p:cNvSpPr>
                <a:spLocks noChangeArrowheads="1"/>
              </p:cNvSpPr>
              <p:nvPr/>
            </p:nvSpPr>
            <p:spPr bwMode="auto">
              <a:xfrm>
                <a:off x="1180" y="2886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Rectangle 565"/>
              <p:cNvSpPr>
                <a:spLocks noChangeArrowheads="1"/>
              </p:cNvSpPr>
              <p:nvPr/>
            </p:nvSpPr>
            <p:spPr bwMode="auto">
              <a:xfrm>
                <a:off x="1180" y="2928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Rectangle 566"/>
              <p:cNvSpPr>
                <a:spLocks noChangeArrowheads="1"/>
              </p:cNvSpPr>
              <p:nvPr/>
            </p:nvSpPr>
            <p:spPr bwMode="auto">
              <a:xfrm>
                <a:off x="1180" y="3011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Rectangle 567"/>
              <p:cNvSpPr>
                <a:spLocks noChangeArrowheads="1"/>
              </p:cNvSpPr>
              <p:nvPr/>
            </p:nvSpPr>
            <p:spPr bwMode="auto">
              <a:xfrm>
                <a:off x="1180" y="3094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Rectangle 568"/>
              <p:cNvSpPr>
                <a:spLocks noChangeArrowheads="1"/>
              </p:cNvSpPr>
              <p:nvPr/>
            </p:nvSpPr>
            <p:spPr bwMode="auto">
              <a:xfrm>
                <a:off x="1357" y="3214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Rectangle 569"/>
              <p:cNvSpPr>
                <a:spLocks noChangeArrowheads="1"/>
              </p:cNvSpPr>
              <p:nvPr/>
            </p:nvSpPr>
            <p:spPr bwMode="auto">
              <a:xfrm>
                <a:off x="1357" y="3339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Rectangle 570"/>
              <p:cNvSpPr>
                <a:spLocks noChangeArrowheads="1"/>
              </p:cNvSpPr>
              <p:nvPr/>
            </p:nvSpPr>
            <p:spPr bwMode="auto">
              <a:xfrm>
                <a:off x="1357" y="3382"/>
                <a:ext cx="56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Rectangle 571"/>
              <p:cNvSpPr>
                <a:spLocks noChangeArrowheads="1"/>
              </p:cNvSpPr>
              <p:nvPr/>
            </p:nvSpPr>
            <p:spPr bwMode="auto">
              <a:xfrm>
                <a:off x="1267" y="3171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Rectangle 572"/>
              <p:cNvSpPr>
                <a:spLocks noChangeArrowheads="1"/>
              </p:cNvSpPr>
              <p:nvPr/>
            </p:nvSpPr>
            <p:spPr bwMode="auto">
              <a:xfrm>
                <a:off x="1267" y="3257"/>
                <a:ext cx="57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Rectangle 573"/>
              <p:cNvSpPr>
                <a:spLocks noChangeArrowheads="1"/>
              </p:cNvSpPr>
              <p:nvPr/>
            </p:nvSpPr>
            <p:spPr bwMode="auto">
              <a:xfrm>
                <a:off x="1267" y="3297"/>
                <a:ext cx="57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Rectangle 574"/>
              <p:cNvSpPr>
                <a:spLocks noChangeArrowheads="1"/>
              </p:cNvSpPr>
              <p:nvPr/>
            </p:nvSpPr>
            <p:spPr bwMode="auto">
              <a:xfrm>
                <a:off x="1180" y="3131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Rectangle 575"/>
              <p:cNvSpPr>
                <a:spLocks noChangeArrowheads="1"/>
              </p:cNvSpPr>
              <p:nvPr/>
            </p:nvSpPr>
            <p:spPr bwMode="auto">
              <a:xfrm>
                <a:off x="1180" y="3214"/>
                <a:ext cx="56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Rectangle 576"/>
              <p:cNvSpPr>
                <a:spLocks noChangeArrowheads="1"/>
              </p:cNvSpPr>
              <p:nvPr/>
            </p:nvSpPr>
            <p:spPr bwMode="auto">
              <a:xfrm>
                <a:off x="1180" y="3297"/>
                <a:ext cx="5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Rectangle 577"/>
              <p:cNvSpPr>
                <a:spLocks noChangeArrowheads="1"/>
              </p:cNvSpPr>
              <p:nvPr/>
            </p:nvSpPr>
            <p:spPr bwMode="auto">
              <a:xfrm>
                <a:off x="1050" y="1546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Rectangle 578"/>
              <p:cNvSpPr>
                <a:spLocks noChangeArrowheads="1"/>
              </p:cNvSpPr>
              <p:nvPr/>
            </p:nvSpPr>
            <p:spPr bwMode="auto">
              <a:xfrm>
                <a:off x="1050" y="1591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Rectangle 579"/>
              <p:cNvSpPr>
                <a:spLocks noChangeArrowheads="1"/>
              </p:cNvSpPr>
              <p:nvPr/>
            </p:nvSpPr>
            <p:spPr bwMode="auto">
              <a:xfrm>
                <a:off x="1050" y="1634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Rectangle 580"/>
              <p:cNvSpPr>
                <a:spLocks noChangeArrowheads="1"/>
              </p:cNvSpPr>
              <p:nvPr/>
            </p:nvSpPr>
            <p:spPr bwMode="auto">
              <a:xfrm>
                <a:off x="1050" y="1679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Rectangle 581"/>
              <p:cNvSpPr>
                <a:spLocks noChangeArrowheads="1"/>
              </p:cNvSpPr>
              <p:nvPr/>
            </p:nvSpPr>
            <p:spPr bwMode="auto">
              <a:xfrm>
                <a:off x="1050" y="1723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Rectangle 582"/>
              <p:cNvSpPr>
                <a:spLocks noChangeArrowheads="1"/>
              </p:cNvSpPr>
              <p:nvPr/>
            </p:nvSpPr>
            <p:spPr bwMode="auto">
              <a:xfrm>
                <a:off x="1050" y="1766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Rectangle 583"/>
              <p:cNvSpPr>
                <a:spLocks noChangeArrowheads="1"/>
              </p:cNvSpPr>
              <p:nvPr/>
            </p:nvSpPr>
            <p:spPr bwMode="auto">
              <a:xfrm>
                <a:off x="1050" y="1811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Rectangle 584"/>
              <p:cNvSpPr>
                <a:spLocks noChangeArrowheads="1"/>
              </p:cNvSpPr>
              <p:nvPr/>
            </p:nvSpPr>
            <p:spPr bwMode="auto">
              <a:xfrm>
                <a:off x="1050" y="1856"/>
                <a:ext cx="94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Rectangle 585"/>
              <p:cNvSpPr>
                <a:spLocks noChangeArrowheads="1"/>
              </p:cNvSpPr>
              <p:nvPr/>
            </p:nvSpPr>
            <p:spPr bwMode="auto">
              <a:xfrm>
                <a:off x="1050" y="1898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Rectangle 586"/>
              <p:cNvSpPr>
                <a:spLocks noChangeArrowheads="1"/>
              </p:cNvSpPr>
              <p:nvPr/>
            </p:nvSpPr>
            <p:spPr bwMode="auto">
              <a:xfrm>
                <a:off x="1050" y="1986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Rectangle 587"/>
              <p:cNvSpPr>
                <a:spLocks noChangeArrowheads="1"/>
              </p:cNvSpPr>
              <p:nvPr/>
            </p:nvSpPr>
            <p:spPr bwMode="auto">
              <a:xfrm>
                <a:off x="1050" y="2031"/>
                <a:ext cx="94" cy="2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Rectangle 588"/>
              <p:cNvSpPr>
                <a:spLocks noChangeArrowheads="1"/>
              </p:cNvSpPr>
              <p:nvPr/>
            </p:nvSpPr>
            <p:spPr bwMode="auto">
              <a:xfrm>
                <a:off x="1050" y="2075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Rectangle 589"/>
              <p:cNvSpPr>
                <a:spLocks noChangeArrowheads="1"/>
              </p:cNvSpPr>
              <p:nvPr/>
            </p:nvSpPr>
            <p:spPr bwMode="auto">
              <a:xfrm>
                <a:off x="1050" y="2163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Rectangle 590"/>
              <p:cNvSpPr>
                <a:spLocks noChangeArrowheads="1"/>
              </p:cNvSpPr>
              <p:nvPr/>
            </p:nvSpPr>
            <p:spPr bwMode="auto">
              <a:xfrm>
                <a:off x="1050" y="2205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Rectangle 591"/>
              <p:cNvSpPr>
                <a:spLocks noChangeArrowheads="1"/>
              </p:cNvSpPr>
              <p:nvPr/>
            </p:nvSpPr>
            <p:spPr bwMode="auto">
              <a:xfrm>
                <a:off x="913" y="1546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Rectangle 592"/>
              <p:cNvSpPr>
                <a:spLocks noChangeArrowheads="1"/>
              </p:cNvSpPr>
              <p:nvPr/>
            </p:nvSpPr>
            <p:spPr bwMode="auto">
              <a:xfrm>
                <a:off x="913" y="1591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Rectangle 593"/>
              <p:cNvSpPr>
                <a:spLocks noChangeArrowheads="1"/>
              </p:cNvSpPr>
              <p:nvPr/>
            </p:nvSpPr>
            <p:spPr bwMode="auto">
              <a:xfrm>
                <a:off x="913" y="1636"/>
                <a:ext cx="94" cy="2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Rectangle 594"/>
              <p:cNvSpPr>
                <a:spLocks noChangeArrowheads="1"/>
              </p:cNvSpPr>
              <p:nvPr/>
            </p:nvSpPr>
            <p:spPr bwMode="auto">
              <a:xfrm>
                <a:off x="913" y="1679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Rectangle 595"/>
              <p:cNvSpPr>
                <a:spLocks noChangeArrowheads="1"/>
              </p:cNvSpPr>
              <p:nvPr/>
            </p:nvSpPr>
            <p:spPr bwMode="auto">
              <a:xfrm>
                <a:off x="913" y="1723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Rectangle 596"/>
              <p:cNvSpPr>
                <a:spLocks noChangeArrowheads="1"/>
              </p:cNvSpPr>
              <p:nvPr/>
            </p:nvSpPr>
            <p:spPr bwMode="auto">
              <a:xfrm>
                <a:off x="913" y="1766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Rectangle 597"/>
              <p:cNvSpPr>
                <a:spLocks noChangeArrowheads="1"/>
              </p:cNvSpPr>
              <p:nvPr/>
            </p:nvSpPr>
            <p:spPr bwMode="auto">
              <a:xfrm>
                <a:off x="913" y="1811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Rectangle 598"/>
              <p:cNvSpPr>
                <a:spLocks noChangeArrowheads="1"/>
              </p:cNvSpPr>
              <p:nvPr/>
            </p:nvSpPr>
            <p:spPr bwMode="auto">
              <a:xfrm>
                <a:off x="913" y="1898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Rectangle 599"/>
              <p:cNvSpPr>
                <a:spLocks noChangeArrowheads="1"/>
              </p:cNvSpPr>
              <p:nvPr/>
            </p:nvSpPr>
            <p:spPr bwMode="auto">
              <a:xfrm>
                <a:off x="913" y="1943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Rectangle 600"/>
              <p:cNvSpPr>
                <a:spLocks noChangeArrowheads="1"/>
              </p:cNvSpPr>
              <p:nvPr/>
            </p:nvSpPr>
            <p:spPr bwMode="auto">
              <a:xfrm>
                <a:off x="913" y="1986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Rectangle 601"/>
              <p:cNvSpPr>
                <a:spLocks noChangeArrowheads="1"/>
              </p:cNvSpPr>
              <p:nvPr/>
            </p:nvSpPr>
            <p:spPr bwMode="auto">
              <a:xfrm>
                <a:off x="913" y="2075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Rectangle 602"/>
              <p:cNvSpPr>
                <a:spLocks noChangeArrowheads="1"/>
              </p:cNvSpPr>
              <p:nvPr/>
            </p:nvSpPr>
            <p:spPr bwMode="auto">
              <a:xfrm>
                <a:off x="913" y="2118"/>
                <a:ext cx="9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Rectangle 603"/>
              <p:cNvSpPr>
                <a:spLocks noChangeArrowheads="1"/>
              </p:cNvSpPr>
              <p:nvPr/>
            </p:nvSpPr>
            <p:spPr bwMode="auto">
              <a:xfrm>
                <a:off x="913" y="2208"/>
                <a:ext cx="94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604"/>
              <p:cNvSpPr>
                <a:spLocks/>
              </p:cNvSpPr>
              <p:nvPr/>
            </p:nvSpPr>
            <p:spPr bwMode="auto">
              <a:xfrm>
                <a:off x="504" y="2682"/>
                <a:ext cx="47" cy="3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Freeform 605"/>
              <p:cNvSpPr>
                <a:spLocks/>
              </p:cNvSpPr>
              <p:nvPr/>
            </p:nvSpPr>
            <p:spPr bwMode="auto">
              <a:xfrm>
                <a:off x="109" y="2923"/>
                <a:ext cx="15" cy="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6" y="15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6" y="1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Freeform 606"/>
              <p:cNvSpPr>
                <a:spLocks/>
              </p:cNvSpPr>
              <p:nvPr/>
            </p:nvSpPr>
            <p:spPr bwMode="auto">
              <a:xfrm>
                <a:off x="504" y="1591"/>
                <a:ext cx="47" cy="900"/>
              </a:xfrm>
              <a:custGeom>
                <a:avLst/>
                <a:gdLst/>
                <a:ahLst/>
                <a:cxnLst>
                  <a:cxn ang="0">
                    <a:pos x="20" y="367"/>
                  </a:cxn>
                  <a:cxn ang="0">
                    <a:pos x="20" y="348"/>
                  </a:cxn>
                  <a:cxn ang="0">
                    <a:pos x="20" y="335"/>
                  </a:cxn>
                  <a:cxn ang="0">
                    <a:pos x="20" y="316"/>
                  </a:cxn>
                  <a:cxn ang="0">
                    <a:pos x="20" y="303"/>
                  </a:cxn>
                  <a:cxn ang="0">
                    <a:pos x="20" y="285"/>
                  </a:cxn>
                  <a:cxn ang="0">
                    <a:pos x="20" y="271"/>
                  </a:cxn>
                  <a:cxn ang="0">
                    <a:pos x="20" y="253"/>
                  </a:cxn>
                  <a:cxn ang="0">
                    <a:pos x="20" y="239"/>
                  </a:cxn>
                  <a:cxn ang="0">
                    <a:pos x="20" y="221"/>
                  </a:cxn>
                  <a:cxn ang="0">
                    <a:pos x="20" y="206"/>
                  </a:cxn>
                  <a:cxn ang="0">
                    <a:pos x="20" y="190"/>
                  </a:cxn>
                  <a:cxn ang="0">
                    <a:pos x="20" y="174"/>
                  </a:cxn>
                  <a:cxn ang="0">
                    <a:pos x="20" y="158"/>
                  </a:cxn>
                  <a:cxn ang="0">
                    <a:pos x="20" y="141"/>
                  </a:cxn>
                  <a:cxn ang="0">
                    <a:pos x="20" y="126"/>
                  </a:cxn>
                  <a:cxn ang="0">
                    <a:pos x="20" y="109"/>
                  </a:cxn>
                  <a:cxn ang="0">
                    <a:pos x="20" y="95"/>
                  </a:cxn>
                  <a:cxn ang="0">
                    <a:pos x="20" y="76"/>
                  </a:cxn>
                  <a:cxn ang="0">
                    <a:pos x="20" y="63"/>
                  </a:cxn>
                  <a:cxn ang="0">
                    <a:pos x="20" y="44"/>
                  </a:cxn>
                  <a:cxn ang="0">
                    <a:pos x="20" y="32"/>
                  </a:cxn>
                  <a:cxn ang="0">
                    <a:pos x="20" y="11"/>
                  </a:cxn>
                  <a:cxn ang="0">
                    <a:pos x="20" y="0"/>
                  </a:cxn>
                  <a:cxn ang="0">
                    <a:pos x="0" y="4"/>
                  </a:cxn>
                  <a:cxn ang="0">
                    <a:pos x="0" y="1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7"/>
                  </a:cxn>
                  <a:cxn ang="0">
                    <a:pos x="0" y="80"/>
                  </a:cxn>
                  <a:cxn ang="0">
                    <a:pos x="0" y="98"/>
                  </a:cxn>
                  <a:cxn ang="0">
                    <a:pos x="0" y="113"/>
                  </a:cxn>
                  <a:cxn ang="0">
                    <a:pos x="0" y="130"/>
                  </a:cxn>
                  <a:cxn ang="0">
                    <a:pos x="0" y="145"/>
                  </a:cxn>
                  <a:cxn ang="0">
                    <a:pos x="0" y="161"/>
                  </a:cxn>
                  <a:cxn ang="0">
                    <a:pos x="0" y="178"/>
                  </a:cxn>
                  <a:cxn ang="0">
                    <a:pos x="0" y="192"/>
                  </a:cxn>
                  <a:cxn ang="0">
                    <a:pos x="0" y="210"/>
                  </a:cxn>
                  <a:cxn ang="0">
                    <a:pos x="0" y="224"/>
                  </a:cxn>
                  <a:cxn ang="0">
                    <a:pos x="0" y="242"/>
                  </a:cxn>
                  <a:cxn ang="0">
                    <a:pos x="0" y="255"/>
                  </a:cxn>
                  <a:cxn ang="0">
                    <a:pos x="0" y="274"/>
                  </a:cxn>
                  <a:cxn ang="0">
                    <a:pos x="0" y="287"/>
                  </a:cxn>
                  <a:cxn ang="0">
                    <a:pos x="0" y="306"/>
                  </a:cxn>
                  <a:cxn ang="0">
                    <a:pos x="0" y="318"/>
                  </a:cxn>
                  <a:cxn ang="0">
                    <a:pos x="0" y="338"/>
                  </a:cxn>
                  <a:cxn ang="0">
                    <a:pos x="0" y="350"/>
                  </a:cxn>
                  <a:cxn ang="0">
                    <a:pos x="0" y="370"/>
                  </a:cxn>
                  <a:cxn ang="0">
                    <a:pos x="0" y="381"/>
                  </a:cxn>
                  <a:cxn ang="0">
                    <a:pos x="20" y="380"/>
                  </a:cxn>
                  <a:cxn ang="0">
                    <a:pos x="20" y="367"/>
                  </a:cxn>
                </a:cxnLst>
                <a:rect l="0" t="0" r="r" b="b"/>
                <a:pathLst>
                  <a:path w="20" h="381">
                    <a:moveTo>
                      <a:pt x="20" y="367"/>
                    </a:moveTo>
                    <a:cubicBezTo>
                      <a:pt x="20" y="348"/>
                      <a:pt x="20" y="348"/>
                      <a:pt x="20" y="348"/>
                    </a:cubicBezTo>
                    <a:cubicBezTo>
                      <a:pt x="20" y="335"/>
                      <a:pt x="20" y="335"/>
                      <a:pt x="20" y="335"/>
                    </a:cubicBezTo>
                    <a:cubicBezTo>
                      <a:pt x="20" y="316"/>
                      <a:pt x="20" y="316"/>
                      <a:pt x="20" y="316"/>
                    </a:cubicBezTo>
                    <a:cubicBezTo>
                      <a:pt x="20" y="303"/>
                      <a:pt x="20" y="303"/>
                      <a:pt x="20" y="303"/>
                    </a:cubicBezTo>
                    <a:cubicBezTo>
                      <a:pt x="20" y="285"/>
                      <a:pt x="20" y="285"/>
                      <a:pt x="20" y="285"/>
                    </a:cubicBezTo>
                    <a:cubicBezTo>
                      <a:pt x="20" y="271"/>
                      <a:pt x="20" y="271"/>
                      <a:pt x="20" y="271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74"/>
                      <a:pt x="20" y="174"/>
                      <a:pt x="20" y="174"/>
                    </a:cubicBezTo>
                    <a:cubicBezTo>
                      <a:pt x="20" y="158"/>
                      <a:pt x="20" y="158"/>
                      <a:pt x="20" y="158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2"/>
                      <a:pt x="7" y="3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7" y="381"/>
                      <a:pt x="13" y="380"/>
                      <a:pt x="20" y="380"/>
                    </a:cubicBezTo>
                    <a:lnTo>
                      <a:pt x="20" y="367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607"/>
              <p:cNvSpPr>
                <a:spLocks/>
              </p:cNvSpPr>
              <p:nvPr/>
            </p:nvSpPr>
            <p:spPr bwMode="auto">
              <a:xfrm>
                <a:off x="504" y="2607"/>
                <a:ext cx="47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60" name="Group 809"/>
            <p:cNvGrpSpPr>
              <a:grpSpLocks/>
            </p:cNvGrpSpPr>
            <p:nvPr/>
          </p:nvGrpSpPr>
          <p:grpSpPr bwMode="auto">
            <a:xfrm>
              <a:off x="67" y="1546"/>
              <a:ext cx="2875" cy="2592"/>
              <a:chOff x="67" y="1546"/>
              <a:chExt cx="2875" cy="2592"/>
            </a:xfrm>
          </p:grpSpPr>
          <p:sp>
            <p:nvSpPr>
              <p:cNvPr id="901" name="Freeform 609"/>
              <p:cNvSpPr>
                <a:spLocks/>
              </p:cNvSpPr>
              <p:nvPr/>
            </p:nvSpPr>
            <p:spPr bwMode="auto">
              <a:xfrm>
                <a:off x="669" y="2203"/>
                <a:ext cx="64" cy="201"/>
              </a:xfrm>
              <a:custGeom>
                <a:avLst/>
                <a:gdLst/>
                <a:ahLst/>
                <a:cxnLst>
                  <a:cxn ang="0">
                    <a:pos x="27" y="65"/>
                  </a:cxn>
                  <a:cxn ang="0">
                    <a:pos x="27" y="51"/>
                  </a:cxn>
                  <a:cxn ang="0">
                    <a:pos x="27" y="33"/>
                  </a:cxn>
                  <a:cxn ang="0">
                    <a:pos x="27" y="19"/>
                  </a:cxn>
                  <a:cxn ang="0">
                    <a:pos x="27" y="0"/>
                  </a:cxn>
                  <a:cxn ang="0">
                    <a:pos x="0" y="4"/>
                  </a:cxn>
                  <a:cxn ang="0">
                    <a:pos x="0" y="21"/>
                  </a:cxn>
                  <a:cxn ang="0">
                    <a:pos x="0" y="37"/>
                  </a:cxn>
                  <a:cxn ang="0">
                    <a:pos x="0" y="53"/>
                  </a:cxn>
                  <a:cxn ang="0">
                    <a:pos x="0" y="69"/>
                  </a:cxn>
                  <a:cxn ang="0">
                    <a:pos x="0" y="85"/>
                  </a:cxn>
                  <a:cxn ang="0">
                    <a:pos x="27" y="84"/>
                  </a:cxn>
                  <a:cxn ang="0">
                    <a:pos x="27" y="65"/>
                  </a:cxn>
                </a:cxnLst>
                <a:rect l="0" t="0" r="r" b="b"/>
                <a:pathLst>
                  <a:path w="27" h="85">
                    <a:moveTo>
                      <a:pt x="27" y="65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5"/>
                      <a:pt x="19" y="84"/>
                      <a:pt x="27" y="84"/>
                    </a:cubicBezTo>
                    <a:lnTo>
                      <a:pt x="27" y="65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2" name="Freeform 610"/>
              <p:cNvSpPr>
                <a:spLocks/>
              </p:cNvSpPr>
              <p:nvPr/>
            </p:nvSpPr>
            <p:spPr bwMode="auto">
              <a:xfrm>
                <a:off x="161" y="2326"/>
                <a:ext cx="19" cy="352"/>
              </a:xfrm>
              <a:custGeom>
                <a:avLst/>
                <a:gdLst/>
                <a:ahLst/>
                <a:cxnLst>
                  <a:cxn ang="0">
                    <a:pos x="8" y="137"/>
                  </a:cxn>
                  <a:cxn ang="0">
                    <a:pos x="8" y="118"/>
                  </a:cxn>
                  <a:cxn ang="0">
                    <a:pos x="8" y="108"/>
                  </a:cxn>
                  <a:cxn ang="0">
                    <a:pos x="8" y="88"/>
                  </a:cxn>
                  <a:cxn ang="0">
                    <a:pos x="8" y="79"/>
                  </a:cxn>
                  <a:cxn ang="0">
                    <a:pos x="8" y="59"/>
                  </a:cxn>
                  <a:cxn ang="0">
                    <a:pos x="8" y="50"/>
                  </a:cxn>
                  <a:cxn ang="0">
                    <a:pos x="8" y="30"/>
                  </a:cxn>
                  <a:cxn ang="0">
                    <a:pos x="8" y="20"/>
                  </a:cxn>
                  <a:cxn ang="0">
                    <a:pos x="8" y="0"/>
                  </a:cxn>
                  <a:cxn ang="0">
                    <a:pos x="0" y="3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51"/>
                  </a:cxn>
                  <a:cxn ang="0">
                    <a:pos x="0" y="61"/>
                  </a:cxn>
                  <a:cxn ang="0">
                    <a:pos x="0" y="80"/>
                  </a:cxn>
                  <a:cxn ang="0">
                    <a:pos x="0" y="90"/>
                  </a:cxn>
                  <a:cxn ang="0">
                    <a:pos x="0" y="109"/>
                  </a:cxn>
                  <a:cxn ang="0">
                    <a:pos x="0" y="119"/>
                  </a:cxn>
                  <a:cxn ang="0">
                    <a:pos x="0" y="138"/>
                  </a:cxn>
                  <a:cxn ang="0">
                    <a:pos x="0" y="149"/>
                  </a:cxn>
                  <a:cxn ang="0">
                    <a:pos x="8" y="147"/>
                  </a:cxn>
                  <a:cxn ang="0">
                    <a:pos x="8" y="137"/>
                  </a:cxn>
                </a:cxnLst>
                <a:rect l="0" t="0" r="r" b="b"/>
                <a:pathLst>
                  <a:path w="8" h="149">
                    <a:moveTo>
                      <a:pt x="8" y="137"/>
                    </a:moveTo>
                    <a:cubicBezTo>
                      <a:pt x="8" y="118"/>
                      <a:pt x="8" y="118"/>
                      <a:pt x="8" y="118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3" y="2"/>
                      <a:pt x="0" y="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3" y="148"/>
                      <a:pt x="5" y="148"/>
                      <a:pt x="8" y="147"/>
                    </a:cubicBezTo>
                    <a:lnTo>
                      <a:pt x="8" y="137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611"/>
              <p:cNvSpPr>
                <a:spLocks/>
              </p:cNvSpPr>
              <p:nvPr/>
            </p:nvSpPr>
            <p:spPr bwMode="auto">
              <a:xfrm>
                <a:off x="669" y="1560"/>
                <a:ext cx="64" cy="617"/>
              </a:xfrm>
              <a:custGeom>
                <a:avLst/>
                <a:gdLst/>
                <a:ahLst/>
                <a:cxnLst>
                  <a:cxn ang="0">
                    <a:pos x="27" y="240"/>
                  </a:cxn>
                  <a:cxn ang="0">
                    <a:pos x="27" y="226"/>
                  </a:cxn>
                  <a:cxn ang="0">
                    <a:pos x="27" y="207"/>
                  </a:cxn>
                  <a:cxn ang="0">
                    <a:pos x="27" y="194"/>
                  </a:cxn>
                  <a:cxn ang="0">
                    <a:pos x="27" y="175"/>
                  </a:cxn>
                  <a:cxn ang="0">
                    <a:pos x="27" y="161"/>
                  </a:cxn>
                  <a:cxn ang="0">
                    <a:pos x="27" y="142"/>
                  </a:cxn>
                  <a:cxn ang="0">
                    <a:pos x="27" y="129"/>
                  </a:cxn>
                  <a:cxn ang="0">
                    <a:pos x="27" y="109"/>
                  </a:cxn>
                  <a:cxn ang="0">
                    <a:pos x="27" y="97"/>
                  </a:cxn>
                  <a:cxn ang="0">
                    <a:pos x="27" y="77"/>
                  </a:cxn>
                  <a:cxn ang="0">
                    <a:pos x="27" y="64"/>
                  </a:cxn>
                  <a:cxn ang="0">
                    <a:pos x="27" y="44"/>
                  </a:cxn>
                  <a:cxn ang="0">
                    <a:pos x="27" y="32"/>
                  </a:cxn>
                  <a:cxn ang="0">
                    <a:pos x="27" y="11"/>
                  </a:cxn>
                  <a:cxn ang="0">
                    <a:pos x="27" y="0"/>
                  </a:cxn>
                  <a:cxn ang="0">
                    <a:pos x="0" y="4"/>
                  </a:cxn>
                  <a:cxn ang="0">
                    <a:pos x="0" y="15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0" y="100"/>
                  </a:cxn>
                  <a:cxn ang="0">
                    <a:pos x="0" y="113"/>
                  </a:cxn>
                  <a:cxn ang="0">
                    <a:pos x="0" y="132"/>
                  </a:cxn>
                  <a:cxn ang="0">
                    <a:pos x="0" y="146"/>
                  </a:cxn>
                  <a:cxn ang="0">
                    <a:pos x="0" y="164"/>
                  </a:cxn>
                  <a:cxn ang="0">
                    <a:pos x="0" y="178"/>
                  </a:cxn>
                  <a:cxn ang="0">
                    <a:pos x="0" y="196"/>
                  </a:cxn>
                  <a:cxn ang="0">
                    <a:pos x="0" y="211"/>
                  </a:cxn>
                  <a:cxn ang="0">
                    <a:pos x="0" y="229"/>
                  </a:cxn>
                  <a:cxn ang="0">
                    <a:pos x="0" y="244"/>
                  </a:cxn>
                  <a:cxn ang="0">
                    <a:pos x="0" y="261"/>
                  </a:cxn>
                  <a:cxn ang="0">
                    <a:pos x="27" y="258"/>
                  </a:cxn>
                  <a:cxn ang="0">
                    <a:pos x="27" y="240"/>
                  </a:cxn>
                </a:cxnLst>
                <a:rect l="0" t="0" r="r" b="b"/>
                <a:pathLst>
                  <a:path w="27" h="261">
                    <a:moveTo>
                      <a:pt x="27" y="240"/>
                    </a:moveTo>
                    <a:cubicBezTo>
                      <a:pt x="27" y="226"/>
                      <a:pt x="27" y="226"/>
                      <a:pt x="27" y="226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7" y="194"/>
                      <a:pt x="27" y="194"/>
                      <a:pt x="27" y="194"/>
                    </a:cubicBezTo>
                    <a:cubicBezTo>
                      <a:pt x="27" y="175"/>
                      <a:pt x="27" y="175"/>
                      <a:pt x="27" y="175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7" y="129"/>
                      <a:pt x="27" y="129"/>
                      <a:pt x="27" y="129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1"/>
                      <a:pt x="10" y="2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0" y="260"/>
                      <a:pt x="19" y="259"/>
                      <a:pt x="27" y="258"/>
                    </a:cubicBezTo>
                    <a:lnTo>
                      <a:pt x="27" y="24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4" name="Freeform 612"/>
              <p:cNvSpPr>
                <a:spLocks/>
              </p:cNvSpPr>
              <p:nvPr/>
            </p:nvSpPr>
            <p:spPr bwMode="auto">
              <a:xfrm>
                <a:off x="161" y="2718"/>
                <a:ext cx="19" cy="2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Freeform 613"/>
              <p:cNvSpPr>
                <a:spLocks/>
              </p:cNvSpPr>
              <p:nvPr/>
            </p:nvSpPr>
            <p:spPr bwMode="auto">
              <a:xfrm>
                <a:off x="669" y="2434"/>
                <a:ext cx="64" cy="123"/>
              </a:xfrm>
              <a:custGeom>
                <a:avLst/>
                <a:gdLst/>
                <a:ahLst/>
                <a:cxnLst>
                  <a:cxn ang="0">
                    <a:pos x="27" y="32"/>
                  </a:cxn>
                  <a:cxn ang="0">
                    <a:pos x="27" y="18"/>
                  </a:cxn>
                  <a:cxn ang="0">
                    <a:pos x="27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0" y="36"/>
                  </a:cxn>
                  <a:cxn ang="0">
                    <a:pos x="0" y="52"/>
                  </a:cxn>
                  <a:cxn ang="0">
                    <a:pos x="27" y="50"/>
                  </a:cxn>
                  <a:cxn ang="0">
                    <a:pos x="27" y="32"/>
                  </a:cxn>
                </a:cxnLst>
                <a:rect l="0" t="0" r="r" b="b"/>
                <a:pathLst>
                  <a:path w="27" h="52">
                    <a:moveTo>
                      <a:pt x="27" y="32"/>
                    </a:move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1"/>
                      <a:pt x="9" y="2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0" y="51"/>
                      <a:pt x="19" y="51"/>
                      <a:pt x="27" y="50"/>
                    </a:cubicBezTo>
                    <a:lnTo>
                      <a:pt x="27" y="3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614"/>
              <p:cNvSpPr>
                <a:spLocks/>
              </p:cNvSpPr>
              <p:nvPr/>
            </p:nvSpPr>
            <p:spPr bwMode="auto">
              <a:xfrm>
                <a:off x="161" y="2853"/>
                <a:ext cx="19" cy="101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8" y="13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0" y="29"/>
                  </a:cxn>
                  <a:cxn ang="0">
                    <a:pos x="0" y="43"/>
                  </a:cxn>
                  <a:cxn ang="0">
                    <a:pos x="8" y="43"/>
                  </a:cxn>
                  <a:cxn ang="0">
                    <a:pos x="8" y="29"/>
                  </a:cxn>
                </a:cxnLst>
                <a:rect l="0" t="0" r="r" b="b"/>
                <a:pathLst>
                  <a:path w="8" h="43">
                    <a:moveTo>
                      <a:pt x="8" y="29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3" y="1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3" y="43"/>
                      <a:pt x="5" y="43"/>
                      <a:pt x="8" y="43"/>
                    </a:cubicBez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615"/>
              <p:cNvSpPr>
                <a:spLocks/>
              </p:cNvSpPr>
              <p:nvPr/>
            </p:nvSpPr>
            <p:spPr bwMode="auto">
              <a:xfrm>
                <a:off x="135" y="2855"/>
                <a:ext cx="15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616"/>
              <p:cNvSpPr>
                <a:spLocks/>
              </p:cNvSpPr>
              <p:nvPr/>
            </p:nvSpPr>
            <p:spPr bwMode="auto">
              <a:xfrm>
                <a:off x="135" y="2338"/>
                <a:ext cx="15" cy="207"/>
              </a:xfrm>
              <a:custGeom>
                <a:avLst/>
                <a:gdLst/>
                <a:ahLst/>
                <a:cxnLst>
                  <a:cxn ang="0">
                    <a:pos x="6" y="76"/>
                  </a:cxn>
                  <a:cxn ang="0">
                    <a:pos x="6" y="57"/>
                  </a:cxn>
                  <a:cxn ang="0">
                    <a:pos x="6" y="47"/>
                  </a:cxn>
                  <a:cxn ang="0">
                    <a:pos x="6" y="29"/>
                  </a:cxn>
                  <a:cxn ang="0">
                    <a:pos x="6" y="18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19"/>
                  </a:cxn>
                  <a:cxn ang="0">
                    <a:pos x="0" y="31"/>
                  </a:cxn>
                  <a:cxn ang="0">
                    <a:pos x="0" y="48"/>
                  </a:cxn>
                  <a:cxn ang="0">
                    <a:pos x="0" y="60"/>
                  </a:cxn>
                  <a:cxn ang="0">
                    <a:pos x="0" y="77"/>
                  </a:cxn>
                  <a:cxn ang="0">
                    <a:pos x="0" y="88"/>
                  </a:cxn>
                  <a:cxn ang="0">
                    <a:pos x="6" y="86"/>
                  </a:cxn>
                  <a:cxn ang="0">
                    <a:pos x="6" y="76"/>
                  </a:cxn>
                </a:cxnLst>
                <a:rect l="0" t="0" r="r" b="b"/>
                <a:pathLst>
                  <a:path w="6" h="88">
                    <a:moveTo>
                      <a:pt x="6" y="76"/>
                    </a:moveTo>
                    <a:cubicBezTo>
                      <a:pt x="6" y="57"/>
                      <a:pt x="6" y="57"/>
                      <a:pt x="6" y="5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88"/>
                      <a:pt x="4" y="87"/>
                      <a:pt x="6" y="86"/>
                    </a:cubicBez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617"/>
              <p:cNvSpPr>
                <a:spLocks/>
              </p:cNvSpPr>
              <p:nvPr/>
            </p:nvSpPr>
            <p:spPr bwMode="auto">
              <a:xfrm>
                <a:off x="135" y="2789"/>
                <a:ext cx="15" cy="3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618"/>
              <p:cNvSpPr>
                <a:spLocks/>
              </p:cNvSpPr>
              <p:nvPr/>
            </p:nvSpPr>
            <p:spPr bwMode="auto">
              <a:xfrm>
                <a:off x="135" y="2586"/>
                <a:ext cx="15" cy="96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0"/>
                  </a:cxn>
                  <a:cxn ang="0">
                    <a:pos x="6" y="28"/>
                  </a:cxn>
                </a:cxnLst>
                <a:rect l="0" t="0" r="r" b="b"/>
                <a:pathLst>
                  <a:path w="6" h="41">
                    <a:moveTo>
                      <a:pt x="6" y="28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1"/>
                      <a:pt x="4" y="40"/>
                      <a:pt x="6" y="40"/>
                    </a:cubicBez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619"/>
              <p:cNvSpPr>
                <a:spLocks/>
              </p:cNvSpPr>
              <p:nvPr/>
            </p:nvSpPr>
            <p:spPr bwMode="auto">
              <a:xfrm>
                <a:off x="135" y="2720"/>
                <a:ext cx="15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620"/>
              <p:cNvSpPr>
                <a:spLocks/>
              </p:cNvSpPr>
              <p:nvPr/>
            </p:nvSpPr>
            <p:spPr bwMode="auto">
              <a:xfrm>
                <a:off x="109" y="2347"/>
                <a:ext cx="15" cy="343"/>
              </a:xfrm>
              <a:custGeom>
                <a:avLst/>
                <a:gdLst/>
                <a:ahLst/>
                <a:cxnLst>
                  <a:cxn ang="0">
                    <a:pos x="6" y="131"/>
                  </a:cxn>
                  <a:cxn ang="0">
                    <a:pos x="6" y="115"/>
                  </a:cxn>
                  <a:cxn ang="0">
                    <a:pos x="6" y="102"/>
                  </a:cxn>
                  <a:cxn ang="0">
                    <a:pos x="6" y="86"/>
                  </a:cxn>
                  <a:cxn ang="0">
                    <a:pos x="6" y="74"/>
                  </a:cxn>
                  <a:cxn ang="0">
                    <a:pos x="6" y="57"/>
                  </a:cxn>
                  <a:cxn ang="0">
                    <a:pos x="6" y="45"/>
                  </a:cxn>
                  <a:cxn ang="0">
                    <a:pos x="6" y="29"/>
                  </a:cxn>
                  <a:cxn ang="0">
                    <a:pos x="6" y="16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0" y="60"/>
                  </a:cxn>
                  <a:cxn ang="0">
                    <a:pos x="0" y="74"/>
                  </a:cxn>
                  <a:cxn ang="0">
                    <a:pos x="0" y="88"/>
                  </a:cxn>
                  <a:cxn ang="0">
                    <a:pos x="0" y="103"/>
                  </a:cxn>
                  <a:cxn ang="0">
                    <a:pos x="0" y="117"/>
                  </a:cxn>
                  <a:cxn ang="0">
                    <a:pos x="0" y="131"/>
                  </a:cxn>
                  <a:cxn ang="0">
                    <a:pos x="0" y="145"/>
                  </a:cxn>
                  <a:cxn ang="0">
                    <a:pos x="6" y="143"/>
                  </a:cxn>
                  <a:cxn ang="0">
                    <a:pos x="6" y="131"/>
                  </a:cxn>
                </a:cxnLst>
                <a:rect l="0" t="0" r="r" b="b"/>
                <a:pathLst>
                  <a:path w="6" h="145">
                    <a:moveTo>
                      <a:pt x="6" y="131"/>
                    </a:moveTo>
                    <a:cubicBezTo>
                      <a:pt x="6" y="115"/>
                      <a:pt x="6" y="115"/>
                      <a:pt x="6" y="115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4"/>
                      <a:pt x="6" y="143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621"/>
              <p:cNvSpPr>
                <a:spLocks/>
              </p:cNvSpPr>
              <p:nvPr/>
            </p:nvSpPr>
            <p:spPr bwMode="auto">
              <a:xfrm>
                <a:off x="109" y="2723"/>
                <a:ext cx="15" cy="101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0" y="29"/>
                  </a:cxn>
                  <a:cxn ang="0">
                    <a:pos x="0" y="43"/>
                  </a:cxn>
                  <a:cxn ang="0">
                    <a:pos x="6" y="42"/>
                  </a:cxn>
                  <a:cxn ang="0">
                    <a:pos x="6" y="28"/>
                  </a:cxn>
                </a:cxnLst>
                <a:rect l="0" t="0" r="r" b="b"/>
                <a:pathLst>
                  <a:path w="6" h="43">
                    <a:moveTo>
                      <a:pt x="6" y="28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3"/>
                      <a:pt x="4" y="42"/>
                      <a:pt x="6" y="42"/>
                    </a:cubicBez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622"/>
              <p:cNvSpPr>
                <a:spLocks/>
              </p:cNvSpPr>
              <p:nvPr/>
            </p:nvSpPr>
            <p:spPr bwMode="auto">
              <a:xfrm>
                <a:off x="228" y="2711"/>
                <a:ext cx="21" cy="97"/>
              </a:xfrm>
              <a:custGeom>
                <a:avLst/>
                <a:gdLst/>
                <a:ahLst/>
                <a:cxnLst>
                  <a:cxn ang="0">
                    <a:pos x="9" y="29"/>
                  </a:cxn>
                  <a:cxn ang="0">
                    <a:pos x="9" y="10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0" y="30"/>
                  </a:cxn>
                  <a:cxn ang="0">
                    <a:pos x="0" y="41"/>
                  </a:cxn>
                  <a:cxn ang="0">
                    <a:pos x="9" y="40"/>
                  </a:cxn>
                  <a:cxn ang="0">
                    <a:pos x="9" y="29"/>
                  </a:cxn>
                </a:cxnLst>
                <a:rect l="0" t="0" r="r" b="b"/>
                <a:pathLst>
                  <a:path w="9" h="41">
                    <a:moveTo>
                      <a:pt x="9" y="29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1"/>
                      <a:pt x="6" y="41"/>
                      <a:pt x="9" y="40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623"/>
              <p:cNvSpPr>
                <a:spLocks/>
              </p:cNvSpPr>
              <p:nvPr/>
            </p:nvSpPr>
            <p:spPr bwMode="auto">
              <a:xfrm>
                <a:off x="315" y="2631"/>
                <a:ext cx="33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624"/>
              <p:cNvSpPr>
                <a:spLocks/>
              </p:cNvSpPr>
              <p:nvPr/>
            </p:nvSpPr>
            <p:spPr bwMode="auto">
              <a:xfrm>
                <a:off x="315" y="2560"/>
                <a:ext cx="33" cy="2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625"/>
              <p:cNvSpPr>
                <a:spLocks/>
              </p:cNvSpPr>
              <p:nvPr/>
            </p:nvSpPr>
            <p:spPr bwMode="auto">
              <a:xfrm>
                <a:off x="315" y="1643"/>
                <a:ext cx="33" cy="796"/>
              </a:xfrm>
              <a:custGeom>
                <a:avLst/>
                <a:gdLst/>
                <a:ahLst/>
                <a:cxnLst>
                  <a:cxn ang="0">
                    <a:pos x="14" y="327"/>
                  </a:cxn>
                  <a:cxn ang="0">
                    <a:pos x="14" y="304"/>
                  </a:cxn>
                  <a:cxn ang="0">
                    <a:pos x="14" y="296"/>
                  </a:cxn>
                  <a:cxn ang="0">
                    <a:pos x="14" y="274"/>
                  </a:cxn>
                  <a:cxn ang="0">
                    <a:pos x="14" y="265"/>
                  </a:cxn>
                  <a:cxn ang="0">
                    <a:pos x="14" y="243"/>
                  </a:cxn>
                  <a:cxn ang="0">
                    <a:pos x="14" y="233"/>
                  </a:cxn>
                  <a:cxn ang="0">
                    <a:pos x="14" y="212"/>
                  </a:cxn>
                  <a:cxn ang="0">
                    <a:pos x="14" y="202"/>
                  </a:cxn>
                  <a:cxn ang="0">
                    <a:pos x="14" y="182"/>
                  </a:cxn>
                  <a:cxn ang="0">
                    <a:pos x="14" y="170"/>
                  </a:cxn>
                  <a:cxn ang="0">
                    <a:pos x="14" y="151"/>
                  </a:cxn>
                  <a:cxn ang="0">
                    <a:pos x="14" y="139"/>
                  </a:cxn>
                  <a:cxn ang="0">
                    <a:pos x="14" y="121"/>
                  </a:cxn>
                  <a:cxn ang="0">
                    <a:pos x="14" y="107"/>
                  </a:cxn>
                  <a:cxn ang="0">
                    <a:pos x="14" y="91"/>
                  </a:cxn>
                  <a:cxn ang="0">
                    <a:pos x="14" y="74"/>
                  </a:cxn>
                  <a:cxn ang="0">
                    <a:pos x="14" y="60"/>
                  </a:cxn>
                  <a:cxn ang="0">
                    <a:pos x="14" y="42"/>
                  </a:cxn>
                  <a:cxn ang="0">
                    <a:pos x="14" y="30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0" y="64"/>
                  </a:cxn>
                  <a:cxn ang="0">
                    <a:pos x="0" y="79"/>
                  </a:cxn>
                  <a:cxn ang="0">
                    <a:pos x="0" y="94"/>
                  </a:cxn>
                  <a:cxn ang="0">
                    <a:pos x="0" y="111"/>
                  </a:cxn>
                  <a:cxn ang="0">
                    <a:pos x="0" y="125"/>
                  </a:cxn>
                  <a:cxn ang="0">
                    <a:pos x="0" y="142"/>
                  </a:cxn>
                  <a:cxn ang="0">
                    <a:pos x="0" y="155"/>
                  </a:cxn>
                  <a:cxn ang="0">
                    <a:pos x="0" y="174"/>
                  </a:cxn>
                  <a:cxn ang="0">
                    <a:pos x="0" y="185"/>
                  </a:cxn>
                  <a:cxn ang="0">
                    <a:pos x="0" y="205"/>
                  </a:cxn>
                  <a:cxn ang="0">
                    <a:pos x="0" y="215"/>
                  </a:cxn>
                  <a:cxn ang="0">
                    <a:pos x="0" y="237"/>
                  </a:cxn>
                  <a:cxn ang="0">
                    <a:pos x="0" y="246"/>
                  </a:cxn>
                  <a:cxn ang="0">
                    <a:pos x="0" y="268"/>
                  </a:cxn>
                  <a:cxn ang="0">
                    <a:pos x="0" y="276"/>
                  </a:cxn>
                  <a:cxn ang="0">
                    <a:pos x="0" y="298"/>
                  </a:cxn>
                  <a:cxn ang="0">
                    <a:pos x="0" y="306"/>
                  </a:cxn>
                  <a:cxn ang="0">
                    <a:pos x="0" y="329"/>
                  </a:cxn>
                  <a:cxn ang="0">
                    <a:pos x="0" y="337"/>
                  </a:cxn>
                  <a:cxn ang="0">
                    <a:pos x="14" y="335"/>
                  </a:cxn>
                  <a:cxn ang="0">
                    <a:pos x="14" y="327"/>
                  </a:cxn>
                </a:cxnLst>
                <a:rect l="0" t="0" r="r" b="b"/>
                <a:pathLst>
                  <a:path w="14" h="337">
                    <a:moveTo>
                      <a:pt x="14" y="327"/>
                    </a:moveTo>
                    <a:cubicBezTo>
                      <a:pt x="14" y="304"/>
                      <a:pt x="14" y="304"/>
                      <a:pt x="14" y="304"/>
                    </a:cubicBezTo>
                    <a:cubicBezTo>
                      <a:pt x="14" y="296"/>
                      <a:pt x="14" y="296"/>
                      <a:pt x="14" y="296"/>
                    </a:cubicBezTo>
                    <a:cubicBezTo>
                      <a:pt x="14" y="274"/>
                      <a:pt x="14" y="274"/>
                      <a:pt x="14" y="274"/>
                    </a:cubicBezTo>
                    <a:cubicBezTo>
                      <a:pt x="14" y="265"/>
                      <a:pt x="14" y="265"/>
                      <a:pt x="14" y="265"/>
                    </a:cubicBezTo>
                    <a:cubicBezTo>
                      <a:pt x="14" y="243"/>
                      <a:pt x="14" y="243"/>
                      <a:pt x="14" y="243"/>
                    </a:cubicBezTo>
                    <a:cubicBezTo>
                      <a:pt x="14" y="233"/>
                      <a:pt x="14" y="233"/>
                      <a:pt x="14" y="233"/>
                    </a:cubicBezTo>
                    <a:cubicBezTo>
                      <a:pt x="14" y="212"/>
                      <a:pt x="14" y="212"/>
                      <a:pt x="14" y="212"/>
                    </a:cubicBezTo>
                    <a:cubicBezTo>
                      <a:pt x="14" y="202"/>
                      <a:pt x="14" y="202"/>
                      <a:pt x="14" y="202"/>
                    </a:cubicBezTo>
                    <a:cubicBezTo>
                      <a:pt x="14" y="182"/>
                      <a:pt x="14" y="182"/>
                      <a:pt x="14" y="182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5" y="336"/>
                      <a:pt x="10" y="336"/>
                      <a:pt x="14" y="335"/>
                    </a:cubicBezTo>
                    <a:lnTo>
                      <a:pt x="14" y="327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626"/>
              <p:cNvSpPr>
                <a:spLocks/>
              </p:cNvSpPr>
              <p:nvPr/>
            </p:nvSpPr>
            <p:spPr bwMode="auto">
              <a:xfrm>
                <a:off x="315" y="2486"/>
                <a:ext cx="33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627"/>
              <p:cNvSpPr>
                <a:spLocks/>
              </p:cNvSpPr>
              <p:nvPr/>
            </p:nvSpPr>
            <p:spPr bwMode="auto">
              <a:xfrm>
                <a:off x="228" y="2571"/>
                <a:ext cx="21" cy="95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9" y="9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10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9" y="39"/>
                  </a:cxn>
                  <a:cxn ang="0">
                    <a:pos x="9" y="30"/>
                  </a:cxn>
                </a:cxnLst>
                <a:rect l="0" t="0" r="r" b="b"/>
                <a:pathLst>
                  <a:path w="9" h="40">
                    <a:moveTo>
                      <a:pt x="9" y="3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40"/>
                      <a:pt x="6" y="39"/>
                      <a:pt x="9" y="39"/>
                    </a:cubicBez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Freeform 628"/>
              <p:cNvSpPr>
                <a:spLocks/>
              </p:cNvSpPr>
              <p:nvPr/>
            </p:nvSpPr>
            <p:spPr bwMode="auto">
              <a:xfrm>
                <a:off x="228" y="2850"/>
                <a:ext cx="21" cy="2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629"/>
              <p:cNvSpPr>
                <a:spLocks/>
              </p:cNvSpPr>
              <p:nvPr/>
            </p:nvSpPr>
            <p:spPr bwMode="auto">
              <a:xfrm>
                <a:off x="228" y="2073"/>
                <a:ext cx="21" cy="451"/>
              </a:xfrm>
              <a:custGeom>
                <a:avLst/>
                <a:gdLst/>
                <a:ahLst/>
                <a:cxnLst>
                  <a:cxn ang="0">
                    <a:pos x="9" y="182"/>
                  </a:cxn>
                  <a:cxn ang="0">
                    <a:pos x="9" y="160"/>
                  </a:cxn>
                  <a:cxn ang="0">
                    <a:pos x="9" y="152"/>
                  </a:cxn>
                  <a:cxn ang="0">
                    <a:pos x="9" y="130"/>
                  </a:cxn>
                  <a:cxn ang="0">
                    <a:pos x="9" y="122"/>
                  </a:cxn>
                  <a:cxn ang="0">
                    <a:pos x="9" y="100"/>
                  </a:cxn>
                  <a:cxn ang="0">
                    <a:pos x="9" y="92"/>
                  </a:cxn>
                  <a:cxn ang="0">
                    <a:pos x="9" y="70"/>
                  </a:cxn>
                  <a:cxn ang="0">
                    <a:pos x="9" y="61"/>
                  </a:cxn>
                  <a:cxn ang="0">
                    <a:pos x="9" y="40"/>
                  </a:cxn>
                  <a:cxn ang="0">
                    <a:pos x="9" y="31"/>
                  </a:cxn>
                  <a:cxn ang="0">
                    <a:pos x="9" y="1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0" y="33"/>
                  </a:cxn>
                  <a:cxn ang="0">
                    <a:pos x="0" y="43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0" y="94"/>
                  </a:cxn>
                  <a:cxn ang="0">
                    <a:pos x="0" y="102"/>
                  </a:cxn>
                  <a:cxn ang="0">
                    <a:pos x="0" y="124"/>
                  </a:cxn>
                  <a:cxn ang="0">
                    <a:pos x="0" y="132"/>
                  </a:cxn>
                  <a:cxn ang="0">
                    <a:pos x="0" y="153"/>
                  </a:cxn>
                  <a:cxn ang="0">
                    <a:pos x="0" y="161"/>
                  </a:cxn>
                  <a:cxn ang="0">
                    <a:pos x="0" y="183"/>
                  </a:cxn>
                  <a:cxn ang="0">
                    <a:pos x="0" y="191"/>
                  </a:cxn>
                  <a:cxn ang="0">
                    <a:pos x="9" y="190"/>
                  </a:cxn>
                  <a:cxn ang="0">
                    <a:pos x="9" y="182"/>
                  </a:cxn>
                </a:cxnLst>
                <a:rect l="0" t="0" r="r" b="b"/>
                <a:pathLst>
                  <a:path w="9" h="191">
                    <a:moveTo>
                      <a:pt x="9" y="182"/>
                    </a:moveTo>
                    <a:cubicBezTo>
                      <a:pt x="9" y="160"/>
                      <a:pt x="9" y="160"/>
                      <a:pt x="9" y="160"/>
                    </a:cubicBezTo>
                    <a:cubicBezTo>
                      <a:pt x="9" y="152"/>
                      <a:pt x="9" y="152"/>
                      <a:pt x="9" y="152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22"/>
                      <a:pt x="9" y="122"/>
                      <a:pt x="9" y="122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3" y="191"/>
                      <a:pt x="6" y="190"/>
                      <a:pt x="9" y="190"/>
                    </a:cubicBezTo>
                    <a:lnTo>
                      <a:pt x="9" y="18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630"/>
              <p:cNvSpPr>
                <a:spLocks/>
              </p:cNvSpPr>
              <p:nvPr/>
            </p:nvSpPr>
            <p:spPr bwMode="auto">
              <a:xfrm>
                <a:off x="376" y="2838"/>
                <a:ext cx="36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631"/>
              <p:cNvSpPr>
                <a:spLocks/>
              </p:cNvSpPr>
              <p:nvPr/>
            </p:nvSpPr>
            <p:spPr bwMode="auto">
              <a:xfrm>
                <a:off x="228" y="1679"/>
                <a:ext cx="21" cy="356"/>
              </a:xfrm>
              <a:custGeom>
                <a:avLst/>
                <a:gdLst/>
                <a:ahLst/>
                <a:cxnLst>
                  <a:cxn ang="0">
                    <a:pos x="9" y="136"/>
                  </a:cxn>
                  <a:cxn ang="0">
                    <a:pos x="9" y="118"/>
                  </a:cxn>
                  <a:cxn ang="0">
                    <a:pos x="9" y="105"/>
                  </a:cxn>
                  <a:cxn ang="0">
                    <a:pos x="9" y="88"/>
                  </a:cxn>
                  <a:cxn ang="0">
                    <a:pos x="9" y="73"/>
                  </a:cxn>
                  <a:cxn ang="0">
                    <a:pos x="9" y="59"/>
                  </a:cxn>
                  <a:cxn ang="0">
                    <a:pos x="9" y="41"/>
                  </a:cxn>
                  <a:cxn ang="0">
                    <a:pos x="9" y="30"/>
                  </a:cxn>
                  <a:cxn ang="0">
                    <a:pos x="9" y="9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0" y="33"/>
                  </a:cxn>
                  <a:cxn ang="0">
                    <a:pos x="0" y="45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0" y="92"/>
                  </a:cxn>
                  <a:cxn ang="0">
                    <a:pos x="0" y="108"/>
                  </a:cxn>
                  <a:cxn ang="0">
                    <a:pos x="0" y="121"/>
                  </a:cxn>
                  <a:cxn ang="0">
                    <a:pos x="0" y="139"/>
                  </a:cxn>
                  <a:cxn ang="0">
                    <a:pos x="0" y="151"/>
                  </a:cxn>
                  <a:cxn ang="0">
                    <a:pos x="9" y="148"/>
                  </a:cxn>
                  <a:cxn ang="0">
                    <a:pos x="9" y="136"/>
                  </a:cxn>
                </a:cxnLst>
                <a:rect l="0" t="0" r="r" b="b"/>
                <a:pathLst>
                  <a:path w="9" h="151">
                    <a:moveTo>
                      <a:pt x="9" y="136"/>
                    </a:moveTo>
                    <a:cubicBezTo>
                      <a:pt x="9" y="118"/>
                      <a:pt x="9" y="118"/>
                      <a:pt x="9" y="118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3" y="150"/>
                      <a:pt x="6" y="149"/>
                      <a:pt x="9" y="148"/>
                    </a:cubicBezTo>
                    <a:lnTo>
                      <a:pt x="9" y="13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632"/>
              <p:cNvSpPr>
                <a:spLocks/>
              </p:cNvSpPr>
              <p:nvPr/>
            </p:nvSpPr>
            <p:spPr bwMode="auto">
              <a:xfrm>
                <a:off x="582" y="2064"/>
                <a:ext cx="57" cy="120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4" y="17"/>
                  </a:cxn>
                  <a:cxn ang="0">
                    <a:pos x="24" y="0"/>
                  </a:cxn>
                  <a:cxn ang="0">
                    <a:pos x="0" y="4"/>
                  </a:cxn>
                  <a:cxn ang="0">
                    <a:pos x="0" y="20"/>
                  </a:cxn>
                  <a:cxn ang="0">
                    <a:pos x="0" y="36"/>
                  </a:cxn>
                  <a:cxn ang="0">
                    <a:pos x="0" y="51"/>
                  </a:cxn>
                  <a:cxn ang="0">
                    <a:pos x="24" y="49"/>
                  </a:cxn>
                  <a:cxn ang="0">
                    <a:pos x="24" y="33"/>
                  </a:cxn>
                </a:cxnLst>
                <a:rect l="0" t="0" r="r" b="b"/>
                <a:pathLst>
                  <a:path w="24" h="51">
                    <a:moveTo>
                      <a:pt x="24" y="3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1"/>
                      <a:pt x="8" y="3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8" y="50"/>
                      <a:pt x="16" y="50"/>
                      <a:pt x="24" y="49"/>
                    </a:cubicBezTo>
                    <a:lnTo>
                      <a:pt x="24" y="33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633"/>
              <p:cNvSpPr>
                <a:spLocks/>
              </p:cNvSpPr>
              <p:nvPr/>
            </p:nvSpPr>
            <p:spPr bwMode="auto">
              <a:xfrm>
                <a:off x="265" y="1662"/>
                <a:ext cx="29" cy="713"/>
              </a:xfrm>
              <a:custGeom>
                <a:avLst/>
                <a:gdLst/>
                <a:ahLst/>
                <a:cxnLst>
                  <a:cxn ang="0">
                    <a:pos x="12" y="292"/>
                  </a:cxn>
                  <a:cxn ang="0">
                    <a:pos x="12" y="270"/>
                  </a:cxn>
                  <a:cxn ang="0">
                    <a:pos x="12" y="262"/>
                  </a:cxn>
                  <a:cxn ang="0">
                    <a:pos x="12" y="240"/>
                  </a:cxn>
                  <a:cxn ang="0">
                    <a:pos x="12" y="231"/>
                  </a:cxn>
                  <a:cxn ang="0">
                    <a:pos x="12" y="209"/>
                  </a:cxn>
                  <a:cxn ang="0">
                    <a:pos x="12" y="200"/>
                  </a:cxn>
                  <a:cxn ang="0">
                    <a:pos x="12" y="179"/>
                  </a:cxn>
                  <a:cxn ang="0">
                    <a:pos x="12" y="169"/>
                  </a:cxn>
                  <a:cxn ang="0">
                    <a:pos x="12" y="149"/>
                  </a:cxn>
                  <a:cxn ang="0">
                    <a:pos x="12" y="137"/>
                  </a:cxn>
                  <a:cxn ang="0">
                    <a:pos x="12" y="119"/>
                  </a:cxn>
                  <a:cxn ang="0">
                    <a:pos x="12" y="105"/>
                  </a:cxn>
                  <a:cxn ang="0">
                    <a:pos x="12" y="89"/>
                  </a:cxn>
                  <a:cxn ang="0">
                    <a:pos x="12" y="74"/>
                  </a:cxn>
                  <a:cxn ang="0">
                    <a:pos x="12" y="59"/>
                  </a:cxn>
                  <a:cxn ang="0">
                    <a:pos x="12" y="42"/>
                  </a:cxn>
                  <a:cxn ang="0">
                    <a:pos x="12" y="3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0" y="63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0" y="109"/>
                  </a:cxn>
                  <a:cxn ang="0">
                    <a:pos x="0" y="123"/>
                  </a:cxn>
                  <a:cxn ang="0">
                    <a:pos x="0" y="141"/>
                  </a:cxn>
                  <a:cxn ang="0">
                    <a:pos x="0" y="153"/>
                  </a:cxn>
                  <a:cxn ang="0">
                    <a:pos x="0" y="172"/>
                  </a:cxn>
                  <a:cxn ang="0">
                    <a:pos x="0" y="182"/>
                  </a:cxn>
                  <a:cxn ang="0">
                    <a:pos x="0" y="203"/>
                  </a:cxn>
                  <a:cxn ang="0">
                    <a:pos x="0" y="212"/>
                  </a:cxn>
                  <a:cxn ang="0">
                    <a:pos x="0" y="234"/>
                  </a:cxn>
                  <a:cxn ang="0">
                    <a:pos x="0" y="242"/>
                  </a:cxn>
                  <a:cxn ang="0">
                    <a:pos x="0" y="264"/>
                  </a:cxn>
                  <a:cxn ang="0">
                    <a:pos x="0" y="272"/>
                  </a:cxn>
                  <a:cxn ang="0">
                    <a:pos x="0" y="294"/>
                  </a:cxn>
                  <a:cxn ang="0">
                    <a:pos x="0" y="302"/>
                  </a:cxn>
                  <a:cxn ang="0">
                    <a:pos x="12" y="300"/>
                  </a:cxn>
                  <a:cxn ang="0">
                    <a:pos x="12" y="292"/>
                  </a:cxn>
                </a:cxnLst>
                <a:rect l="0" t="0" r="r" b="b"/>
                <a:pathLst>
                  <a:path w="12" h="302">
                    <a:moveTo>
                      <a:pt x="12" y="292"/>
                    </a:moveTo>
                    <a:cubicBezTo>
                      <a:pt x="12" y="270"/>
                      <a:pt x="12" y="270"/>
                      <a:pt x="12" y="270"/>
                    </a:cubicBezTo>
                    <a:cubicBezTo>
                      <a:pt x="12" y="262"/>
                      <a:pt x="12" y="262"/>
                      <a:pt x="12" y="262"/>
                    </a:cubicBezTo>
                    <a:cubicBezTo>
                      <a:pt x="12" y="240"/>
                      <a:pt x="12" y="240"/>
                      <a:pt x="12" y="240"/>
                    </a:cubicBezTo>
                    <a:cubicBezTo>
                      <a:pt x="12" y="231"/>
                      <a:pt x="12" y="231"/>
                      <a:pt x="12" y="231"/>
                    </a:cubicBezTo>
                    <a:cubicBezTo>
                      <a:pt x="12" y="209"/>
                      <a:pt x="12" y="209"/>
                      <a:pt x="12" y="209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05"/>
                      <a:pt x="12" y="105"/>
                      <a:pt x="12" y="105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3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4" y="302"/>
                      <a:pt x="8" y="301"/>
                      <a:pt x="12" y="300"/>
                    </a:cubicBezTo>
                    <a:lnTo>
                      <a:pt x="12" y="29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634"/>
              <p:cNvSpPr>
                <a:spLocks/>
              </p:cNvSpPr>
              <p:nvPr/>
            </p:nvSpPr>
            <p:spPr bwMode="auto">
              <a:xfrm>
                <a:off x="582" y="1575"/>
                <a:ext cx="57" cy="460"/>
              </a:xfrm>
              <a:custGeom>
                <a:avLst/>
                <a:gdLst/>
                <a:ahLst/>
                <a:cxnLst>
                  <a:cxn ang="0">
                    <a:pos x="24" y="175"/>
                  </a:cxn>
                  <a:cxn ang="0">
                    <a:pos x="24" y="160"/>
                  </a:cxn>
                  <a:cxn ang="0">
                    <a:pos x="24" y="142"/>
                  </a:cxn>
                  <a:cxn ang="0">
                    <a:pos x="24" y="128"/>
                  </a:cxn>
                  <a:cxn ang="0">
                    <a:pos x="24" y="109"/>
                  </a:cxn>
                  <a:cxn ang="0">
                    <a:pos x="24" y="96"/>
                  </a:cxn>
                  <a:cxn ang="0">
                    <a:pos x="24" y="77"/>
                  </a:cxn>
                  <a:cxn ang="0">
                    <a:pos x="24" y="64"/>
                  </a:cxn>
                  <a:cxn ang="0">
                    <a:pos x="24" y="44"/>
                  </a:cxn>
                  <a:cxn ang="0">
                    <a:pos x="24" y="32"/>
                  </a:cxn>
                  <a:cxn ang="0">
                    <a:pos x="24" y="12"/>
                  </a:cxn>
                  <a:cxn ang="0">
                    <a:pos x="24" y="0"/>
                  </a:cxn>
                  <a:cxn ang="0">
                    <a:pos x="0" y="5"/>
                  </a:cxn>
                  <a:cxn ang="0">
                    <a:pos x="0" y="16"/>
                  </a:cxn>
                  <a:cxn ang="0">
                    <a:pos x="0" y="36"/>
                  </a:cxn>
                  <a:cxn ang="0">
                    <a:pos x="0" y="48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0" y="100"/>
                  </a:cxn>
                  <a:cxn ang="0">
                    <a:pos x="0" y="113"/>
                  </a:cxn>
                  <a:cxn ang="0">
                    <a:pos x="0" y="131"/>
                  </a:cxn>
                  <a:cxn ang="0">
                    <a:pos x="0" y="146"/>
                  </a:cxn>
                  <a:cxn ang="0">
                    <a:pos x="0" y="163"/>
                  </a:cxn>
                  <a:cxn ang="0">
                    <a:pos x="0" y="179"/>
                  </a:cxn>
                  <a:cxn ang="0">
                    <a:pos x="0" y="195"/>
                  </a:cxn>
                  <a:cxn ang="0">
                    <a:pos x="24" y="192"/>
                  </a:cxn>
                  <a:cxn ang="0">
                    <a:pos x="24" y="175"/>
                  </a:cxn>
                </a:cxnLst>
                <a:rect l="0" t="0" r="r" b="b"/>
                <a:pathLst>
                  <a:path w="24" h="195">
                    <a:moveTo>
                      <a:pt x="24" y="175"/>
                    </a:moveTo>
                    <a:cubicBezTo>
                      <a:pt x="24" y="160"/>
                      <a:pt x="24" y="160"/>
                      <a:pt x="24" y="160"/>
                    </a:cubicBezTo>
                    <a:cubicBezTo>
                      <a:pt x="24" y="142"/>
                      <a:pt x="24" y="142"/>
                      <a:pt x="24" y="142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2"/>
                      <a:pt x="8" y="3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8" y="194"/>
                      <a:pt x="16" y="193"/>
                      <a:pt x="24" y="192"/>
                    </a:cubicBezTo>
                    <a:lnTo>
                      <a:pt x="24" y="175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635"/>
              <p:cNvSpPr>
                <a:spLocks/>
              </p:cNvSpPr>
              <p:nvPr/>
            </p:nvSpPr>
            <p:spPr bwMode="auto">
              <a:xfrm>
                <a:off x="265" y="2425"/>
                <a:ext cx="29" cy="236"/>
              </a:xfrm>
              <a:custGeom>
                <a:avLst/>
                <a:gdLst/>
                <a:ahLst/>
                <a:cxnLst>
                  <a:cxn ang="0">
                    <a:pos x="12" y="90"/>
                  </a:cxn>
                  <a:cxn ang="0">
                    <a:pos x="12" y="68"/>
                  </a:cxn>
                  <a:cxn ang="0">
                    <a:pos x="12" y="60"/>
                  </a:cxn>
                  <a:cxn ang="0">
                    <a:pos x="12" y="38"/>
                  </a:cxn>
                  <a:cxn ang="0">
                    <a:pos x="12" y="30"/>
                  </a:cxn>
                  <a:cxn ang="0">
                    <a:pos x="12" y="7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31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0" y="70"/>
                  </a:cxn>
                  <a:cxn ang="0">
                    <a:pos x="0" y="91"/>
                  </a:cxn>
                  <a:cxn ang="0">
                    <a:pos x="0" y="100"/>
                  </a:cxn>
                  <a:cxn ang="0">
                    <a:pos x="12" y="99"/>
                  </a:cxn>
                  <a:cxn ang="0">
                    <a:pos x="12" y="90"/>
                  </a:cxn>
                </a:cxnLst>
                <a:rect l="0" t="0" r="r" b="b"/>
                <a:pathLst>
                  <a:path w="12" h="100">
                    <a:moveTo>
                      <a:pt x="12" y="90"/>
                    </a:move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4" y="100"/>
                      <a:pt x="8" y="99"/>
                      <a:pt x="12" y="99"/>
                    </a:cubicBez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636"/>
              <p:cNvSpPr>
                <a:spLocks/>
              </p:cNvSpPr>
              <p:nvPr/>
            </p:nvSpPr>
            <p:spPr bwMode="auto">
              <a:xfrm>
                <a:off x="265" y="2706"/>
                <a:ext cx="29" cy="99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0" y="31"/>
                  </a:cxn>
                  <a:cxn ang="0">
                    <a:pos x="0" y="42"/>
                  </a:cxn>
                  <a:cxn ang="0">
                    <a:pos x="12" y="41"/>
                  </a:cxn>
                  <a:cxn ang="0">
                    <a:pos x="12" y="30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2"/>
                      <a:pt x="8" y="41"/>
                      <a:pt x="12" y="41"/>
                    </a:cubicBez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637"/>
              <p:cNvSpPr>
                <a:spLocks/>
              </p:cNvSpPr>
              <p:nvPr/>
            </p:nvSpPr>
            <p:spPr bwMode="auto">
              <a:xfrm>
                <a:off x="582" y="2749"/>
                <a:ext cx="57" cy="4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638"/>
              <p:cNvSpPr>
                <a:spLocks/>
              </p:cNvSpPr>
              <p:nvPr/>
            </p:nvSpPr>
            <p:spPr bwMode="auto">
              <a:xfrm>
                <a:off x="315" y="2701"/>
                <a:ext cx="33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639"/>
              <p:cNvSpPr>
                <a:spLocks/>
              </p:cNvSpPr>
              <p:nvPr/>
            </p:nvSpPr>
            <p:spPr bwMode="auto">
              <a:xfrm>
                <a:off x="315" y="2772"/>
                <a:ext cx="33" cy="29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640"/>
              <p:cNvSpPr>
                <a:spLocks/>
              </p:cNvSpPr>
              <p:nvPr/>
            </p:nvSpPr>
            <p:spPr bwMode="auto">
              <a:xfrm>
                <a:off x="582" y="2597"/>
                <a:ext cx="57" cy="4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641"/>
              <p:cNvSpPr>
                <a:spLocks/>
              </p:cNvSpPr>
              <p:nvPr/>
            </p:nvSpPr>
            <p:spPr bwMode="auto">
              <a:xfrm>
                <a:off x="582" y="2217"/>
                <a:ext cx="57" cy="194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24" y="48"/>
                  </a:cxn>
                  <a:cxn ang="0">
                    <a:pos x="24" y="32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0" y="4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0" y="50"/>
                  </a:cxn>
                  <a:cxn ang="0">
                    <a:pos x="0" y="68"/>
                  </a:cxn>
                  <a:cxn ang="0">
                    <a:pos x="0" y="82"/>
                  </a:cxn>
                  <a:cxn ang="0">
                    <a:pos x="24" y="80"/>
                  </a:cxn>
                  <a:cxn ang="0">
                    <a:pos x="24" y="65"/>
                  </a:cxn>
                </a:cxnLst>
                <a:rect l="0" t="0" r="r" b="b"/>
                <a:pathLst>
                  <a:path w="24" h="82">
                    <a:moveTo>
                      <a:pt x="24" y="65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1"/>
                      <a:pt x="8" y="3"/>
                      <a:pt x="0" y="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8" y="81"/>
                      <a:pt x="16" y="81"/>
                      <a:pt x="24" y="80"/>
                    </a:cubicBezTo>
                    <a:lnTo>
                      <a:pt x="24" y="65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642"/>
              <p:cNvSpPr>
                <a:spLocks/>
              </p:cNvSpPr>
              <p:nvPr/>
            </p:nvSpPr>
            <p:spPr bwMode="auto">
              <a:xfrm>
                <a:off x="582" y="2446"/>
                <a:ext cx="57" cy="116"/>
              </a:xfrm>
              <a:custGeom>
                <a:avLst/>
                <a:gdLst/>
                <a:ahLst/>
                <a:cxnLst>
                  <a:cxn ang="0">
                    <a:pos x="24" y="32"/>
                  </a:cxn>
                  <a:cxn ang="0">
                    <a:pos x="24" y="15"/>
                  </a:cxn>
                  <a:cxn ang="0">
                    <a:pos x="24" y="0"/>
                  </a:cxn>
                  <a:cxn ang="0">
                    <a:pos x="0" y="3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9"/>
                  </a:cxn>
                  <a:cxn ang="0">
                    <a:pos x="24" y="47"/>
                  </a:cxn>
                  <a:cxn ang="0">
                    <a:pos x="24" y="32"/>
                  </a:cxn>
                </a:cxnLst>
                <a:rect l="0" t="0" r="r" b="b"/>
                <a:pathLst>
                  <a:path w="24" h="49">
                    <a:moveTo>
                      <a:pt x="24" y="32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1"/>
                      <a:pt x="8" y="2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8" y="48"/>
                      <a:pt x="16" y="48"/>
                      <a:pt x="24" y="47"/>
                    </a:cubicBezTo>
                    <a:lnTo>
                      <a:pt x="24" y="3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643"/>
              <p:cNvSpPr>
                <a:spLocks/>
              </p:cNvSpPr>
              <p:nvPr/>
            </p:nvSpPr>
            <p:spPr bwMode="auto">
              <a:xfrm>
                <a:off x="440" y="2543"/>
                <a:ext cx="38" cy="2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644"/>
              <p:cNvSpPr>
                <a:spLocks/>
              </p:cNvSpPr>
              <p:nvPr/>
            </p:nvSpPr>
            <p:spPr bwMode="auto">
              <a:xfrm>
                <a:off x="440" y="2394"/>
                <a:ext cx="38" cy="104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16" y="11"/>
                  </a:cxn>
                  <a:cxn ang="0">
                    <a:pos x="16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0" y="34"/>
                  </a:cxn>
                  <a:cxn ang="0">
                    <a:pos x="0" y="44"/>
                  </a:cxn>
                  <a:cxn ang="0">
                    <a:pos x="16" y="42"/>
                  </a:cxn>
                  <a:cxn ang="0">
                    <a:pos x="16" y="31"/>
                  </a:cxn>
                </a:cxnLst>
                <a:rect l="0" t="0" r="r" b="b"/>
                <a:pathLst>
                  <a:path w="16" h="44">
                    <a:moveTo>
                      <a:pt x="16" y="31"/>
                    </a:move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5" y="2"/>
                      <a:pt x="0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3"/>
                      <a:pt x="10" y="43"/>
                      <a:pt x="16" y="42"/>
                    </a:cubicBez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645"/>
              <p:cNvSpPr>
                <a:spLocks/>
              </p:cNvSpPr>
              <p:nvPr/>
            </p:nvSpPr>
            <p:spPr bwMode="auto">
              <a:xfrm>
                <a:off x="440" y="1941"/>
                <a:ext cx="38" cy="408"/>
              </a:xfrm>
              <a:custGeom>
                <a:avLst/>
                <a:gdLst/>
                <a:ahLst/>
                <a:cxnLst>
                  <a:cxn ang="0">
                    <a:pos x="16" y="160"/>
                  </a:cxn>
                  <a:cxn ang="0">
                    <a:pos x="16" y="140"/>
                  </a:cxn>
                  <a:cxn ang="0">
                    <a:pos x="16" y="128"/>
                  </a:cxn>
                  <a:cxn ang="0">
                    <a:pos x="16" y="109"/>
                  </a:cxn>
                  <a:cxn ang="0">
                    <a:pos x="16" y="96"/>
                  </a:cxn>
                  <a:cxn ang="0">
                    <a:pos x="16" y="77"/>
                  </a:cxn>
                  <a:cxn ang="0">
                    <a:pos x="16" y="64"/>
                  </a:cxn>
                  <a:cxn ang="0">
                    <a:pos x="16" y="46"/>
                  </a:cxn>
                  <a:cxn ang="0">
                    <a:pos x="16" y="32"/>
                  </a:cxn>
                  <a:cxn ang="0">
                    <a:pos x="16" y="15"/>
                  </a:cxn>
                  <a:cxn ang="0">
                    <a:pos x="16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0" y="49"/>
                  </a:cxn>
                  <a:cxn ang="0">
                    <a:pos x="0" y="68"/>
                  </a:cxn>
                  <a:cxn ang="0">
                    <a:pos x="0" y="80"/>
                  </a:cxn>
                  <a:cxn ang="0">
                    <a:pos x="0" y="100"/>
                  </a:cxn>
                  <a:cxn ang="0">
                    <a:pos x="0" y="111"/>
                  </a:cxn>
                  <a:cxn ang="0">
                    <a:pos x="0" y="131"/>
                  </a:cxn>
                  <a:cxn ang="0">
                    <a:pos x="0" y="142"/>
                  </a:cxn>
                  <a:cxn ang="0">
                    <a:pos x="0" y="163"/>
                  </a:cxn>
                  <a:cxn ang="0">
                    <a:pos x="0" y="173"/>
                  </a:cxn>
                  <a:cxn ang="0">
                    <a:pos x="16" y="171"/>
                  </a:cxn>
                  <a:cxn ang="0">
                    <a:pos x="16" y="160"/>
                  </a:cxn>
                </a:cxnLst>
                <a:rect l="0" t="0" r="r" b="b"/>
                <a:pathLst>
                  <a:path w="16" h="173">
                    <a:moveTo>
                      <a:pt x="16" y="160"/>
                    </a:move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5" y="173"/>
                      <a:pt x="10" y="172"/>
                      <a:pt x="16" y="171"/>
                    </a:cubicBezTo>
                    <a:lnTo>
                      <a:pt x="16" y="16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646"/>
              <p:cNvSpPr>
                <a:spLocks/>
              </p:cNvSpPr>
              <p:nvPr/>
            </p:nvSpPr>
            <p:spPr bwMode="auto">
              <a:xfrm>
                <a:off x="440" y="2834"/>
                <a:ext cx="38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647"/>
              <p:cNvSpPr>
                <a:spLocks/>
              </p:cNvSpPr>
              <p:nvPr/>
            </p:nvSpPr>
            <p:spPr bwMode="auto">
              <a:xfrm>
                <a:off x="315" y="2914"/>
                <a:ext cx="33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Freeform 648"/>
              <p:cNvSpPr>
                <a:spLocks/>
              </p:cNvSpPr>
              <p:nvPr/>
            </p:nvSpPr>
            <p:spPr bwMode="auto">
              <a:xfrm>
                <a:off x="440" y="2616"/>
                <a:ext cx="38" cy="10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649"/>
              <p:cNvSpPr>
                <a:spLocks/>
              </p:cNvSpPr>
              <p:nvPr/>
            </p:nvSpPr>
            <p:spPr bwMode="auto">
              <a:xfrm>
                <a:off x="376" y="2768"/>
                <a:ext cx="36" cy="3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Freeform 650"/>
              <p:cNvSpPr>
                <a:spLocks/>
              </p:cNvSpPr>
              <p:nvPr/>
            </p:nvSpPr>
            <p:spPr bwMode="auto">
              <a:xfrm>
                <a:off x="440" y="1608"/>
                <a:ext cx="38" cy="302"/>
              </a:xfrm>
              <a:custGeom>
                <a:avLst/>
                <a:gdLst/>
                <a:ahLst/>
                <a:cxnLst>
                  <a:cxn ang="0">
                    <a:pos x="16" y="108"/>
                  </a:cxn>
                  <a:cxn ang="0">
                    <a:pos x="16" y="93"/>
                  </a:cxn>
                  <a:cxn ang="0">
                    <a:pos x="16" y="76"/>
                  </a:cxn>
                  <a:cxn ang="0">
                    <a:pos x="16" y="62"/>
                  </a:cxn>
                  <a:cxn ang="0">
                    <a:pos x="16" y="43"/>
                  </a:cxn>
                  <a:cxn ang="0">
                    <a:pos x="16" y="31"/>
                  </a:cxn>
                  <a:cxn ang="0">
                    <a:pos x="16" y="11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66"/>
                  </a:cxn>
                  <a:cxn ang="0">
                    <a:pos x="0" y="80"/>
                  </a:cxn>
                  <a:cxn ang="0">
                    <a:pos x="0" y="97"/>
                  </a:cxn>
                  <a:cxn ang="0">
                    <a:pos x="0" y="112"/>
                  </a:cxn>
                  <a:cxn ang="0">
                    <a:pos x="0" y="128"/>
                  </a:cxn>
                  <a:cxn ang="0">
                    <a:pos x="16" y="125"/>
                  </a:cxn>
                  <a:cxn ang="0">
                    <a:pos x="16" y="108"/>
                  </a:cxn>
                </a:cxnLst>
                <a:rect l="0" t="0" r="r" b="b"/>
                <a:pathLst>
                  <a:path w="16" h="128">
                    <a:moveTo>
                      <a:pt x="16" y="108"/>
                    </a:move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5" y="3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5" y="127"/>
                      <a:pt x="10" y="126"/>
                      <a:pt x="16" y="125"/>
                    </a:cubicBez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Freeform 651"/>
              <p:cNvSpPr>
                <a:spLocks/>
              </p:cNvSpPr>
              <p:nvPr/>
            </p:nvSpPr>
            <p:spPr bwMode="auto">
              <a:xfrm>
                <a:off x="376" y="1624"/>
                <a:ext cx="36" cy="588"/>
              </a:xfrm>
              <a:custGeom>
                <a:avLst/>
                <a:gdLst/>
                <a:ahLst/>
                <a:cxnLst>
                  <a:cxn ang="0">
                    <a:pos x="15" y="236"/>
                  </a:cxn>
                  <a:cxn ang="0">
                    <a:pos x="15" y="216"/>
                  </a:cxn>
                  <a:cxn ang="0">
                    <a:pos x="15" y="204"/>
                  </a:cxn>
                  <a:cxn ang="0">
                    <a:pos x="15" y="185"/>
                  </a:cxn>
                  <a:cxn ang="0">
                    <a:pos x="15" y="172"/>
                  </a:cxn>
                  <a:cxn ang="0">
                    <a:pos x="15" y="154"/>
                  </a:cxn>
                  <a:cxn ang="0">
                    <a:pos x="15" y="140"/>
                  </a:cxn>
                  <a:cxn ang="0">
                    <a:pos x="15" y="123"/>
                  </a:cxn>
                  <a:cxn ang="0">
                    <a:pos x="15" y="108"/>
                  </a:cxn>
                  <a:cxn ang="0">
                    <a:pos x="15" y="92"/>
                  </a:cxn>
                  <a:cxn ang="0">
                    <a:pos x="15" y="75"/>
                  </a:cxn>
                  <a:cxn ang="0">
                    <a:pos x="15" y="61"/>
                  </a:cxn>
                  <a:cxn ang="0">
                    <a:pos x="15" y="43"/>
                  </a:cxn>
                  <a:cxn ang="0">
                    <a:pos x="15" y="31"/>
                  </a:cxn>
                  <a:cxn ang="0">
                    <a:pos x="15" y="10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0" y="14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0" y="112"/>
                  </a:cxn>
                  <a:cxn ang="0">
                    <a:pos x="0" y="126"/>
                  </a:cxn>
                  <a:cxn ang="0">
                    <a:pos x="0" y="144"/>
                  </a:cxn>
                  <a:cxn ang="0">
                    <a:pos x="0" y="157"/>
                  </a:cxn>
                  <a:cxn ang="0">
                    <a:pos x="0" y="176"/>
                  </a:cxn>
                  <a:cxn ang="0">
                    <a:pos x="0" y="188"/>
                  </a:cxn>
                  <a:cxn ang="0">
                    <a:pos x="0" y="207"/>
                  </a:cxn>
                  <a:cxn ang="0">
                    <a:pos x="0" y="218"/>
                  </a:cxn>
                  <a:cxn ang="0">
                    <a:pos x="0" y="239"/>
                  </a:cxn>
                  <a:cxn ang="0">
                    <a:pos x="0" y="249"/>
                  </a:cxn>
                  <a:cxn ang="0">
                    <a:pos x="15" y="247"/>
                  </a:cxn>
                  <a:cxn ang="0">
                    <a:pos x="15" y="236"/>
                  </a:cxn>
                </a:cxnLst>
                <a:rect l="0" t="0" r="r" b="b"/>
                <a:pathLst>
                  <a:path w="15" h="249">
                    <a:moveTo>
                      <a:pt x="15" y="236"/>
                    </a:move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5" y="185"/>
                      <a:pt x="15" y="185"/>
                      <a:pt x="15" y="185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3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5" y="248"/>
                      <a:pt x="10" y="247"/>
                      <a:pt x="15" y="247"/>
                    </a:cubicBezTo>
                    <a:lnTo>
                      <a:pt x="15" y="23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652"/>
              <p:cNvSpPr>
                <a:spLocks/>
              </p:cNvSpPr>
              <p:nvPr/>
            </p:nvSpPr>
            <p:spPr bwMode="auto">
              <a:xfrm>
                <a:off x="376" y="2477"/>
                <a:ext cx="36" cy="99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15" y="10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33"/>
                  </a:cxn>
                  <a:cxn ang="0">
                    <a:pos x="0" y="42"/>
                  </a:cxn>
                  <a:cxn ang="0">
                    <a:pos x="15" y="41"/>
                  </a:cxn>
                  <a:cxn ang="0">
                    <a:pos x="15" y="31"/>
                  </a:cxn>
                </a:cxnLst>
                <a:rect l="0" t="0" r="r" b="b"/>
                <a:pathLst>
                  <a:path w="15" h="42">
                    <a:moveTo>
                      <a:pt x="15" y="31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2"/>
                      <a:pt x="10" y="41"/>
                      <a:pt x="15" y="41"/>
                    </a:cubicBez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653"/>
              <p:cNvSpPr>
                <a:spLocks/>
              </p:cNvSpPr>
              <p:nvPr/>
            </p:nvSpPr>
            <p:spPr bwMode="auto">
              <a:xfrm>
                <a:off x="376" y="2623"/>
                <a:ext cx="36" cy="10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654"/>
              <p:cNvSpPr>
                <a:spLocks/>
              </p:cNvSpPr>
              <p:nvPr/>
            </p:nvSpPr>
            <p:spPr bwMode="auto">
              <a:xfrm>
                <a:off x="376" y="2255"/>
                <a:ext cx="36" cy="177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15" y="42"/>
                  </a:cxn>
                  <a:cxn ang="0">
                    <a:pos x="15" y="32"/>
                  </a:cxn>
                  <a:cxn ang="0">
                    <a:pos x="15" y="11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0" y="66"/>
                  </a:cxn>
                  <a:cxn ang="0">
                    <a:pos x="0" y="75"/>
                  </a:cxn>
                  <a:cxn ang="0">
                    <a:pos x="15" y="73"/>
                  </a:cxn>
                  <a:cxn ang="0">
                    <a:pos x="15" y="63"/>
                  </a:cxn>
                </a:cxnLst>
                <a:rect l="0" t="0" r="r" b="b"/>
                <a:pathLst>
                  <a:path w="15" h="75">
                    <a:moveTo>
                      <a:pt x="15" y="63"/>
                    </a:move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" y="74"/>
                      <a:pt x="10" y="73"/>
                      <a:pt x="15" y="73"/>
                    </a:cubicBezTo>
                    <a:lnTo>
                      <a:pt x="15" y="63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655"/>
              <p:cNvSpPr>
                <a:spLocks/>
              </p:cNvSpPr>
              <p:nvPr/>
            </p:nvSpPr>
            <p:spPr bwMode="auto">
              <a:xfrm>
                <a:off x="195" y="2576"/>
                <a:ext cx="16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7" y="9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"/>
                      <a:pt x="5" y="10"/>
                      <a:pt x="7" y="9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656"/>
              <p:cNvSpPr>
                <a:spLocks/>
              </p:cNvSpPr>
              <p:nvPr/>
            </p:nvSpPr>
            <p:spPr bwMode="auto">
              <a:xfrm>
                <a:off x="195" y="2508"/>
                <a:ext cx="16" cy="2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9"/>
                      <a:pt x="5" y="9"/>
                      <a:pt x="7" y="9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657"/>
              <p:cNvSpPr>
                <a:spLocks/>
              </p:cNvSpPr>
              <p:nvPr/>
            </p:nvSpPr>
            <p:spPr bwMode="auto">
              <a:xfrm>
                <a:off x="195" y="2645"/>
                <a:ext cx="16" cy="2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7" y="10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5" y="10"/>
                      <a:pt x="7" y="1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658"/>
              <p:cNvSpPr>
                <a:spLocks/>
              </p:cNvSpPr>
              <p:nvPr/>
            </p:nvSpPr>
            <p:spPr bwMode="auto">
              <a:xfrm>
                <a:off x="195" y="2921"/>
                <a:ext cx="16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659"/>
              <p:cNvSpPr>
                <a:spLocks/>
              </p:cNvSpPr>
              <p:nvPr/>
            </p:nvSpPr>
            <p:spPr bwMode="auto">
              <a:xfrm>
                <a:off x="195" y="2716"/>
                <a:ext cx="1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660"/>
              <p:cNvSpPr>
                <a:spLocks/>
              </p:cNvSpPr>
              <p:nvPr/>
            </p:nvSpPr>
            <p:spPr bwMode="auto">
              <a:xfrm>
                <a:off x="195" y="2437"/>
                <a:ext cx="16" cy="2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5" y="1"/>
                      <a:pt x="2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5" y="9"/>
                      <a:pt x="7" y="9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661"/>
              <p:cNvSpPr>
                <a:spLocks/>
              </p:cNvSpPr>
              <p:nvPr/>
            </p:nvSpPr>
            <p:spPr bwMode="auto">
              <a:xfrm>
                <a:off x="195" y="2784"/>
                <a:ext cx="16" cy="2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662"/>
              <p:cNvSpPr>
                <a:spLocks/>
              </p:cNvSpPr>
              <p:nvPr/>
            </p:nvSpPr>
            <p:spPr bwMode="auto">
              <a:xfrm>
                <a:off x="195" y="1695"/>
                <a:ext cx="16" cy="697"/>
              </a:xfrm>
              <a:custGeom>
                <a:avLst/>
                <a:gdLst/>
                <a:ahLst/>
                <a:cxnLst>
                  <a:cxn ang="0">
                    <a:pos x="7" y="285"/>
                  </a:cxn>
                  <a:cxn ang="0">
                    <a:pos x="7" y="264"/>
                  </a:cxn>
                  <a:cxn ang="0">
                    <a:pos x="7" y="255"/>
                  </a:cxn>
                  <a:cxn ang="0">
                    <a:pos x="7" y="234"/>
                  </a:cxn>
                  <a:cxn ang="0">
                    <a:pos x="7" y="225"/>
                  </a:cxn>
                  <a:cxn ang="0">
                    <a:pos x="7" y="205"/>
                  </a:cxn>
                  <a:cxn ang="0">
                    <a:pos x="7" y="195"/>
                  </a:cxn>
                  <a:cxn ang="0">
                    <a:pos x="7" y="175"/>
                  </a:cxn>
                  <a:cxn ang="0">
                    <a:pos x="7" y="165"/>
                  </a:cxn>
                  <a:cxn ang="0">
                    <a:pos x="7" y="146"/>
                  </a:cxn>
                  <a:cxn ang="0">
                    <a:pos x="7" y="134"/>
                  </a:cxn>
                  <a:cxn ang="0">
                    <a:pos x="7" y="117"/>
                  </a:cxn>
                  <a:cxn ang="0">
                    <a:pos x="7" y="103"/>
                  </a:cxn>
                  <a:cxn ang="0">
                    <a:pos x="7" y="88"/>
                  </a:cxn>
                  <a:cxn ang="0">
                    <a:pos x="7" y="72"/>
                  </a:cxn>
                  <a:cxn ang="0">
                    <a:pos x="7" y="58"/>
                  </a:cxn>
                  <a:cxn ang="0">
                    <a:pos x="7" y="41"/>
                  </a:cxn>
                  <a:cxn ang="0">
                    <a:pos x="7" y="29"/>
                  </a:cxn>
                  <a:cxn ang="0">
                    <a:pos x="7" y="9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0" y="61"/>
                  </a:cxn>
                  <a:cxn ang="0">
                    <a:pos x="0" y="75"/>
                  </a:cxn>
                  <a:cxn ang="0">
                    <a:pos x="0" y="90"/>
                  </a:cxn>
                  <a:cxn ang="0">
                    <a:pos x="0" y="106"/>
                  </a:cxn>
                  <a:cxn ang="0">
                    <a:pos x="0" y="119"/>
                  </a:cxn>
                  <a:cxn ang="0">
                    <a:pos x="0" y="136"/>
                  </a:cxn>
                  <a:cxn ang="0">
                    <a:pos x="0" y="149"/>
                  </a:cxn>
                  <a:cxn ang="0">
                    <a:pos x="0" y="167"/>
                  </a:cxn>
                  <a:cxn ang="0">
                    <a:pos x="0" y="178"/>
                  </a:cxn>
                  <a:cxn ang="0">
                    <a:pos x="0" y="197"/>
                  </a:cxn>
                  <a:cxn ang="0">
                    <a:pos x="0" y="207"/>
                  </a:cxn>
                  <a:cxn ang="0">
                    <a:pos x="0" y="227"/>
                  </a:cxn>
                  <a:cxn ang="0">
                    <a:pos x="0" y="236"/>
                  </a:cxn>
                  <a:cxn ang="0">
                    <a:pos x="0" y="257"/>
                  </a:cxn>
                  <a:cxn ang="0">
                    <a:pos x="0" y="266"/>
                  </a:cxn>
                  <a:cxn ang="0">
                    <a:pos x="0" y="286"/>
                  </a:cxn>
                  <a:cxn ang="0">
                    <a:pos x="0" y="295"/>
                  </a:cxn>
                  <a:cxn ang="0">
                    <a:pos x="7" y="293"/>
                  </a:cxn>
                  <a:cxn ang="0">
                    <a:pos x="7" y="285"/>
                  </a:cxn>
                </a:cxnLst>
                <a:rect l="0" t="0" r="r" b="b"/>
                <a:pathLst>
                  <a:path w="7" h="295">
                    <a:moveTo>
                      <a:pt x="7" y="285"/>
                    </a:moveTo>
                    <a:cubicBezTo>
                      <a:pt x="7" y="264"/>
                      <a:pt x="7" y="264"/>
                      <a:pt x="7" y="264"/>
                    </a:cubicBezTo>
                    <a:cubicBezTo>
                      <a:pt x="7" y="255"/>
                      <a:pt x="7" y="255"/>
                      <a:pt x="7" y="255"/>
                    </a:cubicBezTo>
                    <a:cubicBezTo>
                      <a:pt x="7" y="234"/>
                      <a:pt x="7" y="234"/>
                      <a:pt x="7" y="234"/>
                    </a:cubicBezTo>
                    <a:cubicBezTo>
                      <a:pt x="7" y="225"/>
                      <a:pt x="7" y="225"/>
                      <a:pt x="7" y="225"/>
                    </a:cubicBezTo>
                    <a:cubicBezTo>
                      <a:pt x="7" y="205"/>
                      <a:pt x="7" y="205"/>
                      <a:pt x="7" y="205"/>
                    </a:cubicBezTo>
                    <a:cubicBezTo>
                      <a:pt x="7" y="195"/>
                      <a:pt x="7" y="195"/>
                      <a:pt x="7" y="195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7" y="134"/>
                      <a:pt x="7" y="134"/>
                      <a:pt x="7" y="134"/>
                    </a:cubicBezTo>
                    <a:cubicBezTo>
                      <a:pt x="7" y="117"/>
                      <a:pt x="7" y="117"/>
                      <a:pt x="7" y="117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1"/>
                      <a:pt x="2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" y="294"/>
                      <a:pt x="5" y="294"/>
                      <a:pt x="7" y="293"/>
                    </a:cubicBezTo>
                    <a:lnTo>
                      <a:pt x="7" y="285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663"/>
              <p:cNvSpPr>
                <a:spLocks/>
              </p:cNvSpPr>
              <p:nvPr/>
            </p:nvSpPr>
            <p:spPr bwMode="auto">
              <a:xfrm>
                <a:off x="769" y="1546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664"/>
              <p:cNvSpPr>
                <a:spLocks/>
              </p:cNvSpPr>
              <p:nvPr/>
            </p:nvSpPr>
            <p:spPr bwMode="auto">
              <a:xfrm>
                <a:off x="769" y="1624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665"/>
              <p:cNvSpPr>
                <a:spLocks/>
              </p:cNvSpPr>
              <p:nvPr/>
            </p:nvSpPr>
            <p:spPr bwMode="auto">
              <a:xfrm>
                <a:off x="769" y="1702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666"/>
              <p:cNvSpPr>
                <a:spLocks/>
              </p:cNvSpPr>
              <p:nvPr/>
            </p:nvSpPr>
            <p:spPr bwMode="auto">
              <a:xfrm>
                <a:off x="769" y="1778"/>
                <a:ext cx="73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667"/>
              <p:cNvSpPr>
                <a:spLocks/>
              </p:cNvSpPr>
              <p:nvPr/>
            </p:nvSpPr>
            <p:spPr bwMode="auto">
              <a:xfrm>
                <a:off x="769" y="1856"/>
                <a:ext cx="73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668"/>
              <p:cNvSpPr>
                <a:spLocks/>
              </p:cNvSpPr>
              <p:nvPr/>
            </p:nvSpPr>
            <p:spPr bwMode="auto">
              <a:xfrm>
                <a:off x="769" y="1931"/>
                <a:ext cx="73" cy="3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669"/>
              <p:cNvSpPr>
                <a:spLocks/>
              </p:cNvSpPr>
              <p:nvPr/>
            </p:nvSpPr>
            <p:spPr bwMode="auto">
              <a:xfrm>
                <a:off x="769" y="2009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670"/>
              <p:cNvSpPr>
                <a:spLocks/>
              </p:cNvSpPr>
              <p:nvPr/>
            </p:nvSpPr>
            <p:spPr bwMode="auto">
              <a:xfrm>
                <a:off x="769" y="2087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671"/>
              <p:cNvSpPr>
                <a:spLocks/>
              </p:cNvSpPr>
              <p:nvPr/>
            </p:nvSpPr>
            <p:spPr bwMode="auto">
              <a:xfrm>
                <a:off x="109" y="1745"/>
                <a:ext cx="15" cy="510"/>
              </a:xfrm>
              <a:custGeom>
                <a:avLst/>
                <a:gdLst/>
                <a:ahLst/>
                <a:cxnLst>
                  <a:cxn ang="0">
                    <a:pos x="6" y="198"/>
                  </a:cxn>
                  <a:cxn ang="0">
                    <a:pos x="6" y="185"/>
                  </a:cxn>
                  <a:cxn ang="0">
                    <a:pos x="6" y="170"/>
                  </a:cxn>
                  <a:cxn ang="0">
                    <a:pos x="6" y="156"/>
                  </a:cxn>
                  <a:cxn ang="0">
                    <a:pos x="6" y="142"/>
                  </a:cxn>
                  <a:cxn ang="0">
                    <a:pos x="6" y="127"/>
                  </a:cxn>
                  <a:cxn ang="0">
                    <a:pos x="6" y="113"/>
                  </a:cxn>
                  <a:cxn ang="0">
                    <a:pos x="6" y="97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6" y="57"/>
                  </a:cxn>
                  <a:cxn ang="0">
                    <a:pos x="6" y="38"/>
                  </a:cxn>
                  <a:cxn ang="0">
                    <a:pos x="6" y="2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33"/>
                  </a:cxn>
                  <a:cxn ang="0">
                    <a:pos x="0" y="42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0" y="89"/>
                  </a:cxn>
                  <a:cxn ang="0">
                    <a:pos x="0" y="100"/>
                  </a:cxn>
                  <a:cxn ang="0">
                    <a:pos x="0" y="117"/>
                  </a:cxn>
                  <a:cxn ang="0">
                    <a:pos x="0" y="129"/>
                  </a:cxn>
                  <a:cxn ang="0">
                    <a:pos x="0" y="145"/>
                  </a:cxn>
                  <a:cxn ang="0">
                    <a:pos x="0" y="158"/>
                  </a:cxn>
                  <a:cxn ang="0">
                    <a:pos x="0" y="174"/>
                  </a:cxn>
                  <a:cxn ang="0">
                    <a:pos x="0" y="187"/>
                  </a:cxn>
                  <a:cxn ang="0">
                    <a:pos x="0" y="202"/>
                  </a:cxn>
                  <a:cxn ang="0">
                    <a:pos x="0" y="216"/>
                  </a:cxn>
                  <a:cxn ang="0">
                    <a:pos x="6" y="214"/>
                  </a:cxn>
                  <a:cxn ang="0">
                    <a:pos x="6" y="198"/>
                  </a:cxn>
                </a:cxnLst>
                <a:rect l="0" t="0" r="r" b="b"/>
                <a:pathLst>
                  <a:path w="6" h="216">
                    <a:moveTo>
                      <a:pt x="6" y="198"/>
                    </a:moveTo>
                    <a:cubicBezTo>
                      <a:pt x="6" y="185"/>
                      <a:pt x="6" y="185"/>
                      <a:pt x="6" y="185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2" y="215"/>
                      <a:pt x="4" y="214"/>
                      <a:pt x="6" y="214"/>
                    </a:cubicBezTo>
                    <a:lnTo>
                      <a:pt x="6" y="19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672"/>
              <p:cNvSpPr>
                <a:spLocks/>
              </p:cNvSpPr>
              <p:nvPr/>
            </p:nvSpPr>
            <p:spPr bwMode="auto">
              <a:xfrm>
                <a:off x="135" y="1728"/>
                <a:ext cx="15" cy="588"/>
              </a:xfrm>
              <a:custGeom>
                <a:avLst/>
                <a:gdLst/>
                <a:ahLst/>
                <a:cxnLst>
                  <a:cxn ang="0">
                    <a:pos x="6" y="229"/>
                  </a:cxn>
                  <a:cxn ang="0">
                    <a:pos x="6" y="218"/>
                  </a:cxn>
                  <a:cxn ang="0">
                    <a:pos x="6" y="200"/>
                  </a:cxn>
                  <a:cxn ang="0">
                    <a:pos x="6" y="189"/>
                  </a:cxn>
                  <a:cxn ang="0">
                    <a:pos x="6" y="171"/>
                  </a:cxn>
                  <a:cxn ang="0">
                    <a:pos x="6" y="159"/>
                  </a:cxn>
                  <a:cxn ang="0">
                    <a:pos x="6" y="143"/>
                  </a:cxn>
                  <a:cxn ang="0">
                    <a:pos x="6" y="129"/>
                  </a:cxn>
                  <a:cxn ang="0">
                    <a:pos x="6" y="114"/>
                  </a:cxn>
                  <a:cxn ang="0">
                    <a:pos x="6" y="99"/>
                  </a:cxn>
                  <a:cxn ang="0">
                    <a:pos x="6" y="85"/>
                  </a:cxn>
                  <a:cxn ang="0">
                    <a:pos x="6" y="69"/>
                  </a:cxn>
                  <a:cxn ang="0">
                    <a:pos x="6" y="57"/>
                  </a:cxn>
                  <a:cxn ang="0">
                    <a:pos x="6" y="39"/>
                  </a:cxn>
                  <a:cxn ang="0">
                    <a:pos x="6" y="2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9"/>
                  </a:cxn>
                  <a:cxn ang="0">
                    <a:pos x="0" y="102"/>
                  </a:cxn>
                  <a:cxn ang="0">
                    <a:pos x="0" y="117"/>
                  </a:cxn>
                  <a:cxn ang="0">
                    <a:pos x="0" y="132"/>
                  </a:cxn>
                  <a:cxn ang="0">
                    <a:pos x="0" y="146"/>
                  </a:cxn>
                  <a:cxn ang="0">
                    <a:pos x="0" y="161"/>
                  </a:cxn>
                  <a:cxn ang="0">
                    <a:pos x="0" y="174"/>
                  </a:cxn>
                  <a:cxn ang="0">
                    <a:pos x="0" y="191"/>
                  </a:cxn>
                  <a:cxn ang="0">
                    <a:pos x="0" y="203"/>
                  </a:cxn>
                  <a:cxn ang="0">
                    <a:pos x="0" y="220"/>
                  </a:cxn>
                  <a:cxn ang="0">
                    <a:pos x="0" y="232"/>
                  </a:cxn>
                  <a:cxn ang="0">
                    <a:pos x="0" y="249"/>
                  </a:cxn>
                  <a:cxn ang="0">
                    <a:pos x="6" y="247"/>
                  </a:cxn>
                  <a:cxn ang="0">
                    <a:pos x="6" y="229"/>
                  </a:cxn>
                </a:cxnLst>
                <a:rect l="0" t="0" r="r" b="b"/>
                <a:pathLst>
                  <a:path w="6" h="249">
                    <a:moveTo>
                      <a:pt x="6" y="229"/>
                    </a:moveTo>
                    <a:cubicBezTo>
                      <a:pt x="6" y="218"/>
                      <a:pt x="6" y="218"/>
                      <a:pt x="6" y="218"/>
                    </a:cubicBezTo>
                    <a:cubicBezTo>
                      <a:pt x="6" y="200"/>
                      <a:pt x="6" y="200"/>
                      <a:pt x="6" y="200"/>
                    </a:cubicBezTo>
                    <a:cubicBezTo>
                      <a:pt x="6" y="189"/>
                      <a:pt x="6" y="189"/>
                      <a:pt x="6" y="189"/>
                    </a:cubicBezTo>
                    <a:cubicBezTo>
                      <a:pt x="6" y="171"/>
                      <a:pt x="6" y="171"/>
                      <a:pt x="6" y="171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2" y="248"/>
                      <a:pt x="4" y="248"/>
                      <a:pt x="6" y="247"/>
                    </a:cubicBezTo>
                    <a:lnTo>
                      <a:pt x="6" y="22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673"/>
              <p:cNvSpPr>
                <a:spLocks/>
              </p:cNvSpPr>
              <p:nvPr/>
            </p:nvSpPr>
            <p:spPr bwMode="auto">
              <a:xfrm>
                <a:off x="109" y="2281"/>
                <a:ext cx="15" cy="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0" y="17"/>
                  </a:cxn>
                  <a:cxn ang="0">
                    <a:pos x="6" y="16"/>
                  </a:cxn>
                  <a:cxn ang="0">
                    <a:pos x="6" y="0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4" y="16"/>
                      <a:pt x="6" y="16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674"/>
              <p:cNvSpPr>
                <a:spLocks/>
              </p:cNvSpPr>
              <p:nvPr/>
            </p:nvSpPr>
            <p:spPr bwMode="auto">
              <a:xfrm>
                <a:off x="161" y="1712"/>
                <a:ext cx="19" cy="597"/>
              </a:xfrm>
              <a:custGeom>
                <a:avLst/>
                <a:gdLst/>
                <a:ahLst/>
                <a:cxnLst>
                  <a:cxn ang="0">
                    <a:pos x="8" y="231"/>
                  </a:cxn>
                  <a:cxn ang="0">
                    <a:pos x="8" y="221"/>
                  </a:cxn>
                  <a:cxn ang="0">
                    <a:pos x="8" y="202"/>
                  </a:cxn>
                  <a:cxn ang="0">
                    <a:pos x="8" y="192"/>
                  </a:cxn>
                  <a:cxn ang="0">
                    <a:pos x="8" y="173"/>
                  </a:cxn>
                  <a:cxn ang="0">
                    <a:pos x="8" y="162"/>
                  </a:cxn>
                  <a:cxn ang="0">
                    <a:pos x="8" y="144"/>
                  </a:cxn>
                  <a:cxn ang="0">
                    <a:pos x="8" y="132"/>
                  </a:cxn>
                  <a:cxn ang="0">
                    <a:pos x="8" y="115"/>
                  </a:cxn>
                  <a:cxn ang="0">
                    <a:pos x="8" y="101"/>
                  </a:cxn>
                  <a:cxn ang="0">
                    <a:pos x="8" y="86"/>
                  </a:cxn>
                  <a:cxn ang="0">
                    <a:pos x="8" y="70"/>
                  </a:cxn>
                  <a:cxn ang="0">
                    <a:pos x="8" y="57"/>
                  </a:cxn>
                  <a:cxn ang="0">
                    <a:pos x="8" y="39"/>
                  </a:cxn>
                  <a:cxn ang="0">
                    <a:pos x="8" y="2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0" y="32"/>
                  </a:cxn>
                  <a:cxn ang="0">
                    <a:pos x="0" y="43"/>
                  </a:cxn>
                  <a:cxn ang="0">
                    <a:pos x="0" y="61"/>
                  </a:cxn>
                  <a:cxn ang="0">
                    <a:pos x="0" y="74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0" y="118"/>
                  </a:cxn>
                  <a:cxn ang="0">
                    <a:pos x="0" y="134"/>
                  </a:cxn>
                  <a:cxn ang="0">
                    <a:pos x="0" y="147"/>
                  </a:cxn>
                  <a:cxn ang="0">
                    <a:pos x="0" y="164"/>
                  </a:cxn>
                  <a:cxn ang="0">
                    <a:pos x="0" y="176"/>
                  </a:cxn>
                  <a:cxn ang="0">
                    <a:pos x="0" y="194"/>
                  </a:cxn>
                  <a:cxn ang="0">
                    <a:pos x="0" y="205"/>
                  </a:cxn>
                  <a:cxn ang="0">
                    <a:pos x="0" y="223"/>
                  </a:cxn>
                  <a:cxn ang="0">
                    <a:pos x="0" y="234"/>
                  </a:cxn>
                  <a:cxn ang="0">
                    <a:pos x="0" y="253"/>
                  </a:cxn>
                  <a:cxn ang="0">
                    <a:pos x="8" y="251"/>
                  </a:cxn>
                  <a:cxn ang="0">
                    <a:pos x="8" y="231"/>
                  </a:cxn>
                </a:cxnLst>
                <a:rect l="0" t="0" r="r" b="b"/>
                <a:pathLst>
                  <a:path w="8" h="253">
                    <a:moveTo>
                      <a:pt x="8" y="231"/>
                    </a:moveTo>
                    <a:cubicBezTo>
                      <a:pt x="8" y="221"/>
                      <a:pt x="8" y="221"/>
                      <a:pt x="8" y="221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"/>
                      <a:pt x="3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3" y="252"/>
                      <a:pt x="5" y="252"/>
                      <a:pt x="8" y="251"/>
                    </a:cubicBezTo>
                    <a:lnTo>
                      <a:pt x="8" y="2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675"/>
              <p:cNvSpPr>
                <a:spLocks/>
              </p:cNvSpPr>
              <p:nvPr/>
            </p:nvSpPr>
            <p:spPr bwMode="auto">
              <a:xfrm>
                <a:off x="769" y="2163"/>
                <a:ext cx="73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676"/>
              <p:cNvSpPr>
                <a:spLocks/>
              </p:cNvSpPr>
              <p:nvPr/>
            </p:nvSpPr>
            <p:spPr bwMode="auto">
              <a:xfrm>
                <a:off x="88" y="2361"/>
                <a:ext cx="12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677"/>
              <p:cNvSpPr>
                <a:spLocks/>
              </p:cNvSpPr>
              <p:nvPr/>
            </p:nvSpPr>
            <p:spPr bwMode="auto">
              <a:xfrm>
                <a:off x="769" y="2241"/>
                <a:ext cx="73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678"/>
              <p:cNvSpPr>
                <a:spLocks/>
              </p:cNvSpPr>
              <p:nvPr/>
            </p:nvSpPr>
            <p:spPr bwMode="auto">
              <a:xfrm>
                <a:off x="88" y="2427"/>
                <a:ext cx="12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679"/>
              <p:cNvSpPr>
                <a:spLocks/>
              </p:cNvSpPr>
              <p:nvPr/>
            </p:nvSpPr>
            <p:spPr bwMode="auto">
              <a:xfrm>
                <a:off x="769" y="2319"/>
                <a:ext cx="73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680"/>
              <p:cNvSpPr>
                <a:spLocks/>
              </p:cNvSpPr>
              <p:nvPr/>
            </p:nvSpPr>
            <p:spPr bwMode="auto">
              <a:xfrm>
                <a:off x="769" y="2394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681"/>
              <p:cNvSpPr>
                <a:spLocks/>
              </p:cNvSpPr>
              <p:nvPr/>
            </p:nvSpPr>
            <p:spPr bwMode="auto">
              <a:xfrm>
                <a:off x="88" y="2494"/>
                <a:ext cx="12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682"/>
              <p:cNvSpPr>
                <a:spLocks/>
              </p:cNvSpPr>
              <p:nvPr/>
            </p:nvSpPr>
            <p:spPr bwMode="auto">
              <a:xfrm>
                <a:off x="769" y="2472"/>
                <a:ext cx="73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683"/>
              <p:cNvSpPr>
                <a:spLocks/>
              </p:cNvSpPr>
              <p:nvPr/>
            </p:nvSpPr>
            <p:spPr bwMode="auto">
              <a:xfrm>
                <a:off x="769" y="2550"/>
                <a:ext cx="73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684"/>
              <p:cNvSpPr>
                <a:spLocks/>
              </p:cNvSpPr>
              <p:nvPr/>
            </p:nvSpPr>
            <p:spPr bwMode="auto">
              <a:xfrm>
                <a:off x="88" y="2628"/>
                <a:ext cx="12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685"/>
              <p:cNvSpPr>
                <a:spLocks/>
              </p:cNvSpPr>
              <p:nvPr/>
            </p:nvSpPr>
            <p:spPr bwMode="auto">
              <a:xfrm>
                <a:off x="88" y="2694"/>
                <a:ext cx="12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686"/>
              <p:cNvSpPr>
                <a:spLocks/>
              </p:cNvSpPr>
              <p:nvPr/>
            </p:nvSpPr>
            <p:spPr bwMode="auto">
              <a:xfrm>
                <a:off x="769" y="2704"/>
                <a:ext cx="73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687"/>
              <p:cNvSpPr>
                <a:spLocks/>
              </p:cNvSpPr>
              <p:nvPr/>
            </p:nvSpPr>
            <p:spPr bwMode="auto">
              <a:xfrm>
                <a:off x="88" y="2760"/>
                <a:ext cx="12" cy="34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688"/>
              <p:cNvSpPr>
                <a:spLocks/>
              </p:cNvSpPr>
              <p:nvPr/>
            </p:nvSpPr>
            <p:spPr bwMode="auto">
              <a:xfrm>
                <a:off x="769" y="2779"/>
                <a:ext cx="73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689"/>
              <p:cNvSpPr>
                <a:spLocks/>
              </p:cNvSpPr>
              <p:nvPr/>
            </p:nvSpPr>
            <p:spPr bwMode="auto">
              <a:xfrm>
                <a:off x="504" y="2756"/>
                <a:ext cx="47" cy="7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690"/>
              <p:cNvSpPr>
                <a:spLocks/>
              </p:cNvSpPr>
              <p:nvPr/>
            </p:nvSpPr>
            <p:spPr bwMode="auto">
              <a:xfrm>
                <a:off x="669" y="2782"/>
                <a:ext cx="64" cy="4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691"/>
              <p:cNvSpPr>
                <a:spLocks/>
              </p:cNvSpPr>
              <p:nvPr/>
            </p:nvSpPr>
            <p:spPr bwMode="auto">
              <a:xfrm>
                <a:off x="582" y="2862"/>
                <a:ext cx="57" cy="4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692"/>
              <p:cNvSpPr>
                <a:spLocks/>
              </p:cNvSpPr>
              <p:nvPr/>
            </p:nvSpPr>
            <p:spPr bwMode="auto">
              <a:xfrm>
                <a:off x="265" y="2845"/>
                <a:ext cx="29" cy="71"/>
              </a:xfrm>
              <a:custGeom>
                <a:avLst/>
                <a:gdLst/>
                <a:ahLst/>
                <a:cxnLst>
                  <a:cxn ang="0">
                    <a:pos x="12" y="13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0" y="30"/>
                  </a:cxn>
                  <a:cxn ang="0">
                    <a:pos x="12" y="30"/>
                  </a:cxn>
                  <a:cxn ang="0">
                    <a:pos x="12" y="13"/>
                  </a:cxn>
                </a:cxnLst>
                <a:rect l="0" t="0" r="r" b="b"/>
                <a:pathLst>
                  <a:path w="12" h="30">
                    <a:moveTo>
                      <a:pt x="12" y="13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30"/>
                      <a:pt x="8" y="30"/>
                      <a:pt x="12" y="30"/>
                    </a:cubicBez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693"/>
              <p:cNvSpPr>
                <a:spLocks/>
              </p:cNvSpPr>
              <p:nvPr/>
            </p:nvSpPr>
            <p:spPr bwMode="auto">
              <a:xfrm>
                <a:off x="135" y="2923"/>
                <a:ext cx="15" cy="6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694"/>
              <p:cNvSpPr>
                <a:spLocks/>
              </p:cNvSpPr>
              <p:nvPr/>
            </p:nvSpPr>
            <p:spPr bwMode="auto">
              <a:xfrm>
                <a:off x="504" y="2940"/>
                <a:ext cx="47" cy="3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695"/>
              <p:cNvSpPr>
                <a:spLocks/>
              </p:cNvSpPr>
              <p:nvPr/>
            </p:nvSpPr>
            <p:spPr bwMode="auto">
              <a:xfrm>
                <a:off x="88" y="2964"/>
                <a:ext cx="12" cy="2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696"/>
              <p:cNvSpPr>
                <a:spLocks/>
              </p:cNvSpPr>
              <p:nvPr/>
            </p:nvSpPr>
            <p:spPr bwMode="auto">
              <a:xfrm>
                <a:off x="769" y="2935"/>
                <a:ext cx="73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697"/>
              <p:cNvSpPr>
                <a:spLocks/>
              </p:cNvSpPr>
              <p:nvPr/>
            </p:nvSpPr>
            <p:spPr bwMode="auto">
              <a:xfrm>
                <a:off x="669" y="2935"/>
                <a:ext cx="64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698"/>
              <p:cNvSpPr>
                <a:spLocks/>
              </p:cNvSpPr>
              <p:nvPr/>
            </p:nvSpPr>
            <p:spPr bwMode="auto">
              <a:xfrm>
                <a:off x="440" y="3016"/>
                <a:ext cx="38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699"/>
              <p:cNvSpPr>
                <a:spLocks/>
              </p:cNvSpPr>
              <p:nvPr/>
            </p:nvSpPr>
            <p:spPr bwMode="auto">
              <a:xfrm>
                <a:off x="376" y="3018"/>
                <a:ext cx="36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700"/>
              <p:cNvSpPr>
                <a:spLocks/>
              </p:cNvSpPr>
              <p:nvPr/>
            </p:nvSpPr>
            <p:spPr bwMode="auto">
              <a:xfrm>
                <a:off x="769" y="3011"/>
                <a:ext cx="73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701"/>
              <p:cNvSpPr>
                <a:spLocks/>
              </p:cNvSpPr>
              <p:nvPr/>
            </p:nvSpPr>
            <p:spPr bwMode="auto">
              <a:xfrm>
                <a:off x="265" y="3020"/>
                <a:ext cx="29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702"/>
              <p:cNvSpPr>
                <a:spLocks/>
              </p:cNvSpPr>
              <p:nvPr/>
            </p:nvSpPr>
            <p:spPr bwMode="auto">
              <a:xfrm>
                <a:off x="135" y="3025"/>
                <a:ext cx="15" cy="3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6" y="14"/>
                  </a:cxn>
                  <a:cxn ang="0">
                    <a:pos x="6" y="0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4" y="14"/>
                      <a:pt x="6" y="1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703"/>
              <p:cNvSpPr>
                <a:spLocks/>
              </p:cNvSpPr>
              <p:nvPr/>
            </p:nvSpPr>
            <p:spPr bwMode="auto">
              <a:xfrm>
                <a:off x="161" y="3025"/>
                <a:ext cx="19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704"/>
              <p:cNvSpPr>
                <a:spLocks/>
              </p:cNvSpPr>
              <p:nvPr/>
            </p:nvSpPr>
            <p:spPr bwMode="auto">
              <a:xfrm>
                <a:off x="228" y="3023"/>
                <a:ext cx="21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705"/>
              <p:cNvSpPr>
                <a:spLocks/>
              </p:cNvSpPr>
              <p:nvPr/>
            </p:nvSpPr>
            <p:spPr bwMode="auto">
              <a:xfrm>
                <a:off x="315" y="3091"/>
                <a:ext cx="33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706"/>
              <p:cNvSpPr>
                <a:spLocks/>
              </p:cNvSpPr>
              <p:nvPr/>
            </p:nvSpPr>
            <p:spPr bwMode="auto">
              <a:xfrm>
                <a:off x="228" y="3094"/>
                <a:ext cx="21" cy="3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707"/>
              <p:cNvSpPr>
                <a:spLocks/>
              </p:cNvSpPr>
              <p:nvPr/>
            </p:nvSpPr>
            <p:spPr bwMode="auto">
              <a:xfrm>
                <a:off x="582" y="3089"/>
                <a:ext cx="57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708"/>
              <p:cNvSpPr>
                <a:spLocks/>
              </p:cNvSpPr>
              <p:nvPr/>
            </p:nvSpPr>
            <p:spPr bwMode="auto">
              <a:xfrm>
                <a:off x="376" y="3091"/>
                <a:ext cx="36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709"/>
              <p:cNvSpPr>
                <a:spLocks/>
              </p:cNvSpPr>
              <p:nvPr/>
            </p:nvSpPr>
            <p:spPr bwMode="auto">
              <a:xfrm>
                <a:off x="161" y="3096"/>
                <a:ext cx="19" cy="2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710"/>
              <p:cNvSpPr>
                <a:spLocks/>
              </p:cNvSpPr>
              <p:nvPr/>
            </p:nvSpPr>
            <p:spPr bwMode="auto">
              <a:xfrm>
                <a:off x="180" y="3171"/>
                <a:ext cx="48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5" y="26"/>
                  </a:cxn>
                  <a:cxn ang="0">
                    <a:pos x="31" y="26"/>
                  </a:cxn>
                  <a:cxn ang="0">
                    <a:pos x="48" y="26"/>
                  </a:cxn>
                  <a:cxn ang="0">
                    <a:pos x="48" y="0"/>
                  </a:cxn>
                  <a:cxn ang="0">
                    <a:pos x="31" y="0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48" h="26">
                    <a:moveTo>
                      <a:pt x="0" y="26"/>
                    </a:moveTo>
                    <a:lnTo>
                      <a:pt x="15" y="26"/>
                    </a:lnTo>
                    <a:lnTo>
                      <a:pt x="31" y="26"/>
                    </a:lnTo>
                    <a:lnTo>
                      <a:pt x="48" y="26"/>
                    </a:lnTo>
                    <a:lnTo>
                      <a:pt x="48" y="0"/>
                    </a:lnTo>
                    <a:lnTo>
                      <a:pt x="31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711"/>
              <p:cNvSpPr>
                <a:spLocks/>
              </p:cNvSpPr>
              <p:nvPr/>
            </p:nvSpPr>
            <p:spPr bwMode="auto">
              <a:xfrm>
                <a:off x="504" y="3155"/>
                <a:ext cx="78" cy="4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712"/>
              <p:cNvSpPr>
                <a:spLocks/>
              </p:cNvSpPr>
              <p:nvPr/>
            </p:nvSpPr>
            <p:spPr bwMode="auto">
              <a:xfrm>
                <a:off x="249" y="3171"/>
                <a:ext cx="66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6" y="26"/>
                  </a:cxn>
                  <a:cxn ang="0">
                    <a:pos x="45" y="26"/>
                  </a:cxn>
                  <a:cxn ang="0">
                    <a:pos x="66" y="26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66" h="26">
                    <a:moveTo>
                      <a:pt x="0" y="26"/>
                    </a:moveTo>
                    <a:lnTo>
                      <a:pt x="16" y="26"/>
                    </a:lnTo>
                    <a:lnTo>
                      <a:pt x="45" y="26"/>
                    </a:lnTo>
                    <a:lnTo>
                      <a:pt x="66" y="26"/>
                    </a:lnTo>
                    <a:lnTo>
                      <a:pt x="66" y="0"/>
                    </a:lnTo>
                    <a:lnTo>
                      <a:pt x="45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Rectangle 713"/>
              <p:cNvSpPr>
                <a:spLocks noChangeArrowheads="1"/>
              </p:cNvSpPr>
              <p:nvPr/>
            </p:nvSpPr>
            <p:spPr bwMode="auto">
              <a:xfrm>
                <a:off x="348" y="3171"/>
                <a:ext cx="28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Rectangle 714"/>
              <p:cNvSpPr>
                <a:spLocks noChangeArrowheads="1"/>
              </p:cNvSpPr>
              <p:nvPr/>
            </p:nvSpPr>
            <p:spPr bwMode="auto">
              <a:xfrm>
                <a:off x="412" y="3171"/>
                <a:ext cx="28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7" name="Freeform 715"/>
              <p:cNvSpPr>
                <a:spLocks/>
              </p:cNvSpPr>
              <p:nvPr/>
            </p:nvSpPr>
            <p:spPr bwMode="auto">
              <a:xfrm>
                <a:off x="669" y="3150"/>
                <a:ext cx="64" cy="4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8" name="Freeform 716"/>
              <p:cNvSpPr>
                <a:spLocks/>
              </p:cNvSpPr>
              <p:nvPr/>
            </p:nvSpPr>
            <p:spPr bwMode="auto">
              <a:xfrm>
                <a:off x="100" y="3138"/>
                <a:ext cx="24" cy="5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0"/>
                  </a:cxn>
                  <a:cxn ang="0">
                    <a:pos x="4" y="14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4" y="25"/>
                  </a:cxn>
                  <a:cxn ang="0">
                    <a:pos x="4" y="16"/>
                  </a:cxn>
                  <a:cxn ang="0">
                    <a:pos x="10" y="15"/>
                  </a:cxn>
                  <a:cxn ang="0">
                    <a:pos x="10" y="0"/>
                  </a:cxn>
                </a:cxnLst>
                <a:rect l="0" t="0" r="r" b="b"/>
                <a:pathLst>
                  <a:path w="10" h="25">
                    <a:moveTo>
                      <a:pt x="10" y="0"/>
                    </a:moveTo>
                    <a:cubicBezTo>
                      <a:pt x="8" y="0"/>
                      <a:pt x="6" y="0"/>
                      <a:pt x="4" y="0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5"/>
                      <a:pt x="8" y="15"/>
                      <a:pt x="10" y="15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9" name="Freeform 717"/>
              <p:cNvSpPr>
                <a:spLocks/>
              </p:cNvSpPr>
              <p:nvPr/>
            </p:nvSpPr>
            <p:spPr bwMode="auto">
              <a:xfrm>
                <a:off x="161" y="3136"/>
                <a:ext cx="19" cy="3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8" y="14"/>
                  </a:cxn>
                  <a:cxn ang="0">
                    <a:pos x="8" y="0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4"/>
                      <a:pt x="5" y="14"/>
                      <a:pt x="8" y="14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0" name="Freeform 718"/>
              <p:cNvSpPr>
                <a:spLocks/>
              </p:cNvSpPr>
              <p:nvPr/>
            </p:nvSpPr>
            <p:spPr bwMode="auto">
              <a:xfrm>
                <a:off x="315" y="3129"/>
                <a:ext cx="33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1" name="Freeform 719"/>
              <p:cNvSpPr>
                <a:spLocks/>
              </p:cNvSpPr>
              <p:nvPr/>
            </p:nvSpPr>
            <p:spPr bwMode="auto">
              <a:xfrm>
                <a:off x="195" y="3134"/>
                <a:ext cx="16" cy="3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7" y="14"/>
                  </a:cxn>
                  <a:cxn ang="0">
                    <a:pos x="7" y="0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5" y="0"/>
                      <a:pt x="2" y="1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5" y="14"/>
                      <a:pt x="7" y="1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2" name="Freeform 720"/>
              <p:cNvSpPr>
                <a:spLocks/>
              </p:cNvSpPr>
              <p:nvPr/>
            </p:nvSpPr>
            <p:spPr bwMode="auto">
              <a:xfrm>
                <a:off x="135" y="3138"/>
                <a:ext cx="15" cy="6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6" y="14"/>
                  </a:cxn>
                </a:cxnLst>
                <a:rect l="0" t="0" r="r" b="b"/>
                <a:pathLst>
                  <a:path w="6" h="28">
                    <a:moveTo>
                      <a:pt x="6" y="1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4" y="28"/>
                      <a:pt x="6" y="28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3" name="Freeform 721"/>
              <p:cNvSpPr>
                <a:spLocks/>
              </p:cNvSpPr>
              <p:nvPr/>
            </p:nvSpPr>
            <p:spPr bwMode="auto">
              <a:xfrm>
                <a:off x="769" y="3150"/>
                <a:ext cx="73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4" name="Freeform 722"/>
              <p:cNvSpPr>
                <a:spLocks/>
              </p:cNvSpPr>
              <p:nvPr/>
            </p:nvSpPr>
            <p:spPr bwMode="auto">
              <a:xfrm>
                <a:off x="440" y="3231"/>
                <a:ext cx="38" cy="35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5" name="Freeform 723"/>
              <p:cNvSpPr>
                <a:spLocks/>
              </p:cNvSpPr>
              <p:nvPr/>
            </p:nvSpPr>
            <p:spPr bwMode="auto">
              <a:xfrm>
                <a:off x="376" y="3233"/>
                <a:ext cx="36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6" name="Freeform 724"/>
              <p:cNvSpPr>
                <a:spLocks/>
              </p:cNvSpPr>
              <p:nvPr/>
            </p:nvSpPr>
            <p:spPr bwMode="auto">
              <a:xfrm>
                <a:off x="769" y="3226"/>
                <a:ext cx="73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7" name="Freeform 725"/>
              <p:cNvSpPr>
                <a:spLocks/>
              </p:cNvSpPr>
              <p:nvPr/>
            </p:nvSpPr>
            <p:spPr bwMode="auto">
              <a:xfrm>
                <a:off x="265" y="3235"/>
                <a:ext cx="29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8" name="Freeform 726"/>
              <p:cNvSpPr>
                <a:spLocks/>
              </p:cNvSpPr>
              <p:nvPr/>
            </p:nvSpPr>
            <p:spPr bwMode="auto">
              <a:xfrm>
                <a:off x="135" y="3240"/>
                <a:ext cx="15" cy="3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9" name="Freeform 727"/>
              <p:cNvSpPr>
                <a:spLocks/>
              </p:cNvSpPr>
              <p:nvPr/>
            </p:nvSpPr>
            <p:spPr bwMode="auto">
              <a:xfrm>
                <a:off x="161" y="3240"/>
                <a:ext cx="19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0" name="Freeform 728"/>
              <p:cNvSpPr>
                <a:spLocks/>
              </p:cNvSpPr>
              <p:nvPr/>
            </p:nvSpPr>
            <p:spPr bwMode="auto">
              <a:xfrm>
                <a:off x="228" y="3235"/>
                <a:ext cx="21" cy="3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1" name="Freeform 729"/>
              <p:cNvSpPr>
                <a:spLocks/>
              </p:cNvSpPr>
              <p:nvPr/>
            </p:nvSpPr>
            <p:spPr bwMode="auto">
              <a:xfrm>
                <a:off x="315" y="3306"/>
                <a:ext cx="33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2" name="Freeform 730"/>
              <p:cNvSpPr>
                <a:spLocks/>
              </p:cNvSpPr>
              <p:nvPr/>
            </p:nvSpPr>
            <p:spPr bwMode="auto">
              <a:xfrm>
                <a:off x="228" y="3308"/>
                <a:ext cx="21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3" name="Freeform 731"/>
              <p:cNvSpPr>
                <a:spLocks/>
              </p:cNvSpPr>
              <p:nvPr/>
            </p:nvSpPr>
            <p:spPr bwMode="auto">
              <a:xfrm>
                <a:off x="582" y="3304"/>
                <a:ext cx="57" cy="30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4" name="Freeform 732"/>
              <p:cNvSpPr>
                <a:spLocks/>
              </p:cNvSpPr>
              <p:nvPr/>
            </p:nvSpPr>
            <p:spPr bwMode="auto">
              <a:xfrm>
                <a:off x="161" y="3308"/>
                <a:ext cx="19" cy="3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5" name="Rectangle 733"/>
              <p:cNvSpPr>
                <a:spLocks noChangeArrowheads="1"/>
              </p:cNvSpPr>
              <p:nvPr/>
            </p:nvSpPr>
            <p:spPr bwMode="auto">
              <a:xfrm>
                <a:off x="150" y="3386"/>
                <a:ext cx="11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6" name="Freeform 734"/>
              <p:cNvSpPr>
                <a:spLocks/>
              </p:cNvSpPr>
              <p:nvPr/>
            </p:nvSpPr>
            <p:spPr bwMode="auto">
              <a:xfrm>
                <a:off x="504" y="3386"/>
                <a:ext cx="78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7" name="Freeform 735"/>
              <p:cNvSpPr>
                <a:spLocks/>
              </p:cNvSpPr>
              <p:nvPr/>
            </p:nvSpPr>
            <p:spPr bwMode="auto">
              <a:xfrm>
                <a:off x="180" y="3386"/>
                <a:ext cx="48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Rectangle 736"/>
              <p:cNvSpPr>
                <a:spLocks noChangeArrowheads="1"/>
              </p:cNvSpPr>
              <p:nvPr/>
            </p:nvSpPr>
            <p:spPr bwMode="auto">
              <a:xfrm>
                <a:off x="348" y="3386"/>
                <a:ext cx="28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Rectangle 737"/>
              <p:cNvSpPr>
                <a:spLocks noChangeArrowheads="1"/>
              </p:cNvSpPr>
              <p:nvPr/>
            </p:nvSpPr>
            <p:spPr bwMode="auto">
              <a:xfrm>
                <a:off x="412" y="3386"/>
                <a:ext cx="28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Rectangle 738"/>
              <p:cNvSpPr>
                <a:spLocks noChangeArrowheads="1"/>
              </p:cNvSpPr>
              <p:nvPr/>
            </p:nvSpPr>
            <p:spPr bwMode="auto">
              <a:xfrm>
                <a:off x="124" y="3386"/>
                <a:ext cx="11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Rectangle 739"/>
              <p:cNvSpPr>
                <a:spLocks noChangeArrowheads="1"/>
              </p:cNvSpPr>
              <p:nvPr/>
            </p:nvSpPr>
            <p:spPr bwMode="auto">
              <a:xfrm>
                <a:off x="100" y="3386"/>
                <a:ext cx="9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740"/>
              <p:cNvSpPr>
                <a:spLocks/>
              </p:cNvSpPr>
              <p:nvPr/>
            </p:nvSpPr>
            <p:spPr bwMode="auto">
              <a:xfrm>
                <a:off x="249" y="3386"/>
                <a:ext cx="66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Rectangle 741"/>
              <p:cNvSpPr>
                <a:spLocks noChangeArrowheads="1"/>
              </p:cNvSpPr>
              <p:nvPr/>
            </p:nvSpPr>
            <p:spPr bwMode="auto">
              <a:xfrm>
                <a:off x="669" y="3386"/>
                <a:ext cx="64" cy="2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Rectangle 742"/>
              <p:cNvSpPr>
                <a:spLocks noChangeArrowheads="1"/>
              </p:cNvSpPr>
              <p:nvPr/>
            </p:nvSpPr>
            <p:spPr bwMode="auto">
              <a:xfrm>
                <a:off x="922" y="2283"/>
                <a:ext cx="73" cy="593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743"/>
              <p:cNvSpPr>
                <a:spLocks noChangeArrowheads="1"/>
              </p:cNvSpPr>
              <p:nvPr/>
            </p:nvSpPr>
            <p:spPr bwMode="auto">
              <a:xfrm>
                <a:off x="1061" y="2347"/>
                <a:ext cx="74" cy="84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744"/>
              <p:cNvSpPr>
                <a:spLocks noChangeArrowheads="1"/>
              </p:cNvSpPr>
              <p:nvPr/>
            </p:nvSpPr>
            <p:spPr bwMode="auto">
              <a:xfrm>
                <a:off x="332" y="3528"/>
                <a:ext cx="33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745"/>
              <p:cNvSpPr>
                <a:spLocks noChangeArrowheads="1"/>
              </p:cNvSpPr>
              <p:nvPr/>
            </p:nvSpPr>
            <p:spPr bwMode="auto">
              <a:xfrm>
                <a:off x="287" y="3528"/>
                <a:ext cx="33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746"/>
              <p:cNvSpPr>
                <a:spLocks noChangeArrowheads="1"/>
              </p:cNvSpPr>
              <p:nvPr/>
            </p:nvSpPr>
            <p:spPr bwMode="auto">
              <a:xfrm>
                <a:off x="199" y="3528"/>
                <a:ext cx="33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747"/>
              <p:cNvSpPr>
                <a:spLocks noChangeArrowheads="1"/>
              </p:cNvSpPr>
              <p:nvPr/>
            </p:nvSpPr>
            <p:spPr bwMode="auto">
              <a:xfrm>
                <a:off x="154" y="3528"/>
                <a:ext cx="33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748"/>
              <p:cNvSpPr>
                <a:spLocks noChangeArrowheads="1"/>
              </p:cNvSpPr>
              <p:nvPr/>
            </p:nvSpPr>
            <p:spPr bwMode="auto">
              <a:xfrm>
                <a:off x="67" y="3528"/>
                <a:ext cx="33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749"/>
              <p:cNvSpPr>
                <a:spLocks/>
              </p:cNvSpPr>
              <p:nvPr/>
            </p:nvSpPr>
            <p:spPr bwMode="auto">
              <a:xfrm>
                <a:off x="199" y="3660"/>
                <a:ext cx="76" cy="107"/>
              </a:xfrm>
              <a:custGeom>
                <a:avLst/>
                <a:gdLst/>
                <a:ahLst/>
                <a:cxnLst>
                  <a:cxn ang="0">
                    <a:pos x="45" y="93"/>
                  </a:cxn>
                  <a:cxn ang="0">
                    <a:pos x="33" y="93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107"/>
                  </a:cxn>
                  <a:cxn ang="0">
                    <a:pos x="3" y="107"/>
                  </a:cxn>
                  <a:cxn ang="0">
                    <a:pos x="33" y="107"/>
                  </a:cxn>
                  <a:cxn ang="0">
                    <a:pos x="45" y="107"/>
                  </a:cxn>
                  <a:cxn ang="0">
                    <a:pos x="71" y="107"/>
                  </a:cxn>
                  <a:cxn ang="0">
                    <a:pos x="76" y="107"/>
                  </a:cxn>
                  <a:cxn ang="0">
                    <a:pos x="76" y="0"/>
                  </a:cxn>
                  <a:cxn ang="0">
                    <a:pos x="45" y="0"/>
                  </a:cxn>
                  <a:cxn ang="0">
                    <a:pos x="45" y="93"/>
                  </a:cxn>
                </a:cxnLst>
                <a:rect l="0" t="0" r="r" b="b"/>
                <a:pathLst>
                  <a:path w="76" h="107">
                    <a:moveTo>
                      <a:pt x="45" y="93"/>
                    </a:moveTo>
                    <a:lnTo>
                      <a:pt x="33" y="93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3" y="107"/>
                    </a:lnTo>
                    <a:lnTo>
                      <a:pt x="33" y="107"/>
                    </a:lnTo>
                    <a:lnTo>
                      <a:pt x="45" y="107"/>
                    </a:lnTo>
                    <a:lnTo>
                      <a:pt x="71" y="107"/>
                    </a:lnTo>
                    <a:lnTo>
                      <a:pt x="76" y="107"/>
                    </a:lnTo>
                    <a:lnTo>
                      <a:pt x="76" y="0"/>
                    </a:lnTo>
                    <a:lnTo>
                      <a:pt x="45" y="0"/>
                    </a:lnTo>
                    <a:lnTo>
                      <a:pt x="45" y="93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750"/>
              <p:cNvSpPr>
                <a:spLocks noChangeArrowheads="1"/>
              </p:cNvSpPr>
              <p:nvPr/>
            </p:nvSpPr>
            <p:spPr bwMode="auto">
              <a:xfrm>
                <a:off x="67" y="3660"/>
                <a:ext cx="33" cy="10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751"/>
              <p:cNvSpPr>
                <a:spLocks noChangeArrowheads="1"/>
              </p:cNvSpPr>
              <p:nvPr/>
            </p:nvSpPr>
            <p:spPr bwMode="auto">
              <a:xfrm>
                <a:off x="332" y="3800"/>
                <a:ext cx="33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752"/>
              <p:cNvSpPr>
                <a:spLocks noChangeArrowheads="1"/>
              </p:cNvSpPr>
              <p:nvPr/>
            </p:nvSpPr>
            <p:spPr bwMode="auto">
              <a:xfrm>
                <a:off x="287" y="3800"/>
                <a:ext cx="33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753"/>
              <p:cNvSpPr>
                <a:spLocks noChangeArrowheads="1"/>
              </p:cNvSpPr>
              <p:nvPr/>
            </p:nvSpPr>
            <p:spPr bwMode="auto">
              <a:xfrm>
                <a:off x="927" y="3800"/>
                <a:ext cx="33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754"/>
              <p:cNvSpPr>
                <a:spLocks noChangeArrowheads="1"/>
              </p:cNvSpPr>
              <p:nvPr/>
            </p:nvSpPr>
            <p:spPr bwMode="auto">
              <a:xfrm>
                <a:off x="882" y="3800"/>
                <a:ext cx="33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755"/>
              <p:cNvSpPr>
                <a:spLocks/>
              </p:cNvSpPr>
              <p:nvPr/>
            </p:nvSpPr>
            <p:spPr bwMode="auto">
              <a:xfrm>
                <a:off x="395" y="3528"/>
                <a:ext cx="100" cy="106"/>
              </a:xfrm>
              <a:custGeom>
                <a:avLst/>
                <a:gdLst/>
                <a:ahLst/>
                <a:cxnLst>
                  <a:cxn ang="0">
                    <a:pos x="100" y="106"/>
                  </a:cxn>
                  <a:cxn ang="0">
                    <a:pos x="100" y="0"/>
                  </a:cxn>
                  <a:cxn ang="0">
                    <a:pos x="64" y="0"/>
                  </a:cxn>
                  <a:cxn ang="0">
                    <a:pos x="64" y="92"/>
                  </a:cxn>
                  <a:cxn ang="0">
                    <a:pos x="38" y="92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0" y="106"/>
                  </a:cxn>
                  <a:cxn ang="0">
                    <a:pos x="14" y="106"/>
                  </a:cxn>
                  <a:cxn ang="0">
                    <a:pos x="38" y="106"/>
                  </a:cxn>
                  <a:cxn ang="0">
                    <a:pos x="64" y="106"/>
                  </a:cxn>
                  <a:cxn ang="0">
                    <a:pos x="83" y="106"/>
                  </a:cxn>
                  <a:cxn ang="0">
                    <a:pos x="100" y="106"/>
                  </a:cxn>
                </a:cxnLst>
                <a:rect l="0" t="0" r="r" b="b"/>
                <a:pathLst>
                  <a:path w="100" h="106">
                    <a:moveTo>
                      <a:pt x="100" y="106"/>
                    </a:moveTo>
                    <a:lnTo>
                      <a:pt x="100" y="0"/>
                    </a:lnTo>
                    <a:lnTo>
                      <a:pt x="64" y="0"/>
                    </a:lnTo>
                    <a:lnTo>
                      <a:pt x="64" y="92"/>
                    </a:lnTo>
                    <a:lnTo>
                      <a:pt x="38" y="92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14" y="106"/>
                    </a:lnTo>
                    <a:lnTo>
                      <a:pt x="38" y="106"/>
                    </a:lnTo>
                    <a:lnTo>
                      <a:pt x="64" y="106"/>
                    </a:lnTo>
                    <a:lnTo>
                      <a:pt x="83" y="106"/>
                    </a:lnTo>
                    <a:lnTo>
                      <a:pt x="100" y="10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Rectangle 756"/>
              <p:cNvSpPr>
                <a:spLocks noChangeArrowheads="1"/>
              </p:cNvSpPr>
              <p:nvPr/>
            </p:nvSpPr>
            <p:spPr bwMode="auto">
              <a:xfrm>
                <a:off x="712" y="3528"/>
                <a:ext cx="35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Rectangle 757"/>
              <p:cNvSpPr>
                <a:spLocks noChangeArrowheads="1"/>
              </p:cNvSpPr>
              <p:nvPr/>
            </p:nvSpPr>
            <p:spPr bwMode="auto">
              <a:xfrm>
                <a:off x="776" y="3528"/>
                <a:ext cx="35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Rectangle 758"/>
              <p:cNvSpPr>
                <a:spLocks noChangeArrowheads="1"/>
              </p:cNvSpPr>
              <p:nvPr/>
            </p:nvSpPr>
            <p:spPr bwMode="auto">
              <a:xfrm>
                <a:off x="839" y="3528"/>
                <a:ext cx="36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759"/>
              <p:cNvSpPr>
                <a:spLocks/>
              </p:cNvSpPr>
              <p:nvPr/>
            </p:nvSpPr>
            <p:spPr bwMode="auto">
              <a:xfrm>
                <a:off x="1080" y="3528"/>
                <a:ext cx="100" cy="106"/>
              </a:xfrm>
              <a:custGeom>
                <a:avLst/>
                <a:gdLst/>
                <a:ahLst/>
                <a:cxnLst>
                  <a:cxn ang="0">
                    <a:pos x="64" y="92"/>
                  </a:cxn>
                  <a:cxn ang="0">
                    <a:pos x="36" y="92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106"/>
                  </a:cxn>
                  <a:cxn ang="0">
                    <a:pos x="36" y="106"/>
                  </a:cxn>
                  <a:cxn ang="0">
                    <a:pos x="36" y="106"/>
                  </a:cxn>
                  <a:cxn ang="0">
                    <a:pos x="64" y="106"/>
                  </a:cxn>
                  <a:cxn ang="0">
                    <a:pos x="64" y="106"/>
                  </a:cxn>
                  <a:cxn ang="0">
                    <a:pos x="100" y="106"/>
                  </a:cxn>
                  <a:cxn ang="0">
                    <a:pos x="100" y="0"/>
                  </a:cxn>
                  <a:cxn ang="0">
                    <a:pos x="64" y="0"/>
                  </a:cxn>
                  <a:cxn ang="0">
                    <a:pos x="64" y="92"/>
                  </a:cxn>
                </a:cxnLst>
                <a:rect l="0" t="0" r="r" b="b"/>
                <a:pathLst>
                  <a:path w="100" h="106">
                    <a:moveTo>
                      <a:pt x="64" y="92"/>
                    </a:moveTo>
                    <a:lnTo>
                      <a:pt x="36" y="92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36" y="106"/>
                    </a:lnTo>
                    <a:lnTo>
                      <a:pt x="36" y="106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100" y="106"/>
                    </a:lnTo>
                    <a:lnTo>
                      <a:pt x="100" y="0"/>
                    </a:lnTo>
                    <a:lnTo>
                      <a:pt x="64" y="0"/>
                    </a:lnTo>
                    <a:lnTo>
                      <a:pt x="64" y="9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Rectangle 760"/>
              <p:cNvSpPr>
                <a:spLocks noChangeArrowheads="1"/>
              </p:cNvSpPr>
              <p:nvPr/>
            </p:nvSpPr>
            <p:spPr bwMode="auto">
              <a:xfrm>
                <a:off x="1269" y="3528"/>
                <a:ext cx="38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Rectangle 761"/>
              <p:cNvSpPr>
                <a:spLocks noChangeArrowheads="1"/>
              </p:cNvSpPr>
              <p:nvPr/>
            </p:nvSpPr>
            <p:spPr bwMode="auto">
              <a:xfrm>
                <a:off x="1333" y="3528"/>
                <a:ext cx="36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Rectangle 762"/>
              <p:cNvSpPr>
                <a:spLocks noChangeArrowheads="1"/>
              </p:cNvSpPr>
              <p:nvPr/>
            </p:nvSpPr>
            <p:spPr bwMode="auto">
              <a:xfrm>
                <a:off x="1397" y="3528"/>
                <a:ext cx="35" cy="106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Rectangle 763"/>
              <p:cNvSpPr>
                <a:spLocks noChangeArrowheads="1"/>
              </p:cNvSpPr>
              <p:nvPr/>
            </p:nvSpPr>
            <p:spPr bwMode="auto">
              <a:xfrm>
                <a:off x="523" y="3660"/>
                <a:ext cx="35" cy="10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Rectangle 764"/>
              <p:cNvSpPr>
                <a:spLocks noChangeArrowheads="1"/>
              </p:cNvSpPr>
              <p:nvPr/>
            </p:nvSpPr>
            <p:spPr bwMode="auto">
              <a:xfrm>
                <a:off x="587" y="3660"/>
                <a:ext cx="35" cy="10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765"/>
              <p:cNvSpPr>
                <a:spLocks noChangeArrowheads="1"/>
              </p:cNvSpPr>
              <p:nvPr/>
            </p:nvSpPr>
            <p:spPr bwMode="auto">
              <a:xfrm>
                <a:off x="648" y="3660"/>
                <a:ext cx="38" cy="10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766"/>
              <p:cNvSpPr>
                <a:spLocks noChangeArrowheads="1"/>
              </p:cNvSpPr>
              <p:nvPr/>
            </p:nvSpPr>
            <p:spPr bwMode="auto">
              <a:xfrm>
                <a:off x="400" y="3986"/>
                <a:ext cx="38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767"/>
              <p:cNvSpPr>
                <a:spLocks noChangeArrowheads="1"/>
              </p:cNvSpPr>
              <p:nvPr/>
            </p:nvSpPr>
            <p:spPr bwMode="auto">
              <a:xfrm>
                <a:off x="927" y="3986"/>
                <a:ext cx="35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Rectangle 768"/>
              <p:cNvSpPr>
                <a:spLocks noChangeArrowheads="1"/>
              </p:cNvSpPr>
              <p:nvPr/>
            </p:nvSpPr>
            <p:spPr bwMode="auto">
              <a:xfrm>
                <a:off x="464" y="3986"/>
                <a:ext cx="38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769"/>
              <p:cNvSpPr>
                <a:spLocks noChangeArrowheads="1"/>
              </p:cNvSpPr>
              <p:nvPr/>
            </p:nvSpPr>
            <p:spPr bwMode="auto">
              <a:xfrm>
                <a:off x="837" y="3660"/>
                <a:ext cx="38" cy="10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770"/>
              <p:cNvSpPr>
                <a:spLocks noChangeArrowheads="1"/>
              </p:cNvSpPr>
              <p:nvPr/>
            </p:nvSpPr>
            <p:spPr bwMode="auto">
              <a:xfrm>
                <a:off x="202" y="3986"/>
                <a:ext cx="35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Rectangle 771"/>
              <p:cNvSpPr>
                <a:spLocks noChangeArrowheads="1"/>
              </p:cNvSpPr>
              <p:nvPr/>
            </p:nvSpPr>
            <p:spPr bwMode="auto">
              <a:xfrm>
                <a:off x="67" y="3986"/>
                <a:ext cx="35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772"/>
              <p:cNvSpPr>
                <a:spLocks noChangeArrowheads="1"/>
              </p:cNvSpPr>
              <p:nvPr/>
            </p:nvSpPr>
            <p:spPr bwMode="auto">
              <a:xfrm>
                <a:off x="1083" y="3984"/>
                <a:ext cx="35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773"/>
              <p:cNvSpPr>
                <a:spLocks noChangeArrowheads="1"/>
              </p:cNvSpPr>
              <p:nvPr/>
            </p:nvSpPr>
            <p:spPr bwMode="auto">
              <a:xfrm>
                <a:off x="1397" y="3660"/>
                <a:ext cx="35" cy="107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774"/>
              <p:cNvSpPr>
                <a:spLocks noChangeArrowheads="1"/>
              </p:cNvSpPr>
              <p:nvPr/>
            </p:nvSpPr>
            <p:spPr bwMode="auto">
              <a:xfrm>
                <a:off x="1017" y="3800"/>
                <a:ext cx="35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775"/>
              <p:cNvSpPr>
                <a:spLocks noChangeArrowheads="1"/>
              </p:cNvSpPr>
              <p:nvPr/>
            </p:nvSpPr>
            <p:spPr bwMode="auto">
              <a:xfrm>
                <a:off x="1144" y="3800"/>
                <a:ext cx="36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Rectangle 776"/>
              <p:cNvSpPr>
                <a:spLocks noChangeArrowheads="1"/>
              </p:cNvSpPr>
              <p:nvPr/>
            </p:nvSpPr>
            <p:spPr bwMode="auto">
              <a:xfrm>
                <a:off x="1206" y="3800"/>
                <a:ext cx="37" cy="151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777"/>
              <p:cNvSpPr>
                <a:spLocks noChangeArrowheads="1"/>
              </p:cNvSpPr>
              <p:nvPr/>
            </p:nvSpPr>
            <p:spPr bwMode="auto">
              <a:xfrm>
                <a:off x="1206" y="3986"/>
                <a:ext cx="37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Freeform 778"/>
              <p:cNvSpPr>
                <a:spLocks/>
              </p:cNvSpPr>
              <p:nvPr/>
            </p:nvSpPr>
            <p:spPr bwMode="auto">
              <a:xfrm>
                <a:off x="1269" y="3800"/>
                <a:ext cx="100" cy="15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38" y="151"/>
                  </a:cxn>
                  <a:cxn ang="0">
                    <a:pos x="38" y="14"/>
                  </a:cxn>
                  <a:cxn ang="0">
                    <a:pos x="64" y="14"/>
                  </a:cxn>
                  <a:cxn ang="0">
                    <a:pos x="64" y="104"/>
                  </a:cxn>
                  <a:cxn ang="0">
                    <a:pos x="100" y="104"/>
                  </a:cxn>
                  <a:cxn ang="0">
                    <a:pos x="100" y="14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100" h="151">
                    <a:moveTo>
                      <a:pt x="64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38" y="151"/>
                    </a:lnTo>
                    <a:lnTo>
                      <a:pt x="38" y="14"/>
                    </a:lnTo>
                    <a:lnTo>
                      <a:pt x="64" y="14"/>
                    </a:lnTo>
                    <a:lnTo>
                      <a:pt x="64" y="104"/>
                    </a:lnTo>
                    <a:lnTo>
                      <a:pt x="100" y="104"/>
                    </a:lnTo>
                    <a:lnTo>
                      <a:pt x="100" y="14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779"/>
              <p:cNvSpPr>
                <a:spLocks noChangeArrowheads="1"/>
              </p:cNvSpPr>
              <p:nvPr/>
            </p:nvSpPr>
            <p:spPr bwMode="auto">
              <a:xfrm>
                <a:off x="1397" y="3800"/>
                <a:ext cx="35" cy="338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Rectangle 780"/>
              <p:cNvSpPr>
                <a:spLocks noChangeArrowheads="1"/>
              </p:cNvSpPr>
              <p:nvPr/>
            </p:nvSpPr>
            <p:spPr bwMode="auto">
              <a:xfrm>
                <a:off x="648" y="3986"/>
                <a:ext cx="38" cy="152"/>
              </a:xfrm>
              <a:prstGeom prst="rect">
                <a:avLst/>
              </a:prstGeom>
              <a:solidFill>
                <a:srgbClr val="B1B1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781"/>
              <p:cNvSpPr>
                <a:spLocks/>
              </p:cNvSpPr>
              <p:nvPr/>
            </p:nvSpPr>
            <p:spPr bwMode="auto">
              <a:xfrm>
                <a:off x="648" y="3800"/>
                <a:ext cx="99" cy="151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38" y="151"/>
                  </a:cxn>
                  <a:cxn ang="0">
                    <a:pos x="38" y="14"/>
                  </a:cxn>
                  <a:cxn ang="0">
                    <a:pos x="64" y="14"/>
                  </a:cxn>
                  <a:cxn ang="0">
                    <a:pos x="64" y="151"/>
                  </a:cxn>
                  <a:cxn ang="0">
                    <a:pos x="99" y="151"/>
                  </a:cxn>
                  <a:cxn ang="0">
                    <a:pos x="99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99" h="151">
                    <a:moveTo>
                      <a:pt x="83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38" y="151"/>
                    </a:lnTo>
                    <a:lnTo>
                      <a:pt x="38" y="14"/>
                    </a:lnTo>
                    <a:lnTo>
                      <a:pt x="64" y="14"/>
                    </a:lnTo>
                    <a:lnTo>
                      <a:pt x="64" y="151"/>
                    </a:lnTo>
                    <a:lnTo>
                      <a:pt x="99" y="15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782"/>
              <p:cNvSpPr>
                <a:spLocks/>
              </p:cNvSpPr>
              <p:nvPr/>
            </p:nvSpPr>
            <p:spPr bwMode="auto">
              <a:xfrm>
                <a:off x="712" y="3660"/>
                <a:ext cx="99" cy="10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35" y="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07"/>
                  </a:cxn>
                  <a:cxn ang="0">
                    <a:pos x="35" y="107"/>
                  </a:cxn>
                  <a:cxn ang="0">
                    <a:pos x="35" y="15"/>
                  </a:cxn>
                  <a:cxn ang="0">
                    <a:pos x="64" y="15"/>
                  </a:cxn>
                  <a:cxn ang="0">
                    <a:pos x="64" y="107"/>
                  </a:cxn>
                  <a:cxn ang="0">
                    <a:pos x="99" y="107"/>
                  </a:cxn>
                  <a:cxn ang="0">
                    <a:pos x="99" y="0"/>
                  </a:cxn>
                  <a:cxn ang="0">
                    <a:pos x="85" y="0"/>
                  </a:cxn>
                  <a:cxn ang="0">
                    <a:pos x="64" y="0"/>
                  </a:cxn>
                </a:cxnLst>
                <a:rect l="0" t="0" r="r" b="b"/>
                <a:pathLst>
                  <a:path w="99" h="107">
                    <a:moveTo>
                      <a:pt x="64" y="0"/>
                    </a:moveTo>
                    <a:lnTo>
                      <a:pt x="35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35" y="107"/>
                    </a:lnTo>
                    <a:lnTo>
                      <a:pt x="35" y="15"/>
                    </a:lnTo>
                    <a:lnTo>
                      <a:pt x="64" y="15"/>
                    </a:lnTo>
                    <a:lnTo>
                      <a:pt x="64" y="107"/>
                    </a:lnTo>
                    <a:lnTo>
                      <a:pt x="99" y="107"/>
                    </a:lnTo>
                    <a:lnTo>
                      <a:pt x="99" y="0"/>
                    </a:lnTo>
                    <a:lnTo>
                      <a:pt x="85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783"/>
              <p:cNvSpPr>
                <a:spLocks/>
              </p:cNvSpPr>
              <p:nvPr/>
            </p:nvSpPr>
            <p:spPr bwMode="auto">
              <a:xfrm>
                <a:off x="927" y="3528"/>
                <a:ext cx="125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0" y="106"/>
                  </a:cxn>
                  <a:cxn ang="0">
                    <a:pos x="33" y="106"/>
                  </a:cxn>
                  <a:cxn ang="0">
                    <a:pos x="33" y="17"/>
                  </a:cxn>
                  <a:cxn ang="0">
                    <a:pos x="90" y="17"/>
                  </a:cxn>
                  <a:cxn ang="0">
                    <a:pos x="90" y="106"/>
                  </a:cxn>
                  <a:cxn ang="0">
                    <a:pos x="125" y="106"/>
                  </a:cxn>
                  <a:cxn ang="0">
                    <a:pos x="125" y="17"/>
                  </a:cxn>
                  <a:cxn ang="0">
                    <a:pos x="125" y="0"/>
                  </a:cxn>
                  <a:cxn ang="0">
                    <a:pos x="9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25" h="106">
                    <a:moveTo>
                      <a:pt x="0" y="0"/>
                    </a:moveTo>
                    <a:lnTo>
                      <a:pt x="0" y="17"/>
                    </a:lnTo>
                    <a:lnTo>
                      <a:pt x="0" y="106"/>
                    </a:lnTo>
                    <a:lnTo>
                      <a:pt x="33" y="106"/>
                    </a:lnTo>
                    <a:lnTo>
                      <a:pt x="33" y="17"/>
                    </a:lnTo>
                    <a:lnTo>
                      <a:pt x="90" y="17"/>
                    </a:lnTo>
                    <a:lnTo>
                      <a:pt x="90" y="106"/>
                    </a:lnTo>
                    <a:lnTo>
                      <a:pt x="125" y="106"/>
                    </a:lnTo>
                    <a:lnTo>
                      <a:pt x="125" y="17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784"/>
              <p:cNvSpPr>
                <a:spLocks/>
              </p:cNvSpPr>
              <p:nvPr/>
            </p:nvSpPr>
            <p:spPr bwMode="auto">
              <a:xfrm>
                <a:off x="112" y="3800"/>
                <a:ext cx="75" cy="1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31" y="151"/>
                  </a:cxn>
                  <a:cxn ang="0">
                    <a:pos x="31" y="14"/>
                  </a:cxn>
                  <a:cxn ang="0">
                    <a:pos x="42" y="14"/>
                  </a:cxn>
                  <a:cxn ang="0">
                    <a:pos x="42" y="151"/>
                  </a:cxn>
                  <a:cxn ang="0">
                    <a:pos x="75" y="151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42" y="0"/>
                  </a:cxn>
                </a:cxnLst>
                <a:rect l="0" t="0" r="r" b="b"/>
                <a:pathLst>
                  <a:path w="75" h="151">
                    <a:moveTo>
                      <a:pt x="42" y="0"/>
                    </a:moveTo>
                    <a:lnTo>
                      <a:pt x="3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31" y="151"/>
                    </a:lnTo>
                    <a:lnTo>
                      <a:pt x="31" y="14"/>
                    </a:lnTo>
                    <a:lnTo>
                      <a:pt x="42" y="14"/>
                    </a:lnTo>
                    <a:lnTo>
                      <a:pt x="42" y="151"/>
                    </a:lnTo>
                    <a:lnTo>
                      <a:pt x="75" y="151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785"/>
              <p:cNvSpPr>
                <a:spLocks/>
              </p:cNvSpPr>
              <p:nvPr/>
            </p:nvSpPr>
            <p:spPr bwMode="auto">
              <a:xfrm>
                <a:off x="523" y="3528"/>
                <a:ext cx="163" cy="10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06"/>
                  </a:cxn>
                  <a:cxn ang="0">
                    <a:pos x="80" y="106"/>
                  </a:cxn>
                  <a:cxn ang="0">
                    <a:pos x="80" y="106"/>
                  </a:cxn>
                  <a:cxn ang="0">
                    <a:pos x="146" y="106"/>
                  </a:cxn>
                  <a:cxn ang="0">
                    <a:pos x="146" y="106"/>
                  </a:cxn>
                  <a:cxn ang="0">
                    <a:pos x="163" y="106"/>
                  </a:cxn>
                  <a:cxn ang="0">
                    <a:pos x="163" y="0"/>
                  </a:cxn>
                  <a:cxn ang="0">
                    <a:pos x="125" y="0"/>
                  </a:cxn>
                  <a:cxn ang="0">
                    <a:pos x="125" y="92"/>
                  </a:cxn>
                  <a:cxn ang="0">
                    <a:pos x="99" y="92"/>
                  </a:cxn>
                  <a:cxn ang="0">
                    <a:pos x="99" y="0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3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06"/>
                  </a:cxn>
                  <a:cxn ang="0">
                    <a:pos x="35" y="106"/>
                  </a:cxn>
                  <a:cxn ang="0">
                    <a:pos x="35" y="14"/>
                  </a:cxn>
                  <a:cxn ang="0">
                    <a:pos x="64" y="14"/>
                  </a:cxn>
                </a:cxnLst>
                <a:rect l="0" t="0" r="r" b="b"/>
                <a:pathLst>
                  <a:path w="163" h="106">
                    <a:moveTo>
                      <a:pt x="64" y="14"/>
                    </a:moveTo>
                    <a:lnTo>
                      <a:pt x="64" y="106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146" y="106"/>
                    </a:lnTo>
                    <a:lnTo>
                      <a:pt x="146" y="106"/>
                    </a:lnTo>
                    <a:lnTo>
                      <a:pt x="163" y="106"/>
                    </a:lnTo>
                    <a:lnTo>
                      <a:pt x="163" y="0"/>
                    </a:lnTo>
                    <a:lnTo>
                      <a:pt x="125" y="0"/>
                    </a:lnTo>
                    <a:lnTo>
                      <a:pt x="125" y="92"/>
                    </a:lnTo>
                    <a:lnTo>
                      <a:pt x="99" y="92"/>
                    </a:lnTo>
                    <a:lnTo>
                      <a:pt x="99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35" y="106"/>
                    </a:lnTo>
                    <a:lnTo>
                      <a:pt x="35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786"/>
              <p:cNvSpPr>
                <a:spLocks/>
              </p:cNvSpPr>
              <p:nvPr/>
            </p:nvSpPr>
            <p:spPr bwMode="auto">
              <a:xfrm>
                <a:off x="1017" y="3660"/>
                <a:ext cx="163" cy="107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99" y="0"/>
                  </a:cxn>
                  <a:cxn ang="0">
                    <a:pos x="82" y="0"/>
                  </a:cxn>
                  <a:cxn ang="0">
                    <a:pos x="63" y="0"/>
                  </a:cxn>
                  <a:cxn ang="0">
                    <a:pos x="63" y="93"/>
                  </a:cxn>
                  <a:cxn ang="0">
                    <a:pos x="35" y="93"/>
                  </a:cxn>
                  <a:cxn ang="0">
                    <a:pos x="35" y="0"/>
                  </a:cxn>
                  <a:cxn ang="0">
                    <a:pos x="0" y="0"/>
                  </a:cxn>
                  <a:cxn ang="0">
                    <a:pos x="0" y="107"/>
                  </a:cxn>
                  <a:cxn ang="0">
                    <a:pos x="14" y="107"/>
                  </a:cxn>
                  <a:cxn ang="0">
                    <a:pos x="35" y="107"/>
                  </a:cxn>
                  <a:cxn ang="0">
                    <a:pos x="63" y="107"/>
                  </a:cxn>
                  <a:cxn ang="0">
                    <a:pos x="82" y="107"/>
                  </a:cxn>
                  <a:cxn ang="0">
                    <a:pos x="99" y="107"/>
                  </a:cxn>
                  <a:cxn ang="0">
                    <a:pos x="99" y="15"/>
                  </a:cxn>
                  <a:cxn ang="0">
                    <a:pos x="127" y="15"/>
                  </a:cxn>
                  <a:cxn ang="0">
                    <a:pos x="127" y="107"/>
                  </a:cxn>
                  <a:cxn ang="0">
                    <a:pos x="163" y="107"/>
                  </a:cxn>
                  <a:cxn ang="0">
                    <a:pos x="163" y="0"/>
                  </a:cxn>
                  <a:cxn ang="0">
                    <a:pos x="148" y="0"/>
                  </a:cxn>
                  <a:cxn ang="0">
                    <a:pos x="127" y="0"/>
                  </a:cxn>
                </a:cxnLst>
                <a:rect l="0" t="0" r="r" b="b"/>
                <a:pathLst>
                  <a:path w="163" h="107">
                    <a:moveTo>
                      <a:pt x="127" y="0"/>
                    </a:moveTo>
                    <a:lnTo>
                      <a:pt x="99" y="0"/>
                    </a:lnTo>
                    <a:lnTo>
                      <a:pt x="82" y="0"/>
                    </a:lnTo>
                    <a:lnTo>
                      <a:pt x="63" y="0"/>
                    </a:lnTo>
                    <a:lnTo>
                      <a:pt x="63" y="93"/>
                    </a:lnTo>
                    <a:lnTo>
                      <a:pt x="35" y="93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14" y="107"/>
                    </a:lnTo>
                    <a:lnTo>
                      <a:pt x="35" y="107"/>
                    </a:lnTo>
                    <a:lnTo>
                      <a:pt x="63" y="107"/>
                    </a:lnTo>
                    <a:lnTo>
                      <a:pt x="82" y="107"/>
                    </a:lnTo>
                    <a:lnTo>
                      <a:pt x="99" y="107"/>
                    </a:lnTo>
                    <a:lnTo>
                      <a:pt x="99" y="15"/>
                    </a:lnTo>
                    <a:lnTo>
                      <a:pt x="127" y="15"/>
                    </a:lnTo>
                    <a:lnTo>
                      <a:pt x="127" y="107"/>
                    </a:lnTo>
                    <a:lnTo>
                      <a:pt x="163" y="107"/>
                    </a:lnTo>
                    <a:lnTo>
                      <a:pt x="163" y="0"/>
                    </a:lnTo>
                    <a:lnTo>
                      <a:pt x="148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787"/>
              <p:cNvSpPr>
                <a:spLocks/>
              </p:cNvSpPr>
              <p:nvPr/>
            </p:nvSpPr>
            <p:spPr bwMode="auto">
              <a:xfrm>
                <a:off x="1206" y="3660"/>
                <a:ext cx="163" cy="107"/>
              </a:xfrm>
              <a:custGeom>
                <a:avLst/>
                <a:gdLst/>
                <a:ahLst/>
                <a:cxnLst>
                  <a:cxn ang="0">
                    <a:pos x="127" y="107"/>
                  </a:cxn>
                  <a:cxn ang="0">
                    <a:pos x="146" y="107"/>
                  </a:cxn>
                  <a:cxn ang="0">
                    <a:pos x="163" y="107"/>
                  </a:cxn>
                  <a:cxn ang="0">
                    <a:pos x="163" y="0"/>
                  </a:cxn>
                  <a:cxn ang="0">
                    <a:pos x="127" y="0"/>
                  </a:cxn>
                  <a:cxn ang="0">
                    <a:pos x="127" y="93"/>
                  </a:cxn>
                  <a:cxn ang="0">
                    <a:pos x="101" y="93"/>
                  </a:cxn>
                  <a:cxn ang="0">
                    <a:pos x="101" y="0"/>
                  </a:cxn>
                  <a:cxn ang="0">
                    <a:pos x="63" y="0"/>
                  </a:cxn>
                  <a:cxn ang="0">
                    <a:pos x="63" y="93"/>
                  </a:cxn>
                  <a:cxn ang="0">
                    <a:pos x="37" y="93"/>
                  </a:cxn>
                  <a:cxn ang="0">
                    <a:pos x="37" y="0"/>
                  </a:cxn>
                  <a:cxn ang="0">
                    <a:pos x="0" y="0"/>
                  </a:cxn>
                  <a:cxn ang="0">
                    <a:pos x="0" y="107"/>
                  </a:cxn>
                  <a:cxn ang="0">
                    <a:pos x="2" y="107"/>
                  </a:cxn>
                  <a:cxn ang="0">
                    <a:pos x="37" y="107"/>
                  </a:cxn>
                  <a:cxn ang="0">
                    <a:pos x="63" y="107"/>
                  </a:cxn>
                  <a:cxn ang="0">
                    <a:pos x="101" y="107"/>
                  </a:cxn>
                  <a:cxn ang="0">
                    <a:pos x="127" y="107"/>
                  </a:cxn>
                </a:cxnLst>
                <a:rect l="0" t="0" r="r" b="b"/>
                <a:pathLst>
                  <a:path w="163" h="107">
                    <a:moveTo>
                      <a:pt x="127" y="107"/>
                    </a:moveTo>
                    <a:lnTo>
                      <a:pt x="146" y="107"/>
                    </a:lnTo>
                    <a:lnTo>
                      <a:pt x="163" y="107"/>
                    </a:lnTo>
                    <a:lnTo>
                      <a:pt x="163" y="0"/>
                    </a:lnTo>
                    <a:lnTo>
                      <a:pt x="127" y="0"/>
                    </a:lnTo>
                    <a:lnTo>
                      <a:pt x="127" y="93"/>
                    </a:lnTo>
                    <a:lnTo>
                      <a:pt x="101" y="93"/>
                    </a:lnTo>
                    <a:lnTo>
                      <a:pt x="101" y="0"/>
                    </a:lnTo>
                    <a:lnTo>
                      <a:pt x="63" y="0"/>
                    </a:lnTo>
                    <a:lnTo>
                      <a:pt x="63" y="93"/>
                    </a:lnTo>
                    <a:lnTo>
                      <a:pt x="37" y="93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37" y="107"/>
                    </a:lnTo>
                    <a:lnTo>
                      <a:pt x="63" y="107"/>
                    </a:lnTo>
                    <a:lnTo>
                      <a:pt x="101" y="107"/>
                    </a:lnTo>
                    <a:lnTo>
                      <a:pt x="127" y="107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788"/>
              <p:cNvSpPr>
                <a:spLocks/>
              </p:cNvSpPr>
              <p:nvPr/>
            </p:nvSpPr>
            <p:spPr bwMode="auto">
              <a:xfrm>
                <a:off x="2776" y="2923"/>
                <a:ext cx="62" cy="47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0" y="75"/>
                  </a:cxn>
                  <a:cxn ang="0">
                    <a:pos x="0" y="90"/>
                  </a:cxn>
                  <a:cxn ang="0">
                    <a:pos x="0" y="111"/>
                  </a:cxn>
                  <a:cxn ang="0">
                    <a:pos x="0" y="127"/>
                  </a:cxn>
                  <a:cxn ang="0">
                    <a:pos x="0" y="148"/>
                  </a:cxn>
                  <a:cxn ang="0">
                    <a:pos x="0" y="166"/>
                  </a:cxn>
                  <a:cxn ang="0">
                    <a:pos x="0" y="186"/>
                  </a:cxn>
                  <a:cxn ang="0">
                    <a:pos x="0" y="202"/>
                  </a:cxn>
                  <a:cxn ang="0">
                    <a:pos x="26" y="199"/>
                  </a:cxn>
                  <a:cxn ang="0">
                    <a:pos x="26" y="184"/>
                  </a:cxn>
                  <a:cxn ang="0">
                    <a:pos x="26" y="164"/>
                  </a:cxn>
                  <a:cxn ang="0">
                    <a:pos x="26" y="145"/>
                  </a:cxn>
                  <a:cxn ang="0">
                    <a:pos x="26" y="124"/>
                  </a:cxn>
                  <a:cxn ang="0">
                    <a:pos x="26" y="109"/>
                  </a:cxn>
                  <a:cxn ang="0">
                    <a:pos x="26" y="88"/>
                  </a:cxn>
                  <a:cxn ang="0">
                    <a:pos x="26" y="72"/>
                  </a:cxn>
                  <a:cxn ang="0">
                    <a:pos x="26" y="51"/>
                  </a:cxn>
                  <a:cxn ang="0">
                    <a:pos x="26" y="35"/>
                  </a:cxn>
                  <a:cxn ang="0">
                    <a:pos x="26" y="14"/>
                  </a:cxn>
                  <a:cxn ang="0">
                    <a:pos x="26" y="0"/>
                  </a:cxn>
                  <a:cxn ang="0">
                    <a:pos x="0" y="3"/>
                  </a:cxn>
                  <a:cxn ang="0">
                    <a:pos x="0" y="18"/>
                  </a:cxn>
                </a:cxnLst>
                <a:rect l="0" t="0" r="r" b="b"/>
                <a:pathLst>
                  <a:path w="26" h="202">
                    <a:moveTo>
                      <a:pt x="0" y="1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8" y="201"/>
                      <a:pt x="17" y="200"/>
                      <a:pt x="26" y="199"/>
                    </a:cubicBezTo>
                    <a:cubicBezTo>
                      <a:pt x="26" y="184"/>
                      <a:pt x="26" y="184"/>
                      <a:pt x="26" y="184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6" y="145"/>
                      <a:pt x="26" y="145"/>
                      <a:pt x="26" y="145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1"/>
                      <a:pt x="9" y="2"/>
                      <a:pt x="0" y="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789"/>
              <p:cNvSpPr>
                <a:spLocks/>
              </p:cNvSpPr>
              <p:nvPr/>
            </p:nvSpPr>
            <p:spPr bwMode="auto">
              <a:xfrm>
                <a:off x="2495" y="3793"/>
                <a:ext cx="57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57" y="33"/>
                  </a:cxn>
                  <a:cxn ang="0">
                    <a:pos x="57" y="0"/>
                  </a:cxn>
                  <a:cxn ang="0">
                    <a:pos x="0" y="2"/>
                  </a:cxn>
                  <a:cxn ang="0">
                    <a:pos x="0" y="38"/>
                  </a:cxn>
                </a:cxnLst>
                <a:rect l="0" t="0" r="r" b="b"/>
                <a:pathLst>
                  <a:path w="57" h="38">
                    <a:moveTo>
                      <a:pt x="0" y="38"/>
                    </a:moveTo>
                    <a:lnTo>
                      <a:pt x="57" y="33"/>
                    </a:lnTo>
                    <a:lnTo>
                      <a:pt x="57" y="0"/>
                    </a:lnTo>
                    <a:lnTo>
                      <a:pt x="0" y="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790"/>
              <p:cNvSpPr>
                <a:spLocks/>
              </p:cNvSpPr>
              <p:nvPr/>
            </p:nvSpPr>
            <p:spPr bwMode="auto">
              <a:xfrm>
                <a:off x="2878" y="3592"/>
                <a:ext cx="64" cy="4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7" y="17"/>
                  </a:cxn>
                  <a:cxn ang="0">
                    <a:pos x="27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cubicBezTo>
                      <a:pt x="9" y="18"/>
                      <a:pt x="18" y="18"/>
                      <a:pt x="27" y="1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1"/>
                      <a:pt x="10" y="1"/>
                      <a:pt x="0" y="2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791"/>
              <p:cNvSpPr>
                <a:spLocks/>
              </p:cNvSpPr>
              <p:nvPr/>
            </p:nvSpPr>
            <p:spPr bwMode="auto">
              <a:xfrm>
                <a:off x="2776" y="3443"/>
                <a:ext cx="62" cy="3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6" y="14"/>
                  </a:cxn>
                  <a:cxn ang="0">
                    <a:pos x="26" y="0"/>
                  </a:cxn>
                  <a:cxn ang="0">
                    <a:pos x="0" y="2"/>
                  </a:cxn>
                  <a:cxn ang="0">
                    <a:pos x="0" y="16"/>
                  </a:cxn>
                </a:cxnLst>
                <a:rect l="0" t="0" r="r" b="b"/>
                <a:pathLst>
                  <a:path w="26" h="16">
                    <a:moveTo>
                      <a:pt x="0" y="16"/>
                    </a:moveTo>
                    <a:cubicBezTo>
                      <a:pt x="8" y="15"/>
                      <a:pt x="17" y="15"/>
                      <a:pt x="26" y="1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1"/>
                      <a:pt x="9" y="1"/>
                      <a:pt x="0" y="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792"/>
              <p:cNvSpPr>
                <a:spLocks/>
              </p:cNvSpPr>
              <p:nvPr/>
            </p:nvSpPr>
            <p:spPr bwMode="auto">
              <a:xfrm>
                <a:off x="2776" y="3519"/>
                <a:ext cx="62" cy="12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36"/>
                  </a:cxn>
                  <a:cxn ang="0">
                    <a:pos x="0" y="53"/>
                  </a:cxn>
                  <a:cxn ang="0">
                    <a:pos x="26" y="51"/>
                  </a:cxn>
                  <a:cxn ang="0">
                    <a:pos x="26" y="34"/>
                  </a:cxn>
                  <a:cxn ang="0">
                    <a:pos x="26" y="13"/>
                  </a:cxn>
                  <a:cxn ang="0">
                    <a:pos x="26" y="0"/>
                  </a:cxn>
                  <a:cxn ang="0">
                    <a:pos x="0" y="2"/>
                  </a:cxn>
                  <a:cxn ang="0">
                    <a:pos x="0" y="15"/>
                  </a:cxn>
                </a:cxnLst>
                <a:rect l="0" t="0" r="r" b="b"/>
                <a:pathLst>
                  <a:path w="26" h="53">
                    <a:moveTo>
                      <a:pt x="0" y="15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8" y="52"/>
                      <a:pt x="17" y="51"/>
                      <a:pt x="26" y="5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1"/>
                      <a:pt x="9" y="2"/>
                      <a:pt x="0" y="2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793"/>
              <p:cNvSpPr>
                <a:spLocks/>
              </p:cNvSpPr>
              <p:nvPr/>
            </p:nvSpPr>
            <p:spPr bwMode="auto">
              <a:xfrm>
                <a:off x="2878" y="3684"/>
                <a:ext cx="64" cy="12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27" y="50"/>
                  </a:cxn>
                  <a:cxn ang="0">
                    <a:pos x="27" y="37"/>
                  </a:cxn>
                  <a:cxn ang="0">
                    <a:pos x="27" y="15"/>
                  </a:cxn>
                  <a:cxn ang="0">
                    <a:pos x="27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rect l="0" t="0" r="r" b="b"/>
                <a:pathLst>
                  <a:path w="27" h="52">
                    <a:moveTo>
                      <a:pt x="0" y="1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0"/>
                      <a:pt x="9" y="1"/>
                      <a:pt x="0" y="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794"/>
              <p:cNvSpPr>
                <a:spLocks/>
              </p:cNvSpPr>
              <p:nvPr/>
            </p:nvSpPr>
            <p:spPr bwMode="auto">
              <a:xfrm>
                <a:off x="2878" y="3866"/>
                <a:ext cx="64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4" y="40"/>
                  </a:cxn>
                  <a:cxn ang="0">
                    <a:pos x="64" y="0"/>
                  </a:cxn>
                  <a:cxn ang="0">
                    <a:pos x="0" y="2"/>
                  </a:cxn>
                  <a:cxn ang="0">
                    <a:pos x="0" y="42"/>
                  </a:cxn>
                </a:cxnLst>
                <a:rect l="0" t="0" r="r" b="b"/>
                <a:pathLst>
                  <a:path w="64" h="42">
                    <a:moveTo>
                      <a:pt x="0" y="42"/>
                    </a:moveTo>
                    <a:lnTo>
                      <a:pt x="64" y="40"/>
                    </a:lnTo>
                    <a:lnTo>
                      <a:pt x="64" y="0"/>
                    </a:lnTo>
                    <a:lnTo>
                      <a:pt x="0" y="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795"/>
              <p:cNvSpPr>
                <a:spLocks/>
              </p:cNvSpPr>
              <p:nvPr/>
            </p:nvSpPr>
            <p:spPr bwMode="auto">
              <a:xfrm>
                <a:off x="2252" y="3639"/>
                <a:ext cx="52" cy="4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2" y="16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cubicBezTo>
                      <a:pt x="7" y="17"/>
                      <a:pt x="14" y="16"/>
                      <a:pt x="22" y="1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1"/>
                      <a:pt x="7" y="1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Freeform 796"/>
              <p:cNvSpPr>
                <a:spLocks/>
              </p:cNvSpPr>
              <p:nvPr/>
            </p:nvSpPr>
            <p:spPr bwMode="auto">
              <a:xfrm>
                <a:off x="2039" y="3819"/>
                <a:ext cx="48" cy="262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48" y="257"/>
                  </a:cxn>
                  <a:cxn ang="0">
                    <a:pos x="48" y="0"/>
                  </a:cxn>
                  <a:cxn ang="0">
                    <a:pos x="0" y="2"/>
                  </a:cxn>
                  <a:cxn ang="0">
                    <a:pos x="0" y="262"/>
                  </a:cxn>
                </a:cxnLst>
                <a:rect l="0" t="0" r="r" b="b"/>
                <a:pathLst>
                  <a:path w="48" h="262">
                    <a:moveTo>
                      <a:pt x="0" y="262"/>
                    </a:moveTo>
                    <a:lnTo>
                      <a:pt x="48" y="257"/>
                    </a:lnTo>
                    <a:lnTo>
                      <a:pt x="48" y="0"/>
                    </a:lnTo>
                    <a:lnTo>
                      <a:pt x="0" y="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797"/>
              <p:cNvSpPr>
                <a:spLocks/>
              </p:cNvSpPr>
              <p:nvPr/>
            </p:nvSpPr>
            <p:spPr bwMode="auto">
              <a:xfrm>
                <a:off x="2330" y="3715"/>
                <a:ext cx="50" cy="4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1" y="19"/>
                  </a:cxn>
                  <a:cxn ang="0">
                    <a:pos x="21" y="0"/>
                  </a:cxn>
                  <a:cxn ang="0">
                    <a:pos x="0" y="1"/>
                  </a:cxn>
                  <a:cxn ang="0">
                    <a:pos x="0" y="20"/>
                  </a:cxn>
                </a:cxnLst>
                <a:rect l="0" t="0" r="r" b="b"/>
                <a:pathLst>
                  <a:path w="21" h="20">
                    <a:moveTo>
                      <a:pt x="0" y="20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4" y="0"/>
                      <a:pt x="7" y="1"/>
                      <a:pt x="0" y="1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Freeform 798"/>
              <p:cNvSpPr>
                <a:spLocks/>
              </p:cNvSpPr>
              <p:nvPr/>
            </p:nvSpPr>
            <p:spPr bwMode="auto">
              <a:xfrm>
                <a:off x="2039" y="3514"/>
                <a:ext cx="48" cy="11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20" y="45"/>
                  </a:cxn>
                  <a:cxn ang="0">
                    <a:pos x="20" y="30"/>
                  </a:cxn>
                  <a:cxn ang="0">
                    <a:pos x="20" y="16"/>
                  </a:cxn>
                  <a:cxn ang="0">
                    <a:pos x="20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20" h="47">
                    <a:moveTo>
                      <a:pt x="0" y="18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7" y="47"/>
                      <a:pt x="13" y="46"/>
                      <a:pt x="20" y="45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7" y="1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Freeform 799"/>
              <p:cNvSpPr>
                <a:spLocks/>
              </p:cNvSpPr>
              <p:nvPr/>
            </p:nvSpPr>
            <p:spPr bwMode="auto">
              <a:xfrm>
                <a:off x="2039" y="3658"/>
                <a:ext cx="48" cy="12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32"/>
                  </a:cxn>
                  <a:cxn ang="0">
                    <a:pos x="0" y="53"/>
                  </a:cxn>
                  <a:cxn ang="0">
                    <a:pos x="20" y="51"/>
                  </a:cxn>
                  <a:cxn ang="0">
                    <a:pos x="20" y="31"/>
                  </a:cxn>
                  <a:cxn ang="0">
                    <a:pos x="20" y="15"/>
                  </a:cxn>
                  <a:cxn ang="0">
                    <a:pos x="20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rect l="0" t="0" r="r" b="b"/>
                <a:pathLst>
                  <a:path w="20" h="53">
                    <a:moveTo>
                      <a:pt x="0" y="17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7" y="1"/>
                      <a:pt x="0" y="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800"/>
              <p:cNvSpPr>
                <a:spLocks/>
              </p:cNvSpPr>
              <p:nvPr/>
            </p:nvSpPr>
            <p:spPr bwMode="auto">
              <a:xfrm>
                <a:off x="2252" y="3490"/>
                <a:ext cx="52" cy="1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33"/>
                  </a:cxn>
                  <a:cxn ang="0">
                    <a:pos x="0" y="48"/>
                  </a:cxn>
                  <a:cxn ang="0">
                    <a:pos x="22" y="46"/>
                  </a:cxn>
                  <a:cxn ang="0">
                    <a:pos x="22" y="31"/>
                  </a:cxn>
                  <a:cxn ang="0">
                    <a:pos x="22" y="16"/>
                  </a:cxn>
                  <a:cxn ang="0">
                    <a:pos x="22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22" h="48">
                    <a:moveTo>
                      <a:pt x="0" y="18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7" y="47"/>
                      <a:pt x="14" y="46"/>
                      <a:pt x="22" y="46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1"/>
                      <a:pt x="7" y="2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801"/>
              <p:cNvSpPr>
                <a:spLocks/>
              </p:cNvSpPr>
              <p:nvPr/>
            </p:nvSpPr>
            <p:spPr bwMode="auto">
              <a:xfrm>
                <a:off x="2680" y="3606"/>
                <a:ext cx="61" cy="4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6" y="17"/>
                  </a:cxn>
                  <a:cxn ang="0">
                    <a:pos x="26" y="0"/>
                  </a:cxn>
                  <a:cxn ang="0">
                    <a:pos x="0" y="2"/>
                  </a:cxn>
                  <a:cxn ang="0">
                    <a:pos x="0" y="18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cubicBezTo>
                      <a:pt x="8" y="18"/>
                      <a:pt x="17" y="17"/>
                      <a:pt x="26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1"/>
                      <a:pt x="9" y="1"/>
                      <a:pt x="0" y="2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Freeform 802"/>
              <p:cNvSpPr>
                <a:spLocks/>
              </p:cNvSpPr>
              <p:nvPr/>
            </p:nvSpPr>
            <p:spPr bwMode="auto">
              <a:xfrm>
                <a:off x="2252" y="3720"/>
                <a:ext cx="52" cy="309"/>
              </a:xfrm>
              <a:custGeom>
                <a:avLst/>
                <a:gdLst/>
                <a:ahLst/>
                <a:cxnLst>
                  <a:cxn ang="0">
                    <a:pos x="0" y="131"/>
                  </a:cxn>
                  <a:cxn ang="0">
                    <a:pos x="22" y="129"/>
                  </a:cxn>
                  <a:cxn ang="0">
                    <a:pos x="22" y="0"/>
                  </a:cxn>
                  <a:cxn ang="0">
                    <a:pos x="0" y="1"/>
                  </a:cxn>
                  <a:cxn ang="0">
                    <a:pos x="0" y="131"/>
                  </a:cxn>
                </a:cxnLst>
                <a:rect l="0" t="0" r="r" b="b"/>
                <a:pathLst>
                  <a:path w="22" h="131">
                    <a:moveTo>
                      <a:pt x="0" y="131"/>
                    </a:moveTo>
                    <a:cubicBezTo>
                      <a:pt x="22" y="129"/>
                      <a:pt x="22" y="129"/>
                      <a:pt x="22" y="12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0"/>
                      <a:pt x="7" y="0"/>
                      <a:pt x="0" y="1"/>
                    </a:cubicBez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Freeform 803"/>
              <p:cNvSpPr>
                <a:spLocks/>
              </p:cNvSpPr>
              <p:nvPr/>
            </p:nvSpPr>
            <p:spPr bwMode="auto">
              <a:xfrm>
                <a:off x="2680" y="3694"/>
                <a:ext cx="61" cy="1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9"/>
                  </a:cxn>
                  <a:cxn ang="0">
                    <a:pos x="0" y="53"/>
                  </a:cxn>
                  <a:cxn ang="0">
                    <a:pos x="26" y="51"/>
                  </a:cxn>
                  <a:cxn ang="0">
                    <a:pos x="26" y="38"/>
                  </a:cxn>
                  <a:cxn ang="0">
                    <a:pos x="26" y="17"/>
                  </a:cxn>
                  <a:cxn ang="0">
                    <a:pos x="26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26" h="53">
                    <a:moveTo>
                      <a:pt x="0" y="1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1"/>
                      <a:pt x="9" y="1"/>
                      <a:pt x="0" y="2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Freeform 804"/>
              <p:cNvSpPr>
                <a:spLocks/>
              </p:cNvSpPr>
              <p:nvPr/>
            </p:nvSpPr>
            <p:spPr bwMode="auto">
              <a:xfrm>
                <a:off x="2587" y="3535"/>
                <a:ext cx="57" cy="25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35"/>
                  </a:cxn>
                  <a:cxn ang="0">
                    <a:pos x="0" y="51"/>
                  </a:cxn>
                  <a:cxn ang="0">
                    <a:pos x="0" y="71"/>
                  </a:cxn>
                  <a:cxn ang="0">
                    <a:pos x="0" y="89"/>
                  </a:cxn>
                  <a:cxn ang="0">
                    <a:pos x="0" y="108"/>
                  </a:cxn>
                  <a:cxn ang="0">
                    <a:pos x="24" y="107"/>
                  </a:cxn>
                  <a:cxn ang="0">
                    <a:pos x="24" y="87"/>
                  </a:cxn>
                  <a:cxn ang="0">
                    <a:pos x="24" y="70"/>
                  </a:cxn>
                  <a:cxn ang="0">
                    <a:pos x="24" y="49"/>
                  </a:cxn>
                  <a:cxn ang="0">
                    <a:pos x="24" y="33"/>
                  </a:cxn>
                  <a:cxn ang="0">
                    <a:pos x="24" y="13"/>
                  </a:cxn>
                  <a:cxn ang="0">
                    <a:pos x="24" y="0"/>
                  </a:cxn>
                  <a:cxn ang="0">
                    <a:pos x="0" y="2"/>
                  </a:cxn>
                  <a:cxn ang="0">
                    <a:pos x="0" y="15"/>
                  </a:cxn>
                </a:cxnLst>
                <a:rect l="0" t="0" r="r" b="b"/>
                <a:pathLst>
                  <a:path w="24" h="108">
                    <a:moveTo>
                      <a:pt x="0" y="1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8" y="1"/>
                      <a:pt x="0" y="2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Freeform 805"/>
              <p:cNvSpPr>
                <a:spLocks/>
              </p:cNvSpPr>
              <p:nvPr/>
            </p:nvSpPr>
            <p:spPr bwMode="auto">
              <a:xfrm>
                <a:off x="2680" y="3278"/>
                <a:ext cx="61" cy="21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40"/>
                  </a:cxn>
                  <a:cxn ang="0">
                    <a:pos x="0" y="56"/>
                  </a:cxn>
                  <a:cxn ang="0">
                    <a:pos x="0" y="76"/>
                  </a:cxn>
                  <a:cxn ang="0">
                    <a:pos x="0" y="90"/>
                  </a:cxn>
                  <a:cxn ang="0">
                    <a:pos x="26" y="87"/>
                  </a:cxn>
                  <a:cxn ang="0">
                    <a:pos x="26" y="73"/>
                  </a:cxn>
                  <a:cxn ang="0">
                    <a:pos x="26" y="53"/>
                  </a:cxn>
                  <a:cxn ang="0">
                    <a:pos x="26" y="37"/>
                  </a:cxn>
                  <a:cxn ang="0">
                    <a:pos x="26" y="18"/>
                  </a:cxn>
                  <a:cxn ang="0">
                    <a:pos x="26" y="0"/>
                  </a:cxn>
                  <a:cxn ang="0">
                    <a:pos x="0" y="2"/>
                  </a:cxn>
                  <a:cxn ang="0">
                    <a:pos x="0" y="20"/>
                  </a:cxn>
                </a:cxnLst>
                <a:rect l="0" t="0" r="r" b="b"/>
                <a:pathLst>
                  <a:path w="26" h="90">
                    <a:moveTo>
                      <a:pt x="0" y="2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8" y="89"/>
                      <a:pt x="17" y="88"/>
                      <a:pt x="26" y="87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0"/>
                      <a:pt x="9" y="1"/>
                      <a:pt x="0" y="2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806"/>
              <p:cNvSpPr>
                <a:spLocks/>
              </p:cNvSpPr>
              <p:nvPr/>
            </p:nvSpPr>
            <p:spPr bwMode="auto">
              <a:xfrm>
                <a:off x="2495" y="3883"/>
                <a:ext cx="57" cy="236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57" y="233"/>
                  </a:cxn>
                  <a:cxn ang="0">
                    <a:pos x="57" y="0"/>
                  </a:cxn>
                  <a:cxn ang="0">
                    <a:pos x="0" y="4"/>
                  </a:cxn>
                  <a:cxn ang="0">
                    <a:pos x="0" y="236"/>
                  </a:cxn>
                </a:cxnLst>
                <a:rect l="0" t="0" r="r" b="b"/>
                <a:pathLst>
                  <a:path w="57" h="236">
                    <a:moveTo>
                      <a:pt x="0" y="236"/>
                    </a:moveTo>
                    <a:lnTo>
                      <a:pt x="57" y="233"/>
                    </a:lnTo>
                    <a:lnTo>
                      <a:pt x="57" y="0"/>
                    </a:lnTo>
                    <a:lnTo>
                      <a:pt x="0" y="4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Freeform 807"/>
              <p:cNvSpPr>
                <a:spLocks/>
              </p:cNvSpPr>
              <p:nvPr/>
            </p:nvSpPr>
            <p:spPr bwMode="auto">
              <a:xfrm>
                <a:off x="2495" y="3705"/>
                <a:ext cx="57" cy="4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4" y="18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0" y="1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0"/>
                      <a:pt x="8" y="1"/>
                      <a:pt x="0" y="1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808"/>
              <p:cNvSpPr>
                <a:spLocks/>
              </p:cNvSpPr>
              <p:nvPr/>
            </p:nvSpPr>
            <p:spPr bwMode="auto">
              <a:xfrm>
                <a:off x="2495" y="3384"/>
                <a:ext cx="57" cy="27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0" y="102"/>
                  </a:cxn>
                  <a:cxn ang="0">
                    <a:pos x="0" y="118"/>
                  </a:cxn>
                  <a:cxn ang="0">
                    <a:pos x="24" y="116"/>
                  </a:cxn>
                  <a:cxn ang="0">
                    <a:pos x="24" y="100"/>
                  </a:cxn>
                  <a:cxn ang="0">
                    <a:pos x="24" y="80"/>
                  </a:cxn>
                  <a:cxn ang="0">
                    <a:pos x="24" y="67"/>
                  </a:cxn>
                  <a:cxn ang="0">
                    <a:pos x="24" y="50"/>
                  </a:cxn>
                  <a:cxn ang="0">
                    <a:pos x="24" y="35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0" y="2"/>
                  </a:cxn>
                  <a:cxn ang="0">
                    <a:pos x="0" y="19"/>
                  </a:cxn>
                </a:cxnLst>
                <a:rect l="0" t="0" r="r" b="b"/>
                <a:pathLst>
                  <a:path w="24" h="118">
                    <a:moveTo>
                      <a:pt x="0" y="19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8" y="117"/>
                      <a:pt x="16" y="117"/>
                      <a:pt x="24" y="116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6" y="1"/>
                      <a:pt x="8" y="1"/>
                      <a:pt x="0" y="2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1B1B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61" name="Freeform 810"/>
            <p:cNvSpPr>
              <a:spLocks/>
            </p:cNvSpPr>
            <p:nvPr/>
          </p:nvSpPr>
          <p:spPr bwMode="auto">
            <a:xfrm>
              <a:off x="2330" y="3483"/>
              <a:ext cx="50" cy="19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33"/>
                </a:cxn>
                <a:cxn ang="0">
                  <a:pos x="0" y="47"/>
                </a:cxn>
                <a:cxn ang="0">
                  <a:pos x="0" y="65"/>
                </a:cxn>
                <a:cxn ang="0">
                  <a:pos x="0" y="81"/>
                </a:cxn>
                <a:cxn ang="0">
                  <a:pos x="21" y="79"/>
                </a:cxn>
                <a:cxn ang="0">
                  <a:pos x="21" y="63"/>
                </a:cxn>
                <a:cxn ang="0">
                  <a:pos x="21" y="45"/>
                </a:cxn>
                <a:cxn ang="0">
                  <a:pos x="21" y="31"/>
                </a:cxn>
                <a:cxn ang="0">
                  <a:pos x="21" y="15"/>
                </a:cxn>
                <a:cxn ang="0">
                  <a:pos x="21" y="0"/>
                </a:cxn>
                <a:cxn ang="0">
                  <a:pos x="0" y="2"/>
                </a:cxn>
                <a:cxn ang="0">
                  <a:pos x="0" y="17"/>
                </a:cxn>
              </a:cxnLst>
              <a:rect l="0" t="0" r="r" b="b"/>
              <a:pathLst>
                <a:path w="21" h="81">
                  <a:moveTo>
                    <a:pt x="0" y="17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1"/>
                    <a:pt x="14" y="80"/>
                    <a:pt x="21" y="79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7" y="1"/>
                    <a:pt x="0" y="2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2" name="Freeform 811"/>
            <p:cNvSpPr>
              <a:spLocks/>
            </p:cNvSpPr>
            <p:nvPr/>
          </p:nvSpPr>
          <p:spPr bwMode="auto">
            <a:xfrm>
              <a:off x="2989" y="2255"/>
              <a:ext cx="73" cy="6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1" y="24"/>
                </a:cxn>
                <a:cxn ang="0">
                  <a:pos x="31" y="0"/>
                </a:cxn>
                <a:cxn ang="0">
                  <a:pos x="0" y="4"/>
                </a:cxn>
                <a:cxn ang="0">
                  <a:pos x="0" y="29"/>
                </a:cxn>
              </a:cxnLst>
              <a:rect l="0" t="0" r="r" b="b"/>
              <a:pathLst>
                <a:path w="31" h="29">
                  <a:moveTo>
                    <a:pt x="0" y="29"/>
                  </a:moveTo>
                  <a:cubicBezTo>
                    <a:pt x="10" y="27"/>
                    <a:pt x="21" y="26"/>
                    <a:pt x="31" y="2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1"/>
                    <a:pt x="0" y="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3" name="Freeform 812"/>
            <p:cNvSpPr>
              <a:spLocks/>
            </p:cNvSpPr>
            <p:nvPr/>
          </p:nvSpPr>
          <p:spPr bwMode="auto">
            <a:xfrm>
              <a:off x="2680" y="2309"/>
              <a:ext cx="61" cy="83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43"/>
                </a:cxn>
                <a:cxn ang="0">
                  <a:pos x="0" y="59"/>
                </a:cxn>
                <a:cxn ang="0">
                  <a:pos x="0" y="76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0" y="130"/>
                </a:cxn>
                <a:cxn ang="0">
                  <a:pos x="0" y="147"/>
                </a:cxn>
                <a:cxn ang="0">
                  <a:pos x="0" y="165"/>
                </a:cxn>
                <a:cxn ang="0">
                  <a:pos x="0" y="182"/>
                </a:cxn>
                <a:cxn ang="0">
                  <a:pos x="0" y="202"/>
                </a:cxn>
                <a:cxn ang="0">
                  <a:pos x="0" y="217"/>
                </a:cxn>
                <a:cxn ang="0">
                  <a:pos x="0" y="235"/>
                </a:cxn>
                <a:cxn ang="0">
                  <a:pos x="0" y="251"/>
                </a:cxn>
                <a:cxn ang="0">
                  <a:pos x="0" y="269"/>
                </a:cxn>
                <a:cxn ang="0">
                  <a:pos x="0" y="284"/>
                </a:cxn>
                <a:cxn ang="0">
                  <a:pos x="0" y="303"/>
                </a:cxn>
                <a:cxn ang="0">
                  <a:pos x="0" y="320"/>
                </a:cxn>
                <a:cxn ang="0">
                  <a:pos x="0" y="340"/>
                </a:cxn>
                <a:cxn ang="0">
                  <a:pos x="0" y="355"/>
                </a:cxn>
                <a:cxn ang="0">
                  <a:pos x="26" y="352"/>
                </a:cxn>
                <a:cxn ang="0">
                  <a:pos x="26" y="337"/>
                </a:cxn>
                <a:cxn ang="0">
                  <a:pos x="26" y="317"/>
                </a:cxn>
                <a:cxn ang="0">
                  <a:pos x="26" y="300"/>
                </a:cxn>
                <a:cxn ang="0">
                  <a:pos x="26" y="280"/>
                </a:cxn>
                <a:cxn ang="0">
                  <a:pos x="26" y="265"/>
                </a:cxn>
                <a:cxn ang="0">
                  <a:pos x="26" y="248"/>
                </a:cxn>
                <a:cxn ang="0">
                  <a:pos x="26" y="232"/>
                </a:cxn>
                <a:cxn ang="0">
                  <a:pos x="26" y="213"/>
                </a:cxn>
                <a:cxn ang="0">
                  <a:pos x="26" y="198"/>
                </a:cxn>
                <a:cxn ang="0">
                  <a:pos x="26" y="178"/>
                </a:cxn>
                <a:cxn ang="0">
                  <a:pos x="26" y="161"/>
                </a:cxn>
                <a:cxn ang="0">
                  <a:pos x="26" y="143"/>
                </a:cxn>
                <a:cxn ang="0">
                  <a:pos x="26" y="126"/>
                </a:cxn>
                <a:cxn ang="0">
                  <a:pos x="26" y="107"/>
                </a:cxn>
                <a:cxn ang="0">
                  <a:pos x="26" y="92"/>
                </a:cxn>
                <a:cxn ang="0">
                  <a:pos x="26" y="72"/>
                </a:cxn>
                <a:cxn ang="0">
                  <a:pos x="26" y="55"/>
                </a:cxn>
                <a:cxn ang="0">
                  <a:pos x="26" y="38"/>
                </a:cxn>
                <a:cxn ang="0">
                  <a:pos x="26" y="23"/>
                </a:cxn>
                <a:cxn ang="0">
                  <a:pos x="26" y="0"/>
                </a:cxn>
                <a:cxn ang="0">
                  <a:pos x="0" y="5"/>
                </a:cxn>
                <a:cxn ang="0">
                  <a:pos x="0" y="27"/>
                </a:cxn>
              </a:cxnLst>
              <a:rect l="0" t="0" r="r" b="b"/>
              <a:pathLst>
                <a:path w="26" h="355">
                  <a:moveTo>
                    <a:pt x="0" y="27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8" y="354"/>
                    <a:pt x="17" y="353"/>
                    <a:pt x="26" y="352"/>
                  </a:cubicBezTo>
                  <a:cubicBezTo>
                    <a:pt x="26" y="337"/>
                    <a:pt x="26" y="337"/>
                    <a:pt x="26" y="337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1"/>
                    <a:pt x="9" y="3"/>
                    <a:pt x="0" y="5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4" name="Freeform 813"/>
            <p:cNvSpPr>
              <a:spLocks/>
            </p:cNvSpPr>
            <p:nvPr/>
          </p:nvSpPr>
          <p:spPr bwMode="auto">
            <a:xfrm>
              <a:off x="2989" y="2347"/>
              <a:ext cx="73" cy="5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1" y="18"/>
                </a:cxn>
                <a:cxn ang="0">
                  <a:pos x="31" y="0"/>
                </a:cxn>
                <a:cxn ang="0">
                  <a:pos x="0" y="5"/>
                </a:cxn>
                <a:cxn ang="0">
                  <a:pos x="0" y="22"/>
                </a:cxn>
              </a:cxnLst>
              <a:rect l="0" t="0" r="r" b="b"/>
              <a:pathLst>
                <a:path w="31" h="22">
                  <a:moveTo>
                    <a:pt x="0" y="22"/>
                  </a:moveTo>
                  <a:cubicBezTo>
                    <a:pt x="20" y="20"/>
                    <a:pt x="31" y="18"/>
                    <a:pt x="31" y="1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2"/>
                    <a:pt x="10" y="3"/>
                    <a:pt x="0" y="5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5" name="Freeform 814"/>
            <p:cNvSpPr>
              <a:spLocks/>
            </p:cNvSpPr>
            <p:nvPr/>
          </p:nvSpPr>
          <p:spPr bwMode="auto">
            <a:xfrm>
              <a:off x="2776" y="2274"/>
              <a:ext cx="286" cy="1117"/>
            </a:xfrm>
            <a:custGeom>
              <a:avLst/>
              <a:gdLst/>
              <a:ahLst/>
              <a:cxnLst>
                <a:cxn ang="0">
                  <a:pos x="91" y="70"/>
                </a:cxn>
                <a:cxn ang="0">
                  <a:pos x="90" y="70"/>
                </a:cxn>
                <a:cxn ang="0">
                  <a:pos x="70" y="73"/>
                </a:cxn>
                <a:cxn ang="0">
                  <a:pos x="70" y="39"/>
                </a:cxn>
                <a:cxn ang="0">
                  <a:pos x="70" y="0"/>
                </a:cxn>
                <a:cxn ang="0">
                  <a:pos x="44" y="4"/>
                </a:cxn>
                <a:cxn ang="0">
                  <a:pos x="26" y="7"/>
                </a:cxn>
                <a:cxn ang="0">
                  <a:pos x="0" y="35"/>
                </a:cxn>
                <a:cxn ang="0">
                  <a:pos x="0" y="67"/>
                </a:cxn>
                <a:cxn ang="0">
                  <a:pos x="0" y="104"/>
                </a:cxn>
                <a:cxn ang="0">
                  <a:pos x="0" y="139"/>
                </a:cxn>
                <a:cxn ang="0">
                  <a:pos x="0" y="174"/>
                </a:cxn>
                <a:cxn ang="0">
                  <a:pos x="0" y="211"/>
                </a:cxn>
                <a:cxn ang="0">
                  <a:pos x="0" y="245"/>
                </a:cxn>
                <a:cxn ang="0">
                  <a:pos x="26" y="257"/>
                </a:cxn>
                <a:cxn ang="0">
                  <a:pos x="26" y="222"/>
                </a:cxn>
                <a:cxn ang="0">
                  <a:pos x="26" y="187"/>
                </a:cxn>
                <a:cxn ang="0">
                  <a:pos x="26" y="152"/>
                </a:cxn>
                <a:cxn ang="0">
                  <a:pos x="26" y="115"/>
                </a:cxn>
                <a:cxn ang="0">
                  <a:pos x="26" y="80"/>
                </a:cxn>
                <a:cxn ang="0">
                  <a:pos x="26" y="46"/>
                </a:cxn>
                <a:cxn ang="0">
                  <a:pos x="26" y="30"/>
                </a:cxn>
                <a:cxn ang="0">
                  <a:pos x="43" y="28"/>
                </a:cxn>
                <a:cxn ang="0">
                  <a:pos x="43" y="60"/>
                </a:cxn>
                <a:cxn ang="0">
                  <a:pos x="43" y="97"/>
                </a:cxn>
                <a:cxn ang="0">
                  <a:pos x="43" y="132"/>
                </a:cxn>
                <a:cxn ang="0">
                  <a:pos x="43" y="168"/>
                </a:cxn>
                <a:cxn ang="0">
                  <a:pos x="43" y="205"/>
                </a:cxn>
                <a:cxn ang="0">
                  <a:pos x="43" y="239"/>
                </a:cxn>
                <a:cxn ang="0">
                  <a:pos x="43" y="273"/>
                </a:cxn>
                <a:cxn ang="0">
                  <a:pos x="43" y="309"/>
                </a:cxn>
                <a:cxn ang="0">
                  <a:pos x="43" y="346"/>
                </a:cxn>
                <a:cxn ang="0">
                  <a:pos x="43" y="382"/>
                </a:cxn>
                <a:cxn ang="0">
                  <a:pos x="43" y="419"/>
                </a:cxn>
                <a:cxn ang="0">
                  <a:pos x="43" y="457"/>
                </a:cxn>
                <a:cxn ang="0">
                  <a:pos x="70" y="470"/>
                </a:cxn>
                <a:cxn ang="0">
                  <a:pos x="70" y="435"/>
                </a:cxn>
                <a:cxn ang="0">
                  <a:pos x="70" y="394"/>
                </a:cxn>
                <a:cxn ang="0">
                  <a:pos x="70" y="358"/>
                </a:cxn>
                <a:cxn ang="0">
                  <a:pos x="70" y="321"/>
                </a:cxn>
                <a:cxn ang="0">
                  <a:pos x="70" y="283"/>
                </a:cxn>
                <a:cxn ang="0">
                  <a:pos x="70" y="252"/>
                </a:cxn>
                <a:cxn ang="0">
                  <a:pos x="70" y="217"/>
                </a:cxn>
                <a:cxn ang="0">
                  <a:pos x="70" y="182"/>
                </a:cxn>
                <a:cxn ang="0">
                  <a:pos x="70" y="164"/>
                </a:cxn>
                <a:cxn ang="0">
                  <a:pos x="90" y="161"/>
                </a:cxn>
                <a:cxn ang="0">
                  <a:pos x="121" y="139"/>
                </a:cxn>
                <a:cxn ang="0">
                  <a:pos x="90" y="143"/>
                </a:cxn>
                <a:cxn ang="0">
                  <a:pos x="70" y="146"/>
                </a:cxn>
                <a:cxn ang="0">
                  <a:pos x="70" y="108"/>
                </a:cxn>
                <a:cxn ang="0">
                  <a:pos x="90" y="91"/>
                </a:cxn>
                <a:cxn ang="0">
                  <a:pos x="90" y="106"/>
                </a:cxn>
                <a:cxn ang="0">
                  <a:pos x="90" y="126"/>
                </a:cxn>
                <a:cxn ang="0">
                  <a:pos x="121" y="103"/>
                </a:cxn>
                <a:cxn ang="0">
                  <a:pos x="121" y="86"/>
                </a:cxn>
                <a:cxn ang="0">
                  <a:pos x="121" y="65"/>
                </a:cxn>
              </a:cxnLst>
              <a:rect l="0" t="0" r="r" b="b"/>
              <a:pathLst>
                <a:path w="121" h="473">
                  <a:moveTo>
                    <a:pt x="93" y="69"/>
                  </a:moveTo>
                  <a:cubicBezTo>
                    <a:pt x="92" y="69"/>
                    <a:pt x="92" y="69"/>
                    <a:pt x="91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3" y="71"/>
                    <a:pt x="76" y="72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1"/>
                    <a:pt x="53" y="2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5"/>
                    <a:pt x="32" y="6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7" y="9"/>
                    <a:pt x="9" y="10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8" y="260"/>
                    <a:pt x="17" y="258"/>
                    <a:pt x="26" y="257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29"/>
                    <a:pt x="37" y="29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68"/>
                    <a:pt x="43" y="168"/>
                    <a:pt x="43" y="168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3" y="255"/>
                    <a:pt x="43" y="255"/>
                    <a:pt x="43" y="255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3" y="287"/>
                    <a:pt x="43" y="287"/>
                    <a:pt x="43" y="287"/>
                  </a:cubicBezTo>
                  <a:cubicBezTo>
                    <a:pt x="43" y="309"/>
                    <a:pt x="43" y="309"/>
                    <a:pt x="43" y="309"/>
                  </a:cubicBezTo>
                  <a:cubicBezTo>
                    <a:pt x="43" y="324"/>
                    <a:pt x="43" y="324"/>
                    <a:pt x="43" y="324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43" y="361"/>
                    <a:pt x="43" y="361"/>
                    <a:pt x="43" y="361"/>
                  </a:cubicBezTo>
                  <a:cubicBezTo>
                    <a:pt x="43" y="382"/>
                    <a:pt x="43" y="382"/>
                    <a:pt x="43" y="382"/>
                  </a:cubicBezTo>
                  <a:cubicBezTo>
                    <a:pt x="43" y="397"/>
                    <a:pt x="43" y="397"/>
                    <a:pt x="43" y="397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437"/>
                    <a:pt x="43" y="437"/>
                    <a:pt x="43" y="437"/>
                  </a:cubicBezTo>
                  <a:cubicBezTo>
                    <a:pt x="43" y="457"/>
                    <a:pt x="43" y="457"/>
                    <a:pt x="43" y="457"/>
                  </a:cubicBezTo>
                  <a:cubicBezTo>
                    <a:pt x="43" y="473"/>
                    <a:pt x="43" y="473"/>
                    <a:pt x="43" y="473"/>
                  </a:cubicBezTo>
                  <a:cubicBezTo>
                    <a:pt x="52" y="472"/>
                    <a:pt x="61" y="471"/>
                    <a:pt x="70" y="470"/>
                  </a:cubicBezTo>
                  <a:cubicBezTo>
                    <a:pt x="70" y="455"/>
                    <a:pt x="70" y="455"/>
                    <a:pt x="70" y="455"/>
                  </a:cubicBezTo>
                  <a:cubicBezTo>
                    <a:pt x="70" y="435"/>
                    <a:pt x="70" y="435"/>
                    <a:pt x="70" y="435"/>
                  </a:cubicBezTo>
                  <a:cubicBezTo>
                    <a:pt x="70" y="416"/>
                    <a:pt x="70" y="416"/>
                    <a:pt x="70" y="416"/>
                  </a:cubicBezTo>
                  <a:cubicBezTo>
                    <a:pt x="70" y="394"/>
                    <a:pt x="70" y="394"/>
                    <a:pt x="70" y="394"/>
                  </a:cubicBezTo>
                  <a:cubicBezTo>
                    <a:pt x="70" y="379"/>
                    <a:pt x="70" y="379"/>
                    <a:pt x="70" y="379"/>
                  </a:cubicBezTo>
                  <a:cubicBezTo>
                    <a:pt x="70" y="358"/>
                    <a:pt x="70" y="358"/>
                    <a:pt x="70" y="358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70" y="306"/>
                    <a:pt x="70" y="306"/>
                    <a:pt x="70" y="306"/>
                  </a:cubicBezTo>
                  <a:cubicBezTo>
                    <a:pt x="70" y="283"/>
                    <a:pt x="70" y="283"/>
                    <a:pt x="70" y="283"/>
                  </a:cubicBezTo>
                  <a:cubicBezTo>
                    <a:pt x="70" y="270"/>
                    <a:pt x="70" y="270"/>
                    <a:pt x="70" y="270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7" y="163"/>
                    <a:pt x="84" y="162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110" y="159"/>
                    <a:pt x="121" y="158"/>
                    <a:pt x="121" y="158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11" y="140"/>
                    <a:pt x="100" y="142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83" y="144"/>
                    <a:pt x="77" y="145"/>
                    <a:pt x="70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7" y="92"/>
                    <a:pt x="84" y="91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110" y="123"/>
                    <a:pt x="121" y="122"/>
                    <a:pt x="121" y="122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12" y="66"/>
                    <a:pt x="103" y="68"/>
                    <a:pt x="93" y="69"/>
                  </a:cubicBez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6" name="Freeform 815"/>
            <p:cNvSpPr>
              <a:spLocks/>
            </p:cNvSpPr>
            <p:nvPr/>
          </p:nvSpPr>
          <p:spPr bwMode="auto">
            <a:xfrm>
              <a:off x="1510" y="2831"/>
              <a:ext cx="392" cy="234"/>
            </a:xfrm>
            <a:custGeom>
              <a:avLst/>
              <a:gdLst/>
              <a:ahLst/>
              <a:cxnLst>
                <a:cxn ang="0">
                  <a:pos x="166" y="16"/>
                </a:cxn>
                <a:cxn ang="0">
                  <a:pos x="166" y="0"/>
                </a:cxn>
                <a:cxn ang="0">
                  <a:pos x="0" y="89"/>
                </a:cxn>
                <a:cxn ang="0">
                  <a:pos x="0" y="99"/>
                </a:cxn>
                <a:cxn ang="0">
                  <a:pos x="166" y="16"/>
                </a:cxn>
              </a:cxnLst>
              <a:rect l="0" t="0" r="r" b="b"/>
              <a:pathLst>
                <a:path w="166" h="99">
                  <a:moveTo>
                    <a:pt x="166" y="16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7" y="49"/>
                    <a:pt x="0" y="89"/>
                    <a:pt x="0" y="8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8" y="68"/>
                    <a:pt x="90" y="40"/>
                    <a:pt x="166" y="16"/>
                  </a:cubicBezTo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7" name="Freeform 816"/>
            <p:cNvSpPr>
              <a:spLocks/>
            </p:cNvSpPr>
            <p:nvPr/>
          </p:nvSpPr>
          <p:spPr bwMode="auto">
            <a:xfrm>
              <a:off x="2989" y="2687"/>
              <a:ext cx="73" cy="5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1" y="20"/>
                </a:cxn>
                <a:cxn ang="0">
                  <a:pos x="31" y="0"/>
                </a:cxn>
                <a:cxn ang="0">
                  <a:pos x="0" y="4"/>
                </a:cxn>
                <a:cxn ang="0">
                  <a:pos x="0" y="24"/>
                </a:cxn>
              </a:cxnLst>
              <a:rect l="0" t="0" r="r" b="b"/>
              <a:pathLst>
                <a:path w="31" h="24">
                  <a:moveTo>
                    <a:pt x="0" y="24"/>
                  </a:moveTo>
                  <a:cubicBezTo>
                    <a:pt x="20" y="22"/>
                    <a:pt x="31" y="20"/>
                    <a:pt x="31" y="2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2"/>
                    <a:pt x="10" y="3"/>
                    <a:pt x="0" y="4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8" name="Freeform 817"/>
            <p:cNvSpPr>
              <a:spLocks/>
            </p:cNvSpPr>
            <p:nvPr/>
          </p:nvSpPr>
          <p:spPr bwMode="auto">
            <a:xfrm>
              <a:off x="2989" y="2770"/>
              <a:ext cx="73" cy="31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4"/>
                </a:cxn>
                <a:cxn ang="0">
                  <a:pos x="0" y="39"/>
                </a:cxn>
                <a:cxn ang="0">
                  <a:pos x="0" y="58"/>
                </a:cxn>
                <a:cxn ang="0">
                  <a:pos x="0" y="108"/>
                </a:cxn>
                <a:cxn ang="0">
                  <a:pos x="0" y="124"/>
                </a:cxn>
                <a:cxn ang="0">
                  <a:pos x="0" y="132"/>
                </a:cxn>
                <a:cxn ang="0">
                  <a:pos x="31" y="129"/>
                </a:cxn>
                <a:cxn ang="0">
                  <a:pos x="31" y="112"/>
                </a:cxn>
                <a:cxn ang="0">
                  <a:pos x="31" y="105"/>
                </a:cxn>
                <a:cxn ang="0">
                  <a:pos x="31" y="54"/>
                </a:cxn>
                <a:cxn ang="0">
                  <a:pos x="31" y="36"/>
                </a:cxn>
                <a:cxn ang="0">
                  <a:pos x="31" y="20"/>
                </a:cxn>
                <a:cxn ang="0">
                  <a:pos x="31" y="17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0" y="4"/>
                </a:cxn>
                <a:cxn ang="0">
                  <a:pos x="0" y="21"/>
                </a:cxn>
              </a:cxnLst>
              <a:rect l="0" t="0" r="r" b="b"/>
              <a:pathLst>
                <a:path w="31" h="132">
                  <a:moveTo>
                    <a:pt x="0" y="2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0" y="130"/>
                    <a:pt x="31" y="129"/>
                    <a:pt x="31" y="129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2"/>
                    <a:pt x="10" y="3"/>
                    <a:pt x="0" y="4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9" name="Freeform 818"/>
            <p:cNvSpPr>
              <a:spLocks/>
            </p:cNvSpPr>
            <p:nvPr/>
          </p:nvSpPr>
          <p:spPr bwMode="auto">
            <a:xfrm>
              <a:off x="2989" y="3108"/>
              <a:ext cx="73" cy="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1" y="22"/>
                </a:cxn>
                <a:cxn ang="0">
                  <a:pos x="31" y="0"/>
                </a:cxn>
                <a:cxn ang="0">
                  <a:pos x="0" y="3"/>
                </a:cxn>
                <a:cxn ang="0">
                  <a:pos x="0" y="25"/>
                </a:cxn>
              </a:cxnLst>
              <a:rect l="0" t="0" r="r" b="b"/>
              <a:pathLst>
                <a:path w="31" h="25">
                  <a:moveTo>
                    <a:pt x="0" y="25"/>
                  </a:moveTo>
                  <a:cubicBezTo>
                    <a:pt x="20" y="23"/>
                    <a:pt x="31" y="22"/>
                    <a:pt x="31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"/>
                    <a:pt x="10" y="2"/>
                    <a:pt x="0" y="3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0" name="Freeform 819"/>
            <p:cNvSpPr>
              <a:spLocks/>
            </p:cNvSpPr>
            <p:nvPr/>
          </p:nvSpPr>
          <p:spPr bwMode="auto">
            <a:xfrm>
              <a:off x="2989" y="3193"/>
              <a:ext cx="73" cy="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1" y="23"/>
                </a:cxn>
                <a:cxn ang="0">
                  <a:pos x="31" y="0"/>
                </a:cxn>
                <a:cxn ang="0">
                  <a:pos x="0" y="3"/>
                </a:cxn>
                <a:cxn ang="0">
                  <a:pos x="0" y="25"/>
                </a:cxn>
              </a:cxnLst>
              <a:rect l="0" t="0" r="r" b="b"/>
              <a:pathLst>
                <a:path w="31" h="25">
                  <a:moveTo>
                    <a:pt x="0" y="25"/>
                  </a:moveTo>
                  <a:cubicBezTo>
                    <a:pt x="20" y="24"/>
                    <a:pt x="31" y="23"/>
                    <a:pt x="31" y="2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"/>
                    <a:pt x="10" y="2"/>
                    <a:pt x="0" y="3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1" name="Freeform 820"/>
            <p:cNvSpPr>
              <a:spLocks/>
            </p:cNvSpPr>
            <p:nvPr/>
          </p:nvSpPr>
          <p:spPr bwMode="auto">
            <a:xfrm>
              <a:off x="2039" y="3398"/>
              <a:ext cx="48" cy="8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5"/>
                </a:cxn>
                <a:cxn ang="0">
                  <a:pos x="20" y="33"/>
                </a:cxn>
                <a:cxn ang="0">
                  <a:pos x="20" y="16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0" y="18"/>
                </a:cxn>
              </a:cxnLst>
              <a:rect l="0" t="0" r="r" b="b"/>
              <a:pathLst>
                <a:path w="20" h="35">
                  <a:moveTo>
                    <a:pt x="0" y="18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7" y="34"/>
                    <a:pt x="13" y="34"/>
                    <a:pt x="20" y="3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2"/>
                    <a:pt x="0" y="3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2" name="Freeform 821"/>
            <p:cNvSpPr>
              <a:spLocks/>
            </p:cNvSpPr>
            <p:nvPr/>
          </p:nvSpPr>
          <p:spPr bwMode="auto">
            <a:xfrm>
              <a:off x="2108" y="3389"/>
              <a:ext cx="49" cy="75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6"/>
                </a:cxn>
                <a:cxn ang="0">
                  <a:pos x="0" y="52"/>
                </a:cxn>
                <a:cxn ang="0">
                  <a:pos x="0" y="68"/>
                </a:cxn>
                <a:cxn ang="0">
                  <a:pos x="0" y="82"/>
                </a:cxn>
                <a:cxn ang="0">
                  <a:pos x="0" y="97"/>
                </a:cxn>
                <a:cxn ang="0">
                  <a:pos x="0" y="113"/>
                </a:cxn>
                <a:cxn ang="0">
                  <a:pos x="0" y="321"/>
                </a:cxn>
                <a:cxn ang="0">
                  <a:pos x="21" y="321"/>
                </a:cxn>
                <a:cxn ang="0">
                  <a:pos x="21" y="111"/>
                </a:cxn>
                <a:cxn ang="0">
                  <a:pos x="21" y="95"/>
                </a:cxn>
                <a:cxn ang="0">
                  <a:pos x="21" y="80"/>
                </a:cxn>
                <a:cxn ang="0">
                  <a:pos x="21" y="65"/>
                </a:cxn>
                <a:cxn ang="0">
                  <a:pos x="21" y="50"/>
                </a:cxn>
                <a:cxn ang="0">
                  <a:pos x="21" y="33"/>
                </a:cxn>
                <a:cxn ang="0">
                  <a:pos x="21" y="16"/>
                </a:cxn>
                <a:cxn ang="0">
                  <a:pos x="21" y="0"/>
                </a:cxn>
                <a:cxn ang="0">
                  <a:pos x="0" y="3"/>
                </a:cxn>
                <a:cxn ang="0">
                  <a:pos x="0" y="18"/>
                </a:cxn>
              </a:cxnLst>
              <a:rect l="0" t="0" r="r" b="b"/>
              <a:pathLst>
                <a:path w="21" h="321">
                  <a:moveTo>
                    <a:pt x="0" y="1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7" y="320"/>
                    <a:pt x="14" y="321"/>
                    <a:pt x="21" y="32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7" y="2"/>
                    <a:pt x="0" y="3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3" name="Freeform 822"/>
            <p:cNvSpPr>
              <a:spLocks/>
            </p:cNvSpPr>
            <p:nvPr/>
          </p:nvSpPr>
          <p:spPr bwMode="auto">
            <a:xfrm>
              <a:off x="2989" y="3372"/>
              <a:ext cx="73" cy="59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1" y="22"/>
                </a:cxn>
                <a:cxn ang="0">
                  <a:pos x="31" y="0"/>
                </a:cxn>
                <a:cxn ang="0">
                  <a:pos x="0" y="3"/>
                </a:cxn>
                <a:cxn ang="0">
                  <a:pos x="0" y="25"/>
                </a:cxn>
              </a:cxnLst>
              <a:rect l="0" t="0" r="r" b="b"/>
              <a:pathLst>
                <a:path w="31" h="25">
                  <a:moveTo>
                    <a:pt x="0" y="25"/>
                  </a:moveTo>
                  <a:cubicBezTo>
                    <a:pt x="20" y="23"/>
                    <a:pt x="31" y="22"/>
                    <a:pt x="31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1"/>
                    <a:pt x="10" y="2"/>
                    <a:pt x="0" y="3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4" name="Freeform 823"/>
            <p:cNvSpPr>
              <a:spLocks/>
            </p:cNvSpPr>
            <p:nvPr/>
          </p:nvSpPr>
          <p:spPr bwMode="auto">
            <a:xfrm>
              <a:off x="1510" y="3500"/>
              <a:ext cx="392" cy="94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29"/>
                </a:cxn>
                <a:cxn ang="0">
                  <a:pos x="0" y="40"/>
                </a:cxn>
                <a:cxn ang="0">
                  <a:pos x="166" y="15"/>
                </a:cxn>
                <a:cxn ang="0">
                  <a:pos x="166" y="0"/>
                </a:cxn>
              </a:cxnLst>
              <a:rect l="0" t="0" r="r" b="b"/>
              <a:pathLst>
                <a:path w="166" h="40">
                  <a:moveTo>
                    <a:pt x="166" y="0"/>
                  </a:moveTo>
                  <a:cubicBezTo>
                    <a:pt x="40" y="18"/>
                    <a:pt x="0" y="29"/>
                    <a:pt x="0" y="2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7" y="32"/>
                    <a:pt x="97" y="23"/>
                    <a:pt x="166" y="15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5" name="Freeform 824"/>
            <p:cNvSpPr>
              <a:spLocks/>
            </p:cNvSpPr>
            <p:nvPr/>
          </p:nvSpPr>
          <p:spPr bwMode="auto">
            <a:xfrm>
              <a:off x="2406" y="3512"/>
              <a:ext cx="59" cy="2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2"/>
                </a:cxn>
                <a:cxn ang="0">
                  <a:pos x="0" y="51"/>
                </a:cxn>
                <a:cxn ang="0">
                  <a:pos x="0" y="67"/>
                </a:cxn>
                <a:cxn ang="0">
                  <a:pos x="0" y="85"/>
                </a:cxn>
                <a:cxn ang="0">
                  <a:pos x="25" y="84"/>
                </a:cxn>
                <a:cxn ang="0">
                  <a:pos x="25" y="65"/>
                </a:cxn>
                <a:cxn ang="0">
                  <a:pos x="25" y="49"/>
                </a:cxn>
                <a:cxn ang="0">
                  <a:pos x="25" y="30"/>
                </a:cxn>
                <a:cxn ang="0">
                  <a:pos x="25" y="16"/>
                </a:cxn>
                <a:cxn ang="0">
                  <a:pos x="25" y="0"/>
                </a:cxn>
                <a:cxn ang="0">
                  <a:pos x="0" y="2"/>
                </a:cxn>
                <a:cxn ang="0">
                  <a:pos x="0" y="18"/>
                </a:cxn>
              </a:cxnLst>
              <a:rect l="0" t="0" r="r" b="b"/>
              <a:pathLst>
                <a:path w="25" h="85">
                  <a:moveTo>
                    <a:pt x="0" y="18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9" y="85"/>
                    <a:pt x="17" y="84"/>
                    <a:pt x="25" y="8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8" y="1"/>
                    <a:pt x="0" y="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6" name="Freeform 825"/>
            <p:cNvSpPr>
              <a:spLocks/>
            </p:cNvSpPr>
            <p:nvPr/>
          </p:nvSpPr>
          <p:spPr bwMode="auto">
            <a:xfrm>
              <a:off x="2179" y="3606"/>
              <a:ext cx="52" cy="8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4"/>
                </a:cxn>
                <a:cxn ang="0">
                  <a:pos x="22" y="32"/>
                </a:cxn>
                <a:cxn ang="0">
                  <a:pos x="22" y="17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0" y="18"/>
                </a:cxn>
              </a:cxnLst>
              <a:rect l="0" t="0" r="r" b="b"/>
              <a:pathLst>
                <a:path w="22" h="34">
                  <a:moveTo>
                    <a:pt x="0" y="18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7" y="33"/>
                    <a:pt x="14" y="33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"/>
                    <a:pt x="7" y="1"/>
                    <a:pt x="0" y="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7" name="Freeform 826"/>
            <p:cNvSpPr>
              <a:spLocks/>
            </p:cNvSpPr>
            <p:nvPr/>
          </p:nvSpPr>
          <p:spPr bwMode="auto">
            <a:xfrm>
              <a:off x="1510" y="3708"/>
              <a:ext cx="392" cy="6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66" y="15"/>
                </a:cxn>
                <a:cxn ang="0">
                  <a:pos x="166" y="0"/>
                </a:cxn>
                <a:cxn ang="0">
                  <a:pos x="0" y="16"/>
                </a:cxn>
                <a:cxn ang="0">
                  <a:pos x="0" y="27"/>
                </a:cxn>
              </a:cxnLst>
              <a:rect l="0" t="0" r="r" b="b"/>
              <a:pathLst>
                <a:path w="166" h="27">
                  <a:moveTo>
                    <a:pt x="0" y="27"/>
                  </a:moveTo>
                  <a:cubicBezTo>
                    <a:pt x="32" y="24"/>
                    <a:pt x="93" y="19"/>
                    <a:pt x="166" y="15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55" y="10"/>
                    <a:pt x="0" y="16"/>
                    <a:pt x="0" y="16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8" name="Freeform 827"/>
            <p:cNvSpPr>
              <a:spLocks/>
            </p:cNvSpPr>
            <p:nvPr/>
          </p:nvSpPr>
          <p:spPr bwMode="auto">
            <a:xfrm>
              <a:off x="2989" y="3625"/>
              <a:ext cx="73" cy="5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1" y="22"/>
                </a:cxn>
                <a:cxn ang="0">
                  <a:pos x="31" y="0"/>
                </a:cxn>
                <a:cxn ang="0">
                  <a:pos x="0" y="2"/>
                </a:cxn>
                <a:cxn ang="0">
                  <a:pos x="0" y="24"/>
                </a:cxn>
              </a:cxnLst>
              <a:rect l="0" t="0" r="r" b="b"/>
              <a:pathLst>
                <a:path w="31" h="24">
                  <a:moveTo>
                    <a:pt x="0" y="24"/>
                  </a:moveTo>
                  <a:cubicBezTo>
                    <a:pt x="20" y="23"/>
                    <a:pt x="31" y="22"/>
                    <a:pt x="31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0"/>
                    <a:pt x="10" y="1"/>
                    <a:pt x="0" y="2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9" name="Freeform 828"/>
            <p:cNvSpPr>
              <a:spLocks/>
            </p:cNvSpPr>
            <p:nvPr/>
          </p:nvSpPr>
          <p:spPr bwMode="auto">
            <a:xfrm>
              <a:off x="1510" y="3797"/>
              <a:ext cx="293" cy="5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93" y="38"/>
                </a:cxn>
                <a:cxn ang="0">
                  <a:pos x="293" y="0"/>
                </a:cxn>
                <a:cxn ang="0">
                  <a:pos x="0" y="22"/>
                </a:cxn>
                <a:cxn ang="0">
                  <a:pos x="0" y="55"/>
                </a:cxn>
              </a:cxnLst>
              <a:rect l="0" t="0" r="r" b="b"/>
              <a:pathLst>
                <a:path w="293" h="55">
                  <a:moveTo>
                    <a:pt x="0" y="55"/>
                  </a:moveTo>
                  <a:lnTo>
                    <a:pt x="293" y="38"/>
                  </a:lnTo>
                  <a:lnTo>
                    <a:pt x="293" y="0"/>
                  </a:lnTo>
                  <a:lnTo>
                    <a:pt x="0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" name="Freeform 829"/>
            <p:cNvSpPr>
              <a:spLocks/>
            </p:cNvSpPr>
            <p:nvPr/>
          </p:nvSpPr>
          <p:spPr bwMode="auto">
            <a:xfrm>
              <a:off x="2406" y="3753"/>
              <a:ext cx="59" cy="13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82"/>
                </a:cxn>
                <a:cxn ang="0">
                  <a:pos x="0" y="137"/>
                </a:cxn>
                <a:cxn ang="0">
                  <a:pos x="59" y="134"/>
                </a:cxn>
                <a:cxn ang="0">
                  <a:pos x="59" y="78"/>
                </a:cxn>
                <a:cxn ang="0">
                  <a:pos x="59" y="44"/>
                </a:cxn>
                <a:cxn ang="0">
                  <a:pos x="59" y="0"/>
                </a:cxn>
                <a:cxn ang="0">
                  <a:pos x="0" y="4"/>
                </a:cxn>
                <a:cxn ang="0">
                  <a:pos x="0" y="49"/>
                </a:cxn>
              </a:cxnLst>
              <a:rect l="0" t="0" r="r" b="b"/>
              <a:pathLst>
                <a:path w="59" h="137">
                  <a:moveTo>
                    <a:pt x="0" y="49"/>
                  </a:moveTo>
                  <a:lnTo>
                    <a:pt x="0" y="82"/>
                  </a:lnTo>
                  <a:lnTo>
                    <a:pt x="0" y="137"/>
                  </a:lnTo>
                  <a:lnTo>
                    <a:pt x="59" y="134"/>
                  </a:lnTo>
                  <a:lnTo>
                    <a:pt x="59" y="78"/>
                  </a:lnTo>
                  <a:lnTo>
                    <a:pt x="59" y="44"/>
                  </a:lnTo>
                  <a:lnTo>
                    <a:pt x="59" y="0"/>
                  </a:lnTo>
                  <a:lnTo>
                    <a:pt x="0" y="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1" name="Freeform 830"/>
            <p:cNvSpPr>
              <a:spLocks/>
            </p:cNvSpPr>
            <p:nvPr/>
          </p:nvSpPr>
          <p:spPr bwMode="auto">
            <a:xfrm>
              <a:off x="2989" y="3712"/>
              <a:ext cx="73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73" y="52"/>
                </a:cxn>
                <a:cxn ang="0">
                  <a:pos x="73" y="0"/>
                </a:cxn>
                <a:cxn ang="0">
                  <a:pos x="0" y="5"/>
                </a:cxn>
                <a:cxn ang="0">
                  <a:pos x="0" y="57"/>
                </a:cxn>
              </a:cxnLst>
              <a:rect l="0" t="0" r="r" b="b"/>
              <a:pathLst>
                <a:path w="73" h="57">
                  <a:moveTo>
                    <a:pt x="0" y="57"/>
                  </a:moveTo>
                  <a:lnTo>
                    <a:pt x="73" y="52"/>
                  </a:lnTo>
                  <a:lnTo>
                    <a:pt x="73" y="0"/>
                  </a:lnTo>
                  <a:lnTo>
                    <a:pt x="0" y="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2" name="Freeform 831"/>
            <p:cNvSpPr>
              <a:spLocks/>
            </p:cNvSpPr>
            <p:nvPr/>
          </p:nvSpPr>
          <p:spPr bwMode="auto">
            <a:xfrm>
              <a:off x="1510" y="3899"/>
              <a:ext cx="38" cy="239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38" y="236"/>
                </a:cxn>
                <a:cxn ang="0">
                  <a:pos x="38" y="0"/>
                </a:cxn>
                <a:cxn ang="0">
                  <a:pos x="0" y="2"/>
                </a:cxn>
                <a:cxn ang="0">
                  <a:pos x="0" y="239"/>
                </a:cxn>
              </a:cxnLst>
              <a:rect l="0" t="0" r="r" b="b"/>
              <a:pathLst>
                <a:path w="38" h="239">
                  <a:moveTo>
                    <a:pt x="0" y="239"/>
                  </a:moveTo>
                  <a:lnTo>
                    <a:pt x="38" y="236"/>
                  </a:lnTo>
                  <a:lnTo>
                    <a:pt x="38" y="0"/>
                  </a:lnTo>
                  <a:lnTo>
                    <a:pt x="0" y="2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3" name="Freeform 832"/>
            <p:cNvSpPr>
              <a:spLocks/>
            </p:cNvSpPr>
            <p:nvPr/>
          </p:nvSpPr>
          <p:spPr bwMode="auto">
            <a:xfrm>
              <a:off x="2989" y="3901"/>
              <a:ext cx="73" cy="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73" y="57"/>
                </a:cxn>
                <a:cxn ang="0">
                  <a:pos x="73" y="0"/>
                </a:cxn>
                <a:cxn ang="0">
                  <a:pos x="0" y="3"/>
                </a:cxn>
                <a:cxn ang="0">
                  <a:pos x="0" y="59"/>
                </a:cxn>
              </a:cxnLst>
              <a:rect l="0" t="0" r="r" b="b"/>
              <a:pathLst>
                <a:path w="73" h="59">
                  <a:moveTo>
                    <a:pt x="0" y="59"/>
                  </a:moveTo>
                  <a:lnTo>
                    <a:pt x="73" y="57"/>
                  </a:lnTo>
                  <a:lnTo>
                    <a:pt x="73" y="0"/>
                  </a:lnTo>
                  <a:lnTo>
                    <a:pt x="0" y="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4" name="Freeform 833"/>
            <p:cNvSpPr>
              <a:spLocks noEditPoints="1"/>
            </p:cNvSpPr>
            <p:nvPr/>
          </p:nvSpPr>
          <p:spPr bwMode="auto">
            <a:xfrm>
              <a:off x="1510" y="2328"/>
              <a:ext cx="1134" cy="1460"/>
            </a:xfrm>
            <a:custGeom>
              <a:avLst/>
              <a:gdLst/>
              <a:ahLst/>
              <a:cxnLst>
                <a:cxn ang="0">
                  <a:pos x="314" y="90"/>
                </a:cxn>
                <a:cxn ang="0">
                  <a:pos x="253" y="92"/>
                </a:cxn>
                <a:cxn ang="0">
                  <a:pos x="244" y="256"/>
                </a:cxn>
                <a:cxn ang="0">
                  <a:pos x="199" y="267"/>
                </a:cxn>
                <a:cxn ang="0">
                  <a:pos x="199" y="155"/>
                </a:cxn>
                <a:cxn ang="0">
                  <a:pos x="244" y="142"/>
                </a:cxn>
                <a:cxn ang="0">
                  <a:pos x="216" y="69"/>
                </a:cxn>
                <a:cxn ang="0">
                  <a:pos x="166" y="134"/>
                </a:cxn>
                <a:cxn ang="0">
                  <a:pos x="0" y="251"/>
                </a:cxn>
                <a:cxn ang="0">
                  <a:pos x="0" y="324"/>
                </a:cxn>
                <a:cxn ang="0">
                  <a:pos x="0" y="389"/>
                </a:cxn>
                <a:cxn ang="0">
                  <a:pos x="199" y="363"/>
                </a:cxn>
                <a:cxn ang="0">
                  <a:pos x="0" y="477"/>
                </a:cxn>
                <a:cxn ang="0">
                  <a:pos x="174" y="464"/>
                </a:cxn>
                <a:cxn ang="0">
                  <a:pos x="166" y="556"/>
                </a:cxn>
                <a:cxn ang="0">
                  <a:pos x="191" y="553"/>
                </a:cxn>
                <a:cxn ang="0">
                  <a:pos x="216" y="565"/>
                </a:cxn>
                <a:cxn ang="0">
                  <a:pos x="191" y="493"/>
                </a:cxn>
                <a:cxn ang="0">
                  <a:pos x="274" y="397"/>
                </a:cxn>
                <a:cxn ang="0">
                  <a:pos x="305" y="511"/>
                </a:cxn>
                <a:cxn ang="0">
                  <a:pos x="336" y="458"/>
                </a:cxn>
                <a:cxn ang="0">
                  <a:pos x="368" y="471"/>
                </a:cxn>
                <a:cxn ang="0">
                  <a:pos x="404" y="415"/>
                </a:cxn>
                <a:cxn ang="0">
                  <a:pos x="456" y="372"/>
                </a:cxn>
                <a:cxn ang="0">
                  <a:pos x="480" y="443"/>
                </a:cxn>
                <a:cxn ang="0">
                  <a:pos x="480" y="246"/>
                </a:cxn>
                <a:cxn ang="0">
                  <a:pos x="480" y="54"/>
                </a:cxn>
                <a:cxn ang="0">
                  <a:pos x="224" y="115"/>
                </a:cxn>
                <a:cxn ang="0">
                  <a:pos x="4" y="213"/>
                </a:cxn>
                <a:cxn ang="0">
                  <a:pos x="417" y="35"/>
                </a:cxn>
                <a:cxn ang="0">
                  <a:pos x="417" y="186"/>
                </a:cxn>
                <a:cxn ang="0">
                  <a:pos x="417" y="221"/>
                </a:cxn>
                <a:cxn ang="0">
                  <a:pos x="417" y="207"/>
                </a:cxn>
                <a:cxn ang="0">
                  <a:pos x="336" y="336"/>
                </a:cxn>
                <a:cxn ang="0">
                  <a:pos x="347" y="267"/>
                </a:cxn>
                <a:cxn ang="0">
                  <a:pos x="305" y="208"/>
                </a:cxn>
                <a:cxn ang="0">
                  <a:pos x="336" y="168"/>
                </a:cxn>
                <a:cxn ang="0">
                  <a:pos x="368" y="77"/>
                </a:cxn>
                <a:cxn ang="0">
                  <a:pos x="368" y="195"/>
                </a:cxn>
                <a:cxn ang="0">
                  <a:pos x="336" y="186"/>
                </a:cxn>
                <a:cxn ang="0">
                  <a:pos x="379" y="43"/>
                </a:cxn>
                <a:cxn ang="0">
                  <a:pos x="347" y="117"/>
                </a:cxn>
                <a:cxn ang="0">
                  <a:pos x="305" y="160"/>
                </a:cxn>
                <a:cxn ang="0">
                  <a:pos x="283" y="115"/>
                </a:cxn>
                <a:cxn ang="0">
                  <a:pos x="283" y="180"/>
                </a:cxn>
                <a:cxn ang="0">
                  <a:pos x="283" y="312"/>
                </a:cxn>
                <a:cxn ang="0">
                  <a:pos x="244" y="333"/>
                </a:cxn>
                <a:cxn ang="0">
                  <a:pos x="244" y="288"/>
                </a:cxn>
                <a:cxn ang="0">
                  <a:pos x="191" y="315"/>
                </a:cxn>
                <a:cxn ang="0">
                  <a:pos x="191" y="377"/>
                </a:cxn>
                <a:cxn ang="0">
                  <a:pos x="199" y="428"/>
                </a:cxn>
                <a:cxn ang="0">
                  <a:pos x="224" y="423"/>
                </a:cxn>
                <a:cxn ang="0">
                  <a:pos x="216" y="326"/>
                </a:cxn>
                <a:cxn ang="0">
                  <a:pos x="224" y="325"/>
                </a:cxn>
                <a:cxn ang="0">
                  <a:pos x="283" y="360"/>
                </a:cxn>
                <a:cxn ang="0">
                  <a:pos x="368" y="365"/>
                </a:cxn>
                <a:cxn ang="0">
                  <a:pos x="379" y="363"/>
                </a:cxn>
                <a:cxn ang="0">
                  <a:pos x="404" y="359"/>
                </a:cxn>
                <a:cxn ang="0">
                  <a:pos x="456" y="282"/>
                </a:cxn>
                <a:cxn ang="0">
                  <a:pos x="441" y="203"/>
                </a:cxn>
                <a:cxn ang="0">
                  <a:pos x="456" y="145"/>
                </a:cxn>
                <a:cxn ang="0">
                  <a:pos x="441" y="46"/>
                </a:cxn>
              </a:cxnLst>
              <a:rect l="0" t="0" r="r" b="b"/>
              <a:pathLst>
                <a:path w="480" h="618">
                  <a:moveTo>
                    <a:pt x="441" y="8"/>
                  </a:moveTo>
                  <a:cubicBezTo>
                    <a:pt x="433" y="10"/>
                    <a:pt x="425" y="12"/>
                    <a:pt x="417" y="13"/>
                  </a:cubicBezTo>
                  <a:cubicBezTo>
                    <a:pt x="412" y="14"/>
                    <a:pt x="408" y="15"/>
                    <a:pt x="404" y="16"/>
                  </a:cubicBezTo>
                  <a:cubicBezTo>
                    <a:pt x="396" y="18"/>
                    <a:pt x="388" y="20"/>
                    <a:pt x="379" y="22"/>
                  </a:cubicBezTo>
                  <a:cubicBezTo>
                    <a:pt x="376" y="23"/>
                    <a:pt x="372" y="24"/>
                    <a:pt x="368" y="25"/>
                  </a:cubicBezTo>
                  <a:cubicBezTo>
                    <a:pt x="361" y="27"/>
                    <a:pt x="354" y="28"/>
                    <a:pt x="347" y="30"/>
                  </a:cubicBezTo>
                  <a:cubicBezTo>
                    <a:pt x="343" y="31"/>
                    <a:pt x="339" y="32"/>
                    <a:pt x="336" y="33"/>
                  </a:cubicBezTo>
                  <a:cubicBezTo>
                    <a:pt x="328" y="35"/>
                    <a:pt x="321" y="37"/>
                    <a:pt x="314" y="39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4" y="75"/>
                    <a:pt x="314" y="75"/>
                    <a:pt x="314" y="75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4" y="107"/>
                    <a:pt x="314" y="107"/>
                    <a:pt x="314" y="107"/>
                  </a:cubicBezTo>
                  <a:cubicBezTo>
                    <a:pt x="311" y="108"/>
                    <a:pt x="308" y="108"/>
                    <a:pt x="305" y="109"/>
                  </a:cubicBezTo>
                  <a:cubicBezTo>
                    <a:pt x="305" y="92"/>
                    <a:pt x="305" y="92"/>
                    <a:pt x="305" y="92"/>
                  </a:cubicBezTo>
                  <a:cubicBezTo>
                    <a:pt x="305" y="77"/>
                    <a:pt x="305" y="77"/>
                    <a:pt x="305" y="77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297" y="44"/>
                    <a:pt x="290" y="46"/>
                    <a:pt x="283" y="48"/>
                  </a:cubicBezTo>
                  <a:cubicBezTo>
                    <a:pt x="280" y="49"/>
                    <a:pt x="277" y="50"/>
                    <a:pt x="274" y="51"/>
                  </a:cubicBezTo>
                  <a:cubicBezTo>
                    <a:pt x="267" y="53"/>
                    <a:pt x="260" y="55"/>
                    <a:pt x="253" y="57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3" y="92"/>
                    <a:pt x="253" y="92"/>
                    <a:pt x="253" y="92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23"/>
                    <a:pt x="253" y="123"/>
                    <a:pt x="253" y="123"/>
                  </a:cubicBezTo>
                  <a:cubicBezTo>
                    <a:pt x="253" y="140"/>
                    <a:pt x="253" y="140"/>
                    <a:pt x="253" y="140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3" y="172"/>
                    <a:pt x="253" y="172"/>
                    <a:pt x="253" y="172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205"/>
                    <a:pt x="253" y="205"/>
                    <a:pt x="253" y="205"/>
                  </a:cubicBezTo>
                  <a:cubicBezTo>
                    <a:pt x="253" y="220"/>
                    <a:pt x="253" y="220"/>
                    <a:pt x="253" y="220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50" y="254"/>
                    <a:pt x="247" y="255"/>
                    <a:pt x="244" y="256"/>
                  </a:cubicBezTo>
                  <a:cubicBezTo>
                    <a:pt x="244" y="241"/>
                    <a:pt x="244" y="241"/>
                    <a:pt x="244" y="24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07"/>
                    <a:pt x="244" y="207"/>
                    <a:pt x="244" y="207"/>
                  </a:cubicBezTo>
                  <a:cubicBezTo>
                    <a:pt x="237" y="209"/>
                    <a:pt x="231" y="211"/>
                    <a:pt x="224" y="212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2" y="228"/>
                    <a:pt x="219" y="229"/>
                    <a:pt x="216" y="230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0" y="216"/>
                    <a:pt x="204" y="218"/>
                    <a:pt x="199" y="219"/>
                  </a:cubicBezTo>
                  <a:cubicBezTo>
                    <a:pt x="199" y="234"/>
                    <a:pt x="199" y="234"/>
                    <a:pt x="199" y="234"/>
                  </a:cubicBezTo>
                  <a:cubicBezTo>
                    <a:pt x="199" y="252"/>
                    <a:pt x="199" y="252"/>
                    <a:pt x="199" y="252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6" y="267"/>
                    <a:pt x="193" y="268"/>
                    <a:pt x="191" y="269"/>
                  </a:cubicBezTo>
                  <a:cubicBezTo>
                    <a:pt x="191" y="254"/>
                    <a:pt x="191" y="254"/>
                    <a:pt x="191" y="254"/>
                  </a:cubicBezTo>
                  <a:cubicBezTo>
                    <a:pt x="191" y="237"/>
                    <a:pt x="191" y="237"/>
                    <a:pt x="191" y="237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3" y="221"/>
                    <a:pt x="196" y="220"/>
                    <a:pt x="199" y="219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196" y="204"/>
                    <a:pt x="193" y="204"/>
                    <a:pt x="191" y="205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1" y="158"/>
                    <a:pt x="191" y="158"/>
                    <a:pt x="191" y="158"/>
                  </a:cubicBezTo>
                  <a:cubicBezTo>
                    <a:pt x="193" y="157"/>
                    <a:pt x="196" y="156"/>
                    <a:pt x="199" y="155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9" y="188"/>
                    <a:pt x="199" y="188"/>
                    <a:pt x="199" y="188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04" y="201"/>
                    <a:pt x="210" y="199"/>
                    <a:pt x="216" y="198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9" y="182"/>
                    <a:pt x="222" y="181"/>
                    <a:pt x="224" y="180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1" y="194"/>
                    <a:pt x="237" y="192"/>
                    <a:pt x="244" y="190"/>
                  </a:cubicBezTo>
                  <a:cubicBezTo>
                    <a:pt x="244" y="175"/>
                    <a:pt x="244" y="175"/>
                    <a:pt x="244" y="175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37" y="62"/>
                    <a:pt x="231" y="64"/>
                    <a:pt x="224" y="66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100"/>
                    <a:pt x="224" y="100"/>
                    <a:pt x="224" y="100"/>
                  </a:cubicBezTo>
                  <a:cubicBezTo>
                    <a:pt x="222" y="101"/>
                    <a:pt x="219" y="102"/>
                    <a:pt x="216" y="103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69"/>
                    <a:pt x="216" y="69"/>
                    <a:pt x="216" y="69"/>
                  </a:cubicBezTo>
                  <a:cubicBezTo>
                    <a:pt x="210" y="71"/>
                    <a:pt x="204" y="73"/>
                    <a:pt x="199" y="75"/>
                  </a:cubicBezTo>
                  <a:cubicBezTo>
                    <a:pt x="196" y="76"/>
                    <a:pt x="193" y="77"/>
                    <a:pt x="191" y="78"/>
                  </a:cubicBezTo>
                  <a:cubicBezTo>
                    <a:pt x="185" y="80"/>
                    <a:pt x="179" y="82"/>
                    <a:pt x="174" y="84"/>
                  </a:cubicBezTo>
                  <a:cubicBezTo>
                    <a:pt x="171" y="85"/>
                    <a:pt x="168" y="87"/>
                    <a:pt x="166" y="88"/>
                  </a:cubicBezTo>
                  <a:cubicBezTo>
                    <a:pt x="91" y="117"/>
                    <a:pt x="29" y="152"/>
                    <a:pt x="0" y="19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2" y="193"/>
                    <a:pt x="93" y="161"/>
                    <a:pt x="166" y="134"/>
                  </a:cubicBezTo>
                  <a:cubicBezTo>
                    <a:pt x="168" y="133"/>
                    <a:pt x="171" y="132"/>
                    <a:pt x="174" y="13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63"/>
                    <a:pt x="174" y="163"/>
                    <a:pt x="174" y="163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1" y="180"/>
                    <a:pt x="168" y="181"/>
                    <a:pt x="166" y="182"/>
                  </a:cubicBezTo>
                  <a:cubicBezTo>
                    <a:pt x="52" y="221"/>
                    <a:pt x="15" y="255"/>
                    <a:pt x="4" y="267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32" y="219"/>
                    <a:pt x="92" y="190"/>
                    <a:pt x="166" y="166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7" y="203"/>
                    <a:pt x="0" y="245"/>
                    <a:pt x="0" y="245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31" y="251"/>
                    <a:pt x="92" y="222"/>
                    <a:pt x="166" y="198"/>
                  </a:cubicBezTo>
                  <a:cubicBezTo>
                    <a:pt x="168" y="197"/>
                    <a:pt x="171" y="196"/>
                    <a:pt x="174" y="195"/>
                  </a:cubicBezTo>
                  <a:cubicBezTo>
                    <a:pt x="174" y="210"/>
                    <a:pt x="174" y="210"/>
                    <a:pt x="174" y="210"/>
                  </a:cubicBezTo>
                  <a:cubicBezTo>
                    <a:pt x="174" y="227"/>
                    <a:pt x="174" y="227"/>
                    <a:pt x="174" y="227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71" y="243"/>
                    <a:pt x="168" y="243"/>
                    <a:pt x="166" y="244"/>
                  </a:cubicBezTo>
                  <a:cubicBezTo>
                    <a:pt x="26" y="288"/>
                    <a:pt x="0" y="324"/>
                    <a:pt x="0" y="324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2" y="334"/>
                    <a:pt x="93" y="311"/>
                    <a:pt x="166" y="291"/>
                  </a:cubicBezTo>
                  <a:cubicBezTo>
                    <a:pt x="168" y="290"/>
                    <a:pt x="171" y="289"/>
                    <a:pt x="174" y="289"/>
                  </a:cubicBezTo>
                  <a:cubicBezTo>
                    <a:pt x="174" y="305"/>
                    <a:pt x="174" y="305"/>
                    <a:pt x="174" y="305"/>
                  </a:cubicBezTo>
                  <a:cubicBezTo>
                    <a:pt x="171" y="306"/>
                    <a:pt x="168" y="306"/>
                    <a:pt x="166" y="307"/>
                  </a:cubicBezTo>
                  <a:cubicBezTo>
                    <a:pt x="17" y="348"/>
                    <a:pt x="0" y="381"/>
                    <a:pt x="0" y="381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28" y="363"/>
                    <a:pt x="90" y="341"/>
                    <a:pt x="166" y="321"/>
                  </a:cubicBezTo>
                  <a:cubicBezTo>
                    <a:pt x="168" y="321"/>
                    <a:pt x="171" y="320"/>
                    <a:pt x="174" y="319"/>
                  </a:cubicBezTo>
                  <a:cubicBezTo>
                    <a:pt x="174" y="337"/>
                    <a:pt x="174" y="337"/>
                    <a:pt x="174" y="337"/>
                  </a:cubicBezTo>
                  <a:cubicBezTo>
                    <a:pt x="171" y="337"/>
                    <a:pt x="168" y="338"/>
                    <a:pt x="166" y="339"/>
                  </a:cubicBezTo>
                  <a:cubicBezTo>
                    <a:pt x="14" y="378"/>
                    <a:pt x="0" y="406"/>
                    <a:pt x="0" y="40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33" y="389"/>
                    <a:pt x="94" y="368"/>
                    <a:pt x="166" y="350"/>
                  </a:cubicBezTo>
                  <a:cubicBezTo>
                    <a:pt x="168" y="350"/>
                    <a:pt x="171" y="349"/>
                    <a:pt x="174" y="348"/>
                  </a:cubicBezTo>
                  <a:cubicBezTo>
                    <a:pt x="179" y="347"/>
                    <a:pt x="185" y="346"/>
                    <a:pt x="191" y="344"/>
                  </a:cubicBezTo>
                  <a:cubicBezTo>
                    <a:pt x="193" y="344"/>
                    <a:pt x="196" y="343"/>
                    <a:pt x="199" y="343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196" y="364"/>
                    <a:pt x="193" y="364"/>
                    <a:pt x="191" y="365"/>
                  </a:cubicBezTo>
                  <a:cubicBezTo>
                    <a:pt x="185" y="366"/>
                    <a:pt x="179" y="368"/>
                    <a:pt x="174" y="369"/>
                  </a:cubicBezTo>
                  <a:cubicBezTo>
                    <a:pt x="171" y="370"/>
                    <a:pt x="168" y="370"/>
                    <a:pt x="166" y="371"/>
                  </a:cubicBezTo>
                  <a:cubicBezTo>
                    <a:pt x="16" y="407"/>
                    <a:pt x="0" y="433"/>
                    <a:pt x="0" y="43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8" y="472"/>
                    <a:pt x="105" y="460"/>
                    <a:pt x="166" y="449"/>
                  </a:cubicBezTo>
                  <a:cubicBezTo>
                    <a:pt x="166" y="434"/>
                    <a:pt x="166" y="434"/>
                    <a:pt x="166" y="434"/>
                  </a:cubicBezTo>
                  <a:cubicBezTo>
                    <a:pt x="58" y="455"/>
                    <a:pt x="16" y="470"/>
                    <a:pt x="4" y="475"/>
                  </a:cubicBezTo>
                  <a:cubicBezTo>
                    <a:pt x="4" y="463"/>
                    <a:pt x="4" y="463"/>
                    <a:pt x="4" y="463"/>
                  </a:cubicBezTo>
                  <a:cubicBezTo>
                    <a:pt x="44" y="445"/>
                    <a:pt x="101" y="430"/>
                    <a:pt x="166" y="417"/>
                  </a:cubicBezTo>
                  <a:cubicBezTo>
                    <a:pt x="168" y="416"/>
                    <a:pt x="171" y="416"/>
                    <a:pt x="174" y="415"/>
                  </a:cubicBezTo>
                  <a:cubicBezTo>
                    <a:pt x="174" y="433"/>
                    <a:pt x="174" y="433"/>
                    <a:pt x="174" y="433"/>
                  </a:cubicBezTo>
                  <a:cubicBezTo>
                    <a:pt x="174" y="448"/>
                    <a:pt x="174" y="448"/>
                    <a:pt x="174" y="448"/>
                  </a:cubicBezTo>
                  <a:cubicBezTo>
                    <a:pt x="174" y="464"/>
                    <a:pt x="174" y="464"/>
                    <a:pt x="174" y="464"/>
                  </a:cubicBezTo>
                  <a:cubicBezTo>
                    <a:pt x="171" y="465"/>
                    <a:pt x="168" y="465"/>
                    <a:pt x="166" y="466"/>
                  </a:cubicBezTo>
                  <a:cubicBezTo>
                    <a:pt x="55" y="484"/>
                    <a:pt x="0" y="498"/>
                    <a:pt x="0" y="498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45" y="498"/>
                    <a:pt x="103" y="488"/>
                    <a:pt x="166" y="479"/>
                  </a:cubicBezTo>
                  <a:cubicBezTo>
                    <a:pt x="168" y="479"/>
                    <a:pt x="171" y="478"/>
                    <a:pt x="174" y="478"/>
                  </a:cubicBezTo>
                  <a:cubicBezTo>
                    <a:pt x="174" y="495"/>
                    <a:pt x="174" y="495"/>
                    <a:pt x="174" y="495"/>
                  </a:cubicBezTo>
                  <a:cubicBezTo>
                    <a:pt x="174" y="510"/>
                    <a:pt x="174" y="510"/>
                    <a:pt x="174" y="510"/>
                  </a:cubicBezTo>
                  <a:cubicBezTo>
                    <a:pt x="174" y="526"/>
                    <a:pt x="174" y="526"/>
                    <a:pt x="174" y="526"/>
                  </a:cubicBezTo>
                  <a:cubicBezTo>
                    <a:pt x="174" y="539"/>
                    <a:pt x="174" y="539"/>
                    <a:pt x="174" y="539"/>
                  </a:cubicBezTo>
                  <a:cubicBezTo>
                    <a:pt x="174" y="555"/>
                    <a:pt x="174" y="555"/>
                    <a:pt x="174" y="555"/>
                  </a:cubicBezTo>
                  <a:cubicBezTo>
                    <a:pt x="171" y="555"/>
                    <a:pt x="168" y="556"/>
                    <a:pt x="166" y="556"/>
                  </a:cubicBezTo>
                  <a:cubicBezTo>
                    <a:pt x="166" y="540"/>
                    <a:pt x="166" y="540"/>
                    <a:pt x="166" y="540"/>
                  </a:cubicBezTo>
                  <a:cubicBezTo>
                    <a:pt x="166" y="538"/>
                    <a:pt x="166" y="538"/>
                    <a:pt x="166" y="538"/>
                  </a:cubicBezTo>
                  <a:cubicBezTo>
                    <a:pt x="166" y="527"/>
                    <a:pt x="166" y="527"/>
                    <a:pt x="166" y="527"/>
                  </a:cubicBezTo>
                  <a:cubicBezTo>
                    <a:pt x="40" y="543"/>
                    <a:pt x="0" y="552"/>
                    <a:pt x="0" y="552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41" y="554"/>
                    <a:pt x="98" y="547"/>
                    <a:pt x="162" y="540"/>
                  </a:cubicBezTo>
                  <a:cubicBezTo>
                    <a:pt x="162" y="570"/>
                    <a:pt x="162" y="570"/>
                    <a:pt x="162" y="570"/>
                  </a:cubicBezTo>
                  <a:cubicBezTo>
                    <a:pt x="166" y="570"/>
                    <a:pt x="166" y="570"/>
                    <a:pt x="166" y="570"/>
                  </a:cubicBezTo>
                  <a:cubicBezTo>
                    <a:pt x="168" y="569"/>
                    <a:pt x="171" y="569"/>
                    <a:pt x="174" y="569"/>
                  </a:cubicBezTo>
                  <a:cubicBezTo>
                    <a:pt x="179" y="568"/>
                    <a:pt x="185" y="568"/>
                    <a:pt x="191" y="567"/>
                  </a:cubicBezTo>
                  <a:cubicBezTo>
                    <a:pt x="191" y="553"/>
                    <a:pt x="191" y="553"/>
                    <a:pt x="191" y="553"/>
                  </a:cubicBezTo>
                  <a:cubicBezTo>
                    <a:pt x="191" y="537"/>
                    <a:pt x="191" y="537"/>
                    <a:pt x="191" y="537"/>
                  </a:cubicBezTo>
                  <a:cubicBezTo>
                    <a:pt x="193" y="537"/>
                    <a:pt x="196" y="537"/>
                    <a:pt x="199" y="537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199" y="567"/>
                    <a:pt x="199" y="567"/>
                    <a:pt x="199" y="567"/>
                  </a:cubicBezTo>
                  <a:cubicBezTo>
                    <a:pt x="199" y="582"/>
                    <a:pt x="199" y="582"/>
                    <a:pt x="199" y="582"/>
                  </a:cubicBezTo>
                  <a:cubicBezTo>
                    <a:pt x="199" y="597"/>
                    <a:pt x="199" y="597"/>
                    <a:pt x="199" y="597"/>
                  </a:cubicBezTo>
                  <a:cubicBezTo>
                    <a:pt x="199" y="618"/>
                    <a:pt x="199" y="618"/>
                    <a:pt x="199" y="618"/>
                  </a:cubicBezTo>
                  <a:cubicBezTo>
                    <a:pt x="216" y="616"/>
                    <a:pt x="216" y="616"/>
                    <a:pt x="216" y="616"/>
                  </a:cubicBezTo>
                  <a:cubicBezTo>
                    <a:pt x="216" y="596"/>
                    <a:pt x="216" y="596"/>
                    <a:pt x="216" y="596"/>
                  </a:cubicBezTo>
                  <a:cubicBezTo>
                    <a:pt x="216" y="580"/>
                    <a:pt x="216" y="580"/>
                    <a:pt x="216" y="580"/>
                  </a:cubicBezTo>
                  <a:cubicBezTo>
                    <a:pt x="216" y="565"/>
                    <a:pt x="216" y="565"/>
                    <a:pt x="216" y="565"/>
                  </a:cubicBezTo>
                  <a:cubicBezTo>
                    <a:pt x="216" y="550"/>
                    <a:pt x="216" y="550"/>
                    <a:pt x="216" y="550"/>
                  </a:cubicBezTo>
                  <a:cubicBezTo>
                    <a:pt x="216" y="535"/>
                    <a:pt x="216" y="535"/>
                    <a:pt x="216" y="535"/>
                  </a:cubicBezTo>
                  <a:cubicBezTo>
                    <a:pt x="216" y="521"/>
                    <a:pt x="216" y="521"/>
                    <a:pt x="216" y="521"/>
                  </a:cubicBezTo>
                  <a:cubicBezTo>
                    <a:pt x="216" y="505"/>
                    <a:pt x="216" y="505"/>
                    <a:pt x="216" y="505"/>
                  </a:cubicBezTo>
                  <a:cubicBezTo>
                    <a:pt x="216" y="489"/>
                    <a:pt x="216" y="489"/>
                    <a:pt x="216" y="489"/>
                  </a:cubicBezTo>
                  <a:cubicBezTo>
                    <a:pt x="210" y="490"/>
                    <a:pt x="204" y="491"/>
                    <a:pt x="199" y="492"/>
                  </a:cubicBezTo>
                  <a:cubicBezTo>
                    <a:pt x="199" y="507"/>
                    <a:pt x="199" y="507"/>
                    <a:pt x="199" y="507"/>
                  </a:cubicBezTo>
                  <a:cubicBezTo>
                    <a:pt x="199" y="523"/>
                    <a:pt x="199" y="523"/>
                    <a:pt x="199" y="523"/>
                  </a:cubicBezTo>
                  <a:cubicBezTo>
                    <a:pt x="196" y="523"/>
                    <a:pt x="193" y="524"/>
                    <a:pt x="191" y="524"/>
                  </a:cubicBezTo>
                  <a:cubicBezTo>
                    <a:pt x="191" y="508"/>
                    <a:pt x="191" y="508"/>
                    <a:pt x="191" y="508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191" y="475"/>
                    <a:pt x="191" y="475"/>
                    <a:pt x="191" y="475"/>
                  </a:cubicBezTo>
                  <a:cubicBezTo>
                    <a:pt x="193" y="475"/>
                    <a:pt x="196" y="475"/>
                    <a:pt x="199" y="474"/>
                  </a:cubicBezTo>
                  <a:cubicBezTo>
                    <a:pt x="204" y="474"/>
                    <a:pt x="210" y="473"/>
                    <a:pt x="216" y="472"/>
                  </a:cubicBezTo>
                  <a:cubicBezTo>
                    <a:pt x="216" y="457"/>
                    <a:pt x="216" y="457"/>
                    <a:pt x="216" y="457"/>
                  </a:cubicBezTo>
                  <a:cubicBezTo>
                    <a:pt x="216" y="441"/>
                    <a:pt x="216" y="441"/>
                    <a:pt x="216" y="441"/>
                  </a:cubicBezTo>
                  <a:cubicBezTo>
                    <a:pt x="219" y="440"/>
                    <a:pt x="222" y="440"/>
                    <a:pt x="224" y="439"/>
                  </a:cubicBezTo>
                  <a:cubicBezTo>
                    <a:pt x="231" y="438"/>
                    <a:pt x="237" y="437"/>
                    <a:pt x="244" y="436"/>
                  </a:cubicBezTo>
                  <a:cubicBezTo>
                    <a:pt x="247" y="436"/>
                    <a:pt x="250" y="435"/>
                    <a:pt x="253" y="435"/>
                  </a:cubicBezTo>
                  <a:cubicBezTo>
                    <a:pt x="260" y="434"/>
                    <a:pt x="267" y="433"/>
                    <a:pt x="274" y="432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274" y="397"/>
                    <a:pt x="274" y="397"/>
                    <a:pt x="274" y="397"/>
                  </a:cubicBezTo>
                  <a:cubicBezTo>
                    <a:pt x="277" y="397"/>
                    <a:pt x="280" y="396"/>
                    <a:pt x="283" y="396"/>
                  </a:cubicBezTo>
                  <a:cubicBezTo>
                    <a:pt x="283" y="414"/>
                    <a:pt x="283" y="414"/>
                    <a:pt x="283" y="414"/>
                  </a:cubicBezTo>
                  <a:cubicBezTo>
                    <a:pt x="283" y="430"/>
                    <a:pt x="283" y="430"/>
                    <a:pt x="283" y="430"/>
                  </a:cubicBezTo>
                  <a:cubicBezTo>
                    <a:pt x="283" y="448"/>
                    <a:pt x="283" y="448"/>
                    <a:pt x="283" y="448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3" y="481"/>
                    <a:pt x="283" y="481"/>
                    <a:pt x="283" y="481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3" y="513"/>
                    <a:pt x="283" y="513"/>
                    <a:pt x="283" y="513"/>
                  </a:cubicBezTo>
                  <a:cubicBezTo>
                    <a:pt x="283" y="528"/>
                    <a:pt x="283" y="528"/>
                    <a:pt x="283" y="528"/>
                  </a:cubicBezTo>
                  <a:cubicBezTo>
                    <a:pt x="290" y="527"/>
                    <a:pt x="297" y="527"/>
                    <a:pt x="305" y="526"/>
                  </a:cubicBezTo>
                  <a:cubicBezTo>
                    <a:pt x="305" y="511"/>
                    <a:pt x="305" y="511"/>
                    <a:pt x="305" y="511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78"/>
                    <a:pt x="305" y="478"/>
                    <a:pt x="305" y="478"/>
                  </a:cubicBezTo>
                  <a:cubicBezTo>
                    <a:pt x="305" y="461"/>
                    <a:pt x="305" y="461"/>
                    <a:pt x="305" y="461"/>
                  </a:cubicBezTo>
                  <a:cubicBezTo>
                    <a:pt x="305" y="445"/>
                    <a:pt x="305" y="445"/>
                    <a:pt x="305" y="445"/>
                  </a:cubicBezTo>
                  <a:cubicBezTo>
                    <a:pt x="305" y="427"/>
                    <a:pt x="305" y="427"/>
                    <a:pt x="305" y="427"/>
                  </a:cubicBezTo>
                  <a:cubicBezTo>
                    <a:pt x="308" y="427"/>
                    <a:pt x="311" y="427"/>
                    <a:pt x="314" y="426"/>
                  </a:cubicBezTo>
                  <a:cubicBezTo>
                    <a:pt x="314" y="444"/>
                    <a:pt x="314" y="444"/>
                    <a:pt x="314" y="444"/>
                  </a:cubicBezTo>
                  <a:cubicBezTo>
                    <a:pt x="314" y="460"/>
                    <a:pt x="314" y="460"/>
                    <a:pt x="314" y="460"/>
                  </a:cubicBezTo>
                  <a:cubicBezTo>
                    <a:pt x="314" y="477"/>
                    <a:pt x="314" y="477"/>
                    <a:pt x="314" y="477"/>
                  </a:cubicBezTo>
                  <a:cubicBezTo>
                    <a:pt x="321" y="476"/>
                    <a:pt x="328" y="476"/>
                    <a:pt x="336" y="475"/>
                  </a:cubicBezTo>
                  <a:cubicBezTo>
                    <a:pt x="336" y="458"/>
                    <a:pt x="336" y="458"/>
                    <a:pt x="336" y="458"/>
                  </a:cubicBezTo>
                  <a:cubicBezTo>
                    <a:pt x="336" y="441"/>
                    <a:pt x="336" y="441"/>
                    <a:pt x="336" y="441"/>
                  </a:cubicBezTo>
                  <a:cubicBezTo>
                    <a:pt x="336" y="423"/>
                    <a:pt x="336" y="423"/>
                    <a:pt x="336" y="423"/>
                  </a:cubicBezTo>
                  <a:cubicBezTo>
                    <a:pt x="336" y="406"/>
                    <a:pt x="336" y="406"/>
                    <a:pt x="336" y="406"/>
                  </a:cubicBezTo>
                  <a:cubicBezTo>
                    <a:pt x="336" y="388"/>
                    <a:pt x="336" y="388"/>
                    <a:pt x="336" y="388"/>
                  </a:cubicBezTo>
                  <a:cubicBezTo>
                    <a:pt x="339" y="387"/>
                    <a:pt x="343" y="387"/>
                    <a:pt x="347" y="386"/>
                  </a:cubicBezTo>
                  <a:cubicBezTo>
                    <a:pt x="347" y="404"/>
                    <a:pt x="347" y="404"/>
                    <a:pt x="347" y="404"/>
                  </a:cubicBezTo>
                  <a:cubicBezTo>
                    <a:pt x="347" y="422"/>
                    <a:pt x="347" y="422"/>
                    <a:pt x="347" y="422"/>
                  </a:cubicBezTo>
                  <a:cubicBezTo>
                    <a:pt x="347" y="439"/>
                    <a:pt x="347" y="439"/>
                    <a:pt x="347" y="439"/>
                  </a:cubicBezTo>
                  <a:cubicBezTo>
                    <a:pt x="347" y="456"/>
                    <a:pt x="347" y="456"/>
                    <a:pt x="347" y="456"/>
                  </a:cubicBezTo>
                  <a:cubicBezTo>
                    <a:pt x="347" y="473"/>
                    <a:pt x="347" y="473"/>
                    <a:pt x="347" y="473"/>
                  </a:cubicBezTo>
                  <a:cubicBezTo>
                    <a:pt x="354" y="473"/>
                    <a:pt x="361" y="472"/>
                    <a:pt x="368" y="471"/>
                  </a:cubicBezTo>
                  <a:cubicBezTo>
                    <a:pt x="368" y="454"/>
                    <a:pt x="368" y="454"/>
                    <a:pt x="368" y="454"/>
                  </a:cubicBezTo>
                  <a:cubicBezTo>
                    <a:pt x="368" y="437"/>
                    <a:pt x="368" y="437"/>
                    <a:pt x="368" y="437"/>
                  </a:cubicBezTo>
                  <a:cubicBezTo>
                    <a:pt x="368" y="419"/>
                    <a:pt x="368" y="419"/>
                    <a:pt x="368" y="419"/>
                  </a:cubicBezTo>
                  <a:cubicBezTo>
                    <a:pt x="372" y="419"/>
                    <a:pt x="376" y="418"/>
                    <a:pt x="379" y="418"/>
                  </a:cubicBezTo>
                  <a:cubicBezTo>
                    <a:pt x="379" y="435"/>
                    <a:pt x="379" y="435"/>
                    <a:pt x="379" y="435"/>
                  </a:cubicBezTo>
                  <a:cubicBezTo>
                    <a:pt x="379" y="453"/>
                    <a:pt x="379" y="453"/>
                    <a:pt x="379" y="453"/>
                  </a:cubicBezTo>
                  <a:cubicBezTo>
                    <a:pt x="379" y="470"/>
                    <a:pt x="379" y="470"/>
                    <a:pt x="379" y="470"/>
                  </a:cubicBezTo>
                  <a:cubicBezTo>
                    <a:pt x="387" y="469"/>
                    <a:pt x="396" y="468"/>
                    <a:pt x="404" y="467"/>
                  </a:cubicBezTo>
                  <a:cubicBezTo>
                    <a:pt x="404" y="450"/>
                    <a:pt x="404" y="450"/>
                    <a:pt x="404" y="45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4" y="415"/>
                    <a:pt x="404" y="415"/>
                    <a:pt x="404" y="415"/>
                  </a:cubicBezTo>
                  <a:cubicBezTo>
                    <a:pt x="404" y="396"/>
                    <a:pt x="404" y="396"/>
                    <a:pt x="404" y="396"/>
                  </a:cubicBezTo>
                  <a:cubicBezTo>
                    <a:pt x="404" y="378"/>
                    <a:pt x="404" y="378"/>
                    <a:pt x="404" y="378"/>
                  </a:cubicBezTo>
                  <a:cubicBezTo>
                    <a:pt x="408" y="378"/>
                    <a:pt x="412" y="377"/>
                    <a:pt x="417" y="377"/>
                  </a:cubicBezTo>
                  <a:cubicBezTo>
                    <a:pt x="417" y="394"/>
                    <a:pt x="417" y="394"/>
                    <a:pt x="417" y="394"/>
                  </a:cubicBezTo>
                  <a:cubicBezTo>
                    <a:pt x="417" y="413"/>
                    <a:pt x="417" y="413"/>
                    <a:pt x="417" y="413"/>
                  </a:cubicBezTo>
                  <a:cubicBezTo>
                    <a:pt x="417" y="431"/>
                    <a:pt x="417" y="431"/>
                    <a:pt x="417" y="431"/>
                  </a:cubicBezTo>
                  <a:cubicBezTo>
                    <a:pt x="425" y="430"/>
                    <a:pt x="433" y="429"/>
                    <a:pt x="441" y="428"/>
                  </a:cubicBezTo>
                  <a:cubicBezTo>
                    <a:pt x="441" y="410"/>
                    <a:pt x="441" y="410"/>
                    <a:pt x="441" y="410"/>
                  </a:cubicBezTo>
                  <a:cubicBezTo>
                    <a:pt x="441" y="391"/>
                    <a:pt x="441" y="391"/>
                    <a:pt x="441" y="391"/>
                  </a:cubicBezTo>
                  <a:cubicBezTo>
                    <a:pt x="441" y="374"/>
                    <a:pt x="441" y="374"/>
                    <a:pt x="441" y="374"/>
                  </a:cubicBezTo>
                  <a:cubicBezTo>
                    <a:pt x="446" y="373"/>
                    <a:pt x="451" y="373"/>
                    <a:pt x="456" y="372"/>
                  </a:cubicBezTo>
                  <a:cubicBezTo>
                    <a:pt x="456" y="389"/>
                    <a:pt x="456" y="389"/>
                    <a:pt x="456" y="389"/>
                  </a:cubicBezTo>
                  <a:cubicBezTo>
                    <a:pt x="456" y="409"/>
                    <a:pt x="456" y="409"/>
                    <a:pt x="456" y="409"/>
                  </a:cubicBezTo>
                  <a:cubicBezTo>
                    <a:pt x="456" y="426"/>
                    <a:pt x="456" y="426"/>
                    <a:pt x="456" y="426"/>
                  </a:cubicBezTo>
                  <a:cubicBezTo>
                    <a:pt x="456" y="445"/>
                    <a:pt x="456" y="445"/>
                    <a:pt x="456" y="445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496"/>
                    <a:pt x="456" y="496"/>
                    <a:pt x="456" y="496"/>
                  </a:cubicBezTo>
                  <a:cubicBezTo>
                    <a:pt x="464" y="495"/>
                    <a:pt x="472" y="494"/>
                    <a:pt x="480" y="493"/>
                  </a:cubicBezTo>
                  <a:cubicBezTo>
                    <a:pt x="480" y="479"/>
                    <a:pt x="480" y="479"/>
                    <a:pt x="480" y="479"/>
                  </a:cubicBezTo>
                  <a:cubicBezTo>
                    <a:pt x="480" y="459"/>
                    <a:pt x="480" y="459"/>
                    <a:pt x="480" y="459"/>
                  </a:cubicBezTo>
                  <a:cubicBezTo>
                    <a:pt x="480" y="443"/>
                    <a:pt x="480" y="443"/>
                    <a:pt x="480" y="443"/>
                  </a:cubicBezTo>
                  <a:cubicBezTo>
                    <a:pt x="480" y="424"/>
                    <a:pt x="480" y="424"/>
                    <a:pt x="480" y="424"/>
                  </a:cubicBezTo>
                  <a:cubicBezTo>
                    <a:pt x="480" y="406"/>
                    <a:pt x="480" y="406"/>
                    <a:pt x="480" y="406"/>
                  </a:cubicBezTo>
                  <a:cubicBezTo>
                    <a:pt x="480" y="386"/>
                    <a:pt x="480" y="386"/>
                    <a:pt x="480" y="386"/>
                  </a:cubicBezTo>
                  <a:cubicBezTo>
                    <a:pt x="480" y="369"/>
                    <a:pt x="480" y="369"/>
                    <a:pt x="480" y="369"/>
                  </a:cubicBezTo>
                  <a:cubicBezTo>
                    <a:pt x="480" y="349"/>
                    <a:pt x="480" y="349"/>
                    <a:pt x="480" y="349"/>
                  </a:cubicBezTo>
                  <a:cubicBezTo>
                    <a:pt x="480" y="333"/>
                    <a:pt x="480" y="333"/>
                    <a:pt x="480" y="333"/>
                  </a:cubicBezTo>
                  <a:cubicBezTo>
                    <a:pt x="480" y="314"/>
                    <a:pt x="480" y="314"/>
                    <a:pt x="480" y="314"/>
                  </a:cubicBezTo>
                  <a:cubicBezTo>
                    <a:pt x="480" y="297"/>
                    <a:pt x="480" y="297"/>
                    <a:pt x="480" y="297"/>
                  </a:cubicBezTo>
                  <a:cubicBezTo>
                    <a:pt x="480" y="278"/>
                    <a:pt x="480" y="278"/>
                    <a:pt x="480" y="278"/>
                  </a:cubicBezTo>
                  <a:cubicBezTo>
                    <a:pt x="480" y="263"/>
                    <a:pt x="480" y="263"/>
                    <a:pt x="480" y="263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229"/>
                    <a:pt x="480" y="229"/>
                    <a:pt x="480" y="229"/>
                  </a:cubicBezTo>
                  <a:cubicBezTo>
                    <a:pt x="480" y="211"/>
                    <a:pt x="480" y="211"/>
                    <a:pt x="480" y="211"/>
                  </a:cubicBezTo>
                  <a:cubicBezTo>
                    <a:pt x="480" y="197"/>
                    <a:pt x="480" y="197"/>
                    <a:pt x="480" y="197"/>
                  </a:cubicBezTo>
                  <a:cubicBezTo>
                    <a:pt x="480" y="176"/>
                    <a:pt x="480" y="176"/>
                    <a:pt x="480" y="176"/>
                  </a:cubicBezTo>
                  <a:cubicBezTo>
                    <a:pt x="480" y="160"/>
                    <a:pt x="480" y="160"/>
                    <a:pt x="480" y="160"/>
                  </a:cubicBezTo>
                  <a:cubicBezTo>
                    <a:pt x="480" y="141"/>
                    <a:pt x="480" y="141"/>
                    <a:pt x="480" y="141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91"/>
                    <a:pt x="480" y="91"/>
                    <a:pt x="480" y="91"/>
                  </a:cubicBezTo>
                  <a:cubicBezTo>
                    <a:pt x="480" y="71"/>
                    <a:pt x="480" y="71"/>
                    <a:pt x="480" y="71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0" y="38"/>
                    <a:pt x="480" y="38"/>
                    <a:pt x="480" y="38"/>
                  </a:cubicBezTo>
                  <a:cubicBezTo>
                    <a:pt x="480" y="22"/>
                    <a:pt x="480" y="22"/>
                    <a:pt x="480" y="22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72" y="1"/>
                    <a:pt x="464" y="3"/>
                    <a:pt x="456" y="5"/>
                  </a:cubicBezTo>
                  <a:cubicBezTo>
                    <a:pt x="451" y="6"/>
                    <a:pt x="446" y="7"/>
                    <a:pt x="441" y="8"/>
                  </a:cubicBezTo>
                  <a:moveTo>
                    <a:pt x="224" y="163"/>
                  </a:moveTo>
                  <a:cubicBezTo>
                    <a:pt x="222" y="164"/>
                    <a:pt x="219" y="165"/>
                    <a:pt x="216" y="166"/>
                  </a:cubicBezTo>
                  <a:cubicBezTo>
                    <a:pt x="216" y="150"/>
                    <a:pt x="216" y="150"/>
                    <a:pt x="216" y="150"/>
                  </a:cubicBezTo>
                  <a:cubicBezTo>
                    <a:pt x="219" y="149"/>
                    <a:pt x="222" y="148"/>
                    <a:pt x="224" y="147"/>
                  </a:cubicBezTo>
                  <a:lnTo>
                    <a:pt x="224" y="163"/>
                  </a:lnTo>
                  <a:close/>
                  <a:moveTo>
                    <a:pt x="224" y="115"/>
                  </a:moveTo>
                  <a:cubicBezTo>
                    <a:pt x="224" y="131"/>
                    <a:pt x="224" y="131"/>
                    <a:pt x="224" y="131"/>
                  </a:cubicBezTo>
                  <a:cubicBezTo>
                    <a:pt x="222" y="132"/>
                    <a:pt x="219" y="133"/>
                    <a:pt x="216" y="134"/>
                  </a:cubicBezTo>
                  <a:cubicBezTo>
                    <a:pt x="216" y="117"/>
                    <a:pt x="216" y="117"/>
                    <a:pt x="216" y="117"/>
                  </a:cubicBezTo>
                  <a:cubicBezTo>
                    <a:pt x="219" y="116"/>
                    <a:pt x="222" y="115"/>
                    <a:pt x="224" y="115"/>
                  </a:cubicBezTo>
                  <a:moveTo>
                    <a:pt x="199" y="94"/>
                  </a:moveTo>
                  <a:cubicBezTo>
                    <a:pt x="199" y="109"/>
                    <a:pt x="199" y="109"/>
                    <a:pt x="199" y="109"/>
                  </a:cubicBezTo>
                  <a:cubicBezTo>
                    <a:pt x="196" y="110"/>
                    <a:pt x="193" y="111"/>
                    <a:pt x="191" y="111"/>
                  </a:cubicBezTo>
                  <a:cubicBezTo>
                    <a:pt x="191" y="97"/>
                    <a:pt x="191" y="97"/>
                    <a:pt x="191" y="97"/>
                  </a:cubicBezTo>
                  <a:cubicBezTo>
                    <a:pt x="193" y="96"/>
                    <a:pt x="196" y="95"/>
                    <a:pt x="199" y="94"/>
                  </a:cubicBezTo>
                  <a:moveTo>
                    <a:pt x="166" y="120"/>
                  </a:moveTo>
                  <a:cubicBezTo>
                    <a:pt x="50" y="163"/>
                    <a:pt x="14" y="199"/>
                    <a:pt x="4" y="213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15" y="186"/>
                    <a:pt x="55" y="149"/>
                    <a:pt x="166" y="106"/>
                  </a:cubicBezTo>
                  <a:cubicBezTo>
                    <a:pt x="168" y="105"/>
                    <a:pt x="171" y="104"/>
                    <a:pt x="174" y="10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1" y="118"/>
                    <a:pt x="168" y="119"/>
                    <a:pt x="166" y="120"/>
                  </a:cubicBezTo>
                  <a:moveTo>
                    <a:pt x="191" y="126"/>
                  </a:moveTo>
                  <a:cubicBezTo>
                    <a:pt x="193" y="125"/>
                    <a:pt x="196" y="124"/>
                    <a:pt x="199" y="123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6" y="140"/>
                    <a:pt x="193" y="141"/>
                    <a:pt x="191" y="142"/>
                  </a:cubicBezTo>
                  <a:lnTo>
                    <a:pt x="191" y="126"/>
                  </a:lnTo>
                  <a:close/>
                  <a:moveTo>
                    <a:pt x="417" y="35"/>
                  </a:moveTo>
                  <a:cubicBezTo>
                    <a:pt x="417" y="51"/>
                    <a:pt x="417" y="51"/>
                    <a:pt x="417" y="51"/>
                  </a:cubicBezTo>
                  <a:cubicBezTo>
                    <a:pt x="412" y="52"/>
                    <a:pt x="408" y="53"/>
                    <a:pt x="404" y="54"/>
                  </a:cubicBezTo>
                  <a:cubicBezTo>
                    <a:pt x="404" y="37"/>
                    <a:pt x="404" y="37"/>
                    <a:pt x="404" y="37"/>
                  </a:cubicBezTo>
                  <a:cubicBezTo>
                    <a:pt x="408" y="36"/>
                    <a:pt x="412" y="36"/>
                    <a:pt x="417" y="35"/>
                  </a:cubicBezTo>
                  <a:moveTo>
                    <a:pt x="417" y="84"/>
                  </a:moveTo>
                  <a:cubicBezTo>
                    <a:pt x="417" y="102"/>
                    <a:pt x="417" y="102"/>
                    <a:pt x="417" y="102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17" y="152"/>
                    <a:pt x="417" y="152"/>
                    <a:pt x="417" y="152"/>
                  </a:cubicBezTo>
                  <a:cubicBezTo>
                    <a:pt x="417" y="171"/>
                    <a:pt x="417" y="171"/>
                    <a:pt x="417" y="171"/>
                  </a:cubicBezTo>
                  <a:cubicBezTo>
                    <a:pt x="417" y="186"/>
                    <a:pt x="417" y="186"/>
                    <a:pt x="417" y="186"/>
                  </a:cubicBezTo>
                  <a:cubicBezTo>
                    <a:pt x="412" y="187"/>
                    <a:pt x="408" y="188"/>
                    <a:pt x="404" y="189"/>
                  </a:cubicBezTo>
                  <a:cubicBezTo>
                    <a:pt x="404" y="173"/>
                    <a:pt x="404" y="173"/>
                    <a:pt x="404" y="173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4" y="139"/>
                    <a:pt x="404" y="139"/>
                    <a:pt x="404" y="139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4" y="105"/>
                    <a:pt x="404" y="105"/>
                    <a:pt x="404" y="105"/>
                  </a:cubicBezTo>
                  <a:cubicBezTo>
                    <a:pt x="404" y="86"/>
                    <a:pt x="404" y="86"/>
                    <a:pt x="404" y="86"/>
                  </a:cubicBezTo>
                  <a:cubicBezTo>
                    <a:pt x="404" y="69"/>
                    <a:pt x="404" y="69"/>
                    <a:pt x="404" y="69"/>
                  </a:cubicBezTo>
                  <a:cubicBezTo>
                    <a:pt x="408" y="68"/>
                    <a:pt x="412" y="67"/>
                    <a:pt x="417" y="66"/>
                  </a:cubicBezTo>
                  <a:lnTo>
                    <a:pt x="417" y="84"/>
                  </a:lnTo>
                  <a:close/>
                  <a:moveTo>
                    <a:pt x="417" y="221"/>
                  </a:moveTo>
                  <a:cubicBezTo>
                    <a:pt x="417" y="239"/>
                    <a:pt x="417" y="239"/>
                    <a:pt x="417" y="239"/>
                  </a:cubicBezTo>
                  <a:cubicBezTo>
                    <a:pt x="417" y="255"/>
                    <a:pt x="417" y="255"/>
                    <a:pt x="417" y="255"/>
                  </a:cubicBezTo>
                  <a:cubicBezTo>
                    <a:pt x="417" y="272"/>
                    <a:pt x="417" y="272"/>
                    <a:pt x="417" y="272"/>
                  </a:cubicBezTo>
                  <a:cubicBezTo>
                    <a:pt x="417" y="288"/>
                    <a:pt x="417" y="288"/>
                    <a:pt x="417" y="288"/>
                  </a:cubicBezTo>
                  <a:cubicBezTo>
                    <a:pt x="412" y="289"/>
                    <a:pt x="408" y="289"/>
                    <a:pt x="404" y="290"/>
                  </a:cubicBezTo>
                  <a:cubicBezTo>
                    <a:pt x="404" y="274"/>
                    <a:pt x="404" y="274"/>
                    <a:pt x="404" y="274"/>
                  </a:cubicBezTo>
                  <a:cubicBezTo>
                    <a:pt x="404" y="257"/>
                    <a:pt x="404" y="257"/>
                    <a:pt x="404" y="257"/>
                  </a:cubicBezTo>
                  <a:cubicBezTo>
                    <a:pt x="404" y="241"/>
                    <a:pt x="404" y="241"/>
                    <a:pt x="404" y="241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4" y="209"/>
                    <a:pt x="404" y="209"/>
                    <a:pt x="404" y="209"/>
                  </a:cubicBezTo>
                  <a:cubicBezTo>
                    <a:pt x="408" y="208"/>
                    <a:pt x="412" y="208"/>
                    <a:pt x="417" y="207"/>
                  </a:cubicBezTo>
                  <a:lnTo>
                    <a:pt x="417" y="221"/>
                  </a:lnTo>
                  <a:close/>
                  <a:moveTo>
                    <a:pt x="336" y="286"/>
                  </a:moveTo>
                  <a:cubicBezTo>
                    <a:pt x="336" y="269"/>
                    <a:pt x="336" y="269"/>
                    <a:pt x="336" y="269"/>
                  </a:cubicBezTo>
                  <a:cubicBezTo>
                    <a:pt x="328" y="270"/>
                    <a:pt x="321" y="272"/>
                    <a:pt x="314" y="273"/>
                  </a:cubicBezTo>
                  <a:cubicBezTo>
                    <a:pt x="314" y="289"/>
                    <a:pt x="314" y="289"/>
                    <a:pt x="314" y="289"/>
                  </a:cubicBezTo>
                  <a:cubicBezTo>
                    <a:pt x="314" y="306"/>
                    <a:pt x="314" y="306"/>
                    <a:pt x="314" y="306"/>
                  </a:cubicBezTo>
                  <a:cubicBezTo>
                    <a:pt x="314" y="320"/>
                    <a:pt x="314" y="320"/>
                    <a:pt x="314" y="320"/>
                  </a:cubicBezTo>
                  <a:cubicBezTo>
                    <a:pt x="321" y="319"/>
                    <a:pt x="328" y="318"/>
                    <a:pt x="336" y="317"/>
                  </a:cubicBezTo>
                  <a:cubicBezTo>
                    <a:pt x="339" y="316"/>
                    <a:pt x="343" y="315"/>
                    <a:pt x="347" y="315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43" y="335"/>
                    <a:pt x="339" y="336"/>
                    <a:pt x="336" y="336"/>
                  </a:cubicBezTo>
                  <a:cubicBezTo>
                    <a:pt x="328" y="338"/>
                    <a:pt x="321" y="339"/>
                    <a:pt x="314" y="340"/>
                  </a:cubicBezTo>
                  <a:cubicBezTo>
                    <a:pt x="311" y="341"/>
                    <a:pt x="308" y="341"/>
                    <a:pt x="305" y="342"/>
                  </a:cubicBezTo>
                  <a:cubicBezTo>
                    <a:pt x="305" y="322"/>
                    <a:pt x="305" y="322"/>
                    <a:pt x="305" y="322"/>
                  </a:cubicBezTo>
                  <a:cubicBezTo>
                    <a:pt x="305" y="308"/>
                    <a:pt x="305" y="308"/>
                    <a:pt x="305" y="308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75"/>
                    <a:pt x="305" y="275"/>
                    <a:pt x="305" y="275"/>
                  </a:cubicBezTo>
                  <a:cubicBezTo>
                    <a:pt x="305" y="259"/>
                    <a:pt x="305" y="259"/>
                    <a:pt x="305" y="259"/>
                  </a:cubicBezTo>
                  <a:cubicBezTo>
                    <a:pt x="308" y="258"/>
                    <a:pt x="311" y="258"/>
                    <a:pt x="314" y="257"/>
                  </a:cubicBezTo>
                  <a:cubicBezTo>
                    <a:pt x="321" y="256"/>
                    <a:pt x="328" y="254"/>
                    <a:pt x="336" y="253"/>
                  </a:cubicBezTo>
                  <a:cubicBezTo>
                    <a:pt x="339" y="252"/>
                    <a:pt x="343" y="251"/>
                    <a:pt x="347" y="251"/>
                  </a:cubicBezTo>
                  <a:cubicBezTo>
                    <a:pt x="347" y="267"/>
                    <a:pt x="347" y="267"/>
                    <a:pt x="347" y="267"/>
                  </a:cubicBezTo>
                  <a:cubicBezTo>
                    <a:pt x="347" y="284"/>
                    <a:pt x="347" y="284"/>
                    <a:pt x="347" y="284"/>
                  </a:cubicBezTo>
                  <a:cubicBezTo>
                    <a:pt x="347" y="300"/>
                    <a:pt x="347" y="300"/>
                    <a:pt x="347" y="300"/>
                  </a:cubicBezTo>
                  <a:cubicBezTo>
                    <a:pt x="343" y="301"/>
                    <a:pt x="339" y="301"/>
                    <a:pt x="336" y="302"/>
                  </a:cubicBezTo>
                  <a:lnTo>
                    <a:pt x="336" y="286"/>
                  </a:lnTo>
                  <a:close/>
                  <a:moveTo>
                    <a:pt x="314" y="373"/>
                  </a:moveTo>
                  <a:cubicBezTo>
                    <a:pt x="311" y="374"/>
                    <a:pt x="308" y="375"/>
                    <a:pt x="305" y="375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8" y="356"/>
                    <a:pt x="311" y="356"/>
                    <a:pt x="314" y="355"/>
                  </a:cubicBezTo>
                  <a:lnTo>
                    <a:pt x="314" y="373"/>
                  </a:lnTo>
                  <a:close/>
                  <a:moveTo>
                    <a:pt x="305" y="228"/>
                  </a:moveTo>
                  <a:cubicBezTo>
                    <a:pt x="305" y="208"/>
                    <a:pt x="305" y="208"/>
                    <a:pt x="305" y="208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8" y="192"/>
                    <a:pt x="311" y="192"/>
                    <a:pt x="314" y="191"/>
                  </a:cubicBezTo>
                  <a:cubicBezTo>
                    <a:pt x="314" y="206"/>
                    <a:pt x="314" y="206"/>
                    <a:pt x="314" y="206"/>
                  </a:cubicBezTo>
                  <a:cubicBezTo>
                    <a:pt x="314" y="226"/>
                    <a:pt x="314" y="226"/>
                    <a:pt x="314" y="226"/>
                  </a:cubicBezTo>
                  <a:cubicBezTo>
                    <a:pt x="314" y="240"/>
                    <a:pt x="314" y="240"/>
                    <a:pt x="314" y="240"/>
                  </a:cubicBezTo>
                  <a:cubicBezTo>
                    <a:pt x="311" y="241"/>
                    <a:pt x="308" y="242"/>
                    <a:pt x="305" y="242"/>
                  </a:cubicBezTo>
                  <a:lnTo>
                    <a:pt x="305" y="228"/>
                  </a:lnTo>
                  <a:close/>
                  <a:moveTo>
                    <a:pt x="336" y="153"/>
                  </a:moveTo>
                  <a:cubicBezTo>
                    <a:pt x="339" y="152"/>
                    <a:pt x="343" y="151"/>
                    <a:pt x="347" y="150"/>
                  </a:cubicBezTo>
                  <a:cubicBezTo>
                    <a:pt x="347" y="166"/>
                    <a:pt x="347" y="166"/>
                    <a:pt x="347" y="166"/>
                  </a:cubicBezTo>
                  <a:cubicBezTo>
                    <a:pt x="343" y="167"/>
                    <a:pt x="339" y="168"/>
                    <a:pt x="336" y="168"/>
                  </a:cubicBezTo>
                  <a:lnTo>
                    <a:pt x="336" y="153"/>
                  </a:lnTo>
                  <a:close/>
                  <a:moveTo>
                    <a:pt x="368" y="112"/>
                  </a:moveTo>
                  <a:cubicBezTo>
                    <a:pt x="372" y="111"/>
                    <a:pt x="376" y="111"/>
                    <a:pt x="379" y="110"/>
                  </a:cubicBezTo>
                  <a:cubicBezTo>
                    <a:pt x="379" y="125"/>
                    <a:pt x="379" y="125"/>
                    <a:pt x="379" y="125"/>
                  </a:cubicBezTo>
                  <a:cubicBezTo>
                    <a:pt x="376" y="126"/>
                    <a:pt x="372" y="126"/>
                    <a:pt x="368" y="127"/>
                  </a:cubicBezTo>
                  <a:lnTo>
                    <a:pt x="368" y="112"/>
                  </a:lnTo>
                  <a:close/>
                  <a:moveTo>
                    <a:pt x="368" y="77"/>
                  </a:moveTo>
                  <a:cubicBezTo>
                    <a:pt x="372" y="76"/>
                    <a:pt x="376" y="75"/>
                    <a:pt x="379" y="74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2" y="93"/>
                    <a:pt x="368" y="94"/>
                  </a:cubicBezTo>
                  <a:lnTo>
                    <a:pt x="368" y="77"/>
                  </a:lnTo>
                  <a:close/>
                  <a:moveTo>
                    <a:pt x="379" y="144"/>
                  </a:moveTo>
                  <a:cubicBezTo>
                    <a:pt x="379" y="159"/>
                    <a:pt x="379" y="159"/>
                    <a:pt x="379" y="159"/>
                  </a:cubicBezTo>
                  <a:cubicBezTo>
                    <a:pt x="376" y="160"/>
                    <a:pt x="372" y="161"/>
                    <a:pt x="368" y="162"/>
                  </a:cubicBezTo>
                  <a:cubicBezTo>
                    <a:pt x="368" y="146"/>
                    <a:pt x="368" y="146"/>
                    <a:pt x="368" y="146"/>
                  </a:cubicBezTo>
                  <a:cubicBezTo>
                    <a:pt x="372" y="145"/>
                    <a:pt x="376" y="144"/>
                    <a:pt x="379" y="144"/>
                  </a:cubicBezTo>
                  <a:moveTo>
                    <a:pt x="379" y="193"/>
                  </a:moveTo>
                  <a:cubicBezTo>
                    <a:pt x="379" y="213"/>
                    <a:pt x="379" y="213"/>
                    <a:pt x="379" y="213"/>
                  </a:cubicBezTo>
                  <a:cubicBezTo>
                    <a:pt x="379" y="228"/>
                    <a:pt x="379" y="228"/>
                    <a:pt x="379" y="228"/>
                  </a:cubicBezTo>
                  <a:cubicBezTo>
                    <a:pt x="376" y="229"/>
                    <a:pt x="372" y="229"/>
                    <a:pt x="368" y="230"/>
                  </a:cubicBezTo>
                  <a:cubicBezTo>
                    <a:pt x="368" y="215"/>
                    <a:pt x="368" y="215"/>
                    <a:pt x="368" y="215"/>
                  </a:cubicBezTo>
                  <a:cubicBezTo>
                    <a:pt x="368" y="195"/>
                    <a:pt x="368" y="195"/>
                    <a:pt x="368" y="195"/>
                  </a:cubicBezTo>
                  <a:cubicBezTo>
                    <a:pt x="368" y="180"/>
                    <a:pt x="368" y="180"/>
                    <a:pt x="368" y="180"/>
                  </a:cubicBezTo>
                  <a:cubicBezTo>
                    <a:pt x="372" y="179"/>
                    <a:pt x="376" y="178"/>
                    <a:pt x="379" y="178"/>
                  </a:cubicBezTo>
                  <a:lnTo>
                    <a:pt x="379" y="193"/>
                  </a:lnTo>
                  <a:close/>
                  <a:moveTo>
                    <a:pt x="347" y="184"/>
                  </a:moveTo>
                  <a:cubicBezTo>
                    <a:pt x="347" y="199"/>
                    <a:pt x="347" y="199"/>
                    <a:pt x="347" y="199"/>
                  </a:cubicBezTo>
                  <a:cubicBezTo>
                    <a:pt x="347" y="219"/>
                    <a:pt x="347" y="219"/>
                    <a:pt x="347" y="219"/>
                  </a:cubicBezTo>
                  <a:cubicBezTo>
                    <a:pt x="347" y="234"/>
                    <a:pt x="347" y="234"/>
                    <a:pt x="347" y="234"/>
                  </a:cubicBezTo>
                  <a:cubicBezTo>
                    <a:pt x="343" y="235"/>
                    <a:pt x="339" y="235"/>
                    <a:pt x="336" y="236"/>
                  </a:cubicBezTo>
                  <a:cubicBezTo>
                    <a:pt x="336" y="221"/>
                    <a:pt x="336" y="221"/>
                    <a:pt x="336" y="221"/>
                  </a:cubicBezTo>
                  <a:cubicBezTo>
                    <a:pt x="336" y="202"/>
                    <a:pt x="336" y="202"/>
                    <a:pt x="336" y="202"/>
                  </a:cubicBezTo>
                  <a:cubicBezTo>
                    <a:pt x="336" y="186"/>
                    <a:pt x="336" y="186"/>
                    <a:pt x="336" y="186"/>
                  </a:cubicBezTo>
                  <a:cubicBezTo>
                    <a:pt x="339" y="186"/>
                    <a:pt x="343" y="185"/>
                    <a:pt x="347" y="184"/>
                  </a:cubicBezTo>
                  <a:moveTo>
                    <a:pt x="368" y="280"/>
                  </a:moveTo>
                  <a:cubicBezTo>
                    <a:pt x="368" y="263"/>
                    <a:pt x="368" y="263"/>
                    <a:pt x="368" y="263"/>
                  </a:cubicBezTo>
                  <a:cubicBezTo>
                    <a:pt x="368" y="247"/>
                    <a:pt x="368" y="247"/>
                    <a:pt x="368" y="247"/>
                  </a:cubicBezTo>
                  <a:cubicBezTo>
                    <a:pt x="372" y="246"/>
                    <a:pt x="376" y="246"/>
                    <a:pt x="379" y="245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9" y="278"/>
                    <a:pt x="379" y="278"/>
                    <a:pt x="379" y="278"/>
                  </a:cubicBezTo>
                  <a:cubicBezTo>
                    <a:pt x="379" y="294"/>
                    <a:pt x="379" y="294"/>
                    <a:pt x="379" y="294"/>
                  </a:cubicBezTo>
                  <a:cubicBezTo>
                    <a:pt x="376" y="295"/>
                    <a:pt x="372" y="296"/>
                    <a:pt x="368" y="296"/>
                  </a:cubicBezTo>
                  <a:lnTo>
                    <a:pt x="368" y="280"/>
                  </a:lnTo>
                  <a:close/>
                  <a:moveTo>
                    <a:pt x="379" y="43"/>
                  </a:moveTo>
                  <a:cubicBezTo>
                    <a:pt x="379" y="59"/>
                    <a:pt x="379" y="59"/>
                    <a:pt x="379" y="59"/>
                  </a:cubicBezTo>
                  <a:cubicBezTo>
                    <a:pt x="376" y="60"/>
                    <a:pt x="372" y="61"/>
                    <a:pt x="368" y="62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72" y="45"/>
                    <a:pt x="376" y="44"/>
                    <a:pt x="379" y="43"/>
                  </a:cubicBezTo>
                  <a:moveTo>
                    <a:pt x="336" y="53"/>
                  </a:moveTo>
                  <a:cubicBezTo>
                    <a:pt x="339" y="52"/>
                    <a:pt x="343" y="52"/>
                    <a:pt x="347" y="51"/>
                  </a:cubicBezTo>
                  <a:cubicBezTo>
                    <a:pt x="347" y="67"/>
                    <a:pt x="347" y="67"/>
                    <a:pt x="347" y="67"/>
                  </a:cubicBezTo>
                  <a:cubicBezTo>
                    <a:pt x="343" y="68"/>
                    <a:pt x="339" y="68"/>
                    <a:pt x="336" y="69"/>
                  </a:cubicBezTo>
                  <a:lnTo>
                    <a:pt x="336" y="53"/>
                  </a:lnTo>
                  <a:close/>
                  <a:moveTo>
                    <a:pt x="347" y="99"/>
                  </a:moveTo>
                  <a:cubicBezTo>
                    <a:pt x="347" y="117"/>
                    <a:pt x="347" y="117"/>
                    <a:pt x="347" y="117"/>
                  </a:cubicBezTo>
                  <a:cubicBezTo>
                    <a:pt x="347" y="132"/>
                    <a:pt x="347" y="132"/>
                    <a:pt x="347" y="132"/>
                  </a:cubicBezTo>
                  <a:cubicBezTo>
                    <a:pt x="343" y="133"/>
                    <a:pt x="339" y="134"/>
                    <a:pt x="336" y="134"/>
                  </a:cubicBezTo>
                  <a:cubicBezTo>
                    <a:pt x="336" y="119"/>
                    <a:pt x="336" y="119"/>
                    <a:pt x="336" y="119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9" y="101"/>
                    <a:pt x="343" y="100"/>
                    <a:pt x="347" y="99"/>
                  </a:cubicBezTo>
                  <a:moveTo>
                    <a:pt x="314" y="124"/>
                  </a:moveTo>
                  <a:cubicBezTo>
                    <a:pt x="314" y="140"/>
                    <a:pt x="314" y="140"/>
                    <a:pt x="314" y="140"/>
                  </a:cubicBezTo>
                  <a:cubicBezTo>
                    <a:pt x="314" y="158"/>
                    <a:pt x="314" y="158"/>
                    <a:pt x="314" y="158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1" y="174"/>
                    <a:pt x="308" y="175"/>
                    <a:pt x="305" y="175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42"/>
                    <a:pt x="305" y="142"/>
                    <a:pt x="305" y="142"/>
                  </a:cubicBezTo>
                  <a:cubicBezTo>
                    <a:pt x="305" y="127"/>
                    <a:pt x="305" y="127"/>
                    <a:pt x="305" y="127"/>
                  </a:cubicBezTo>
                  <a:cubicBezTo>
                    <a:pt x="308" y="126"/>
                    <a:pt x="311" y="125"/>
                    <a:pt x="314" y="124"/>
                  </a:cubicBezTo>
                  <a:moveTo>
                    <a:pt x="274" y="70"/>
                  </a:moveTo>
                  <a:cubicBezTo>
                    <a:pt x="277" y="69"/>
                    <a:pt x="280" y="68"/>
                    <a:pt x="283" y="67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0" y="84"/>
                    <a:pt x="277" y="85"/>
                    <a:pt x="274" y="86"/>
                  </a:cubicBezTo>
                  <a:lnTo>
                    <a:pt x="274" y="70"/>
                  </a:lnTo>
                  <a:close/>
                  <a:moveTo>
                    <a:pt x="274" y="100"/>
                  </a:moveTo>
                  <a:cubicBezTo>
                    <a:pt x="277" y="99"/>
                    <a:pt x="280" y="98"/>
                    <a:pt x="283" y="98"/>
                  </a:cubicBezTo>
                  <a:cubicBezTo>
                    <a:pt x="283" y="115"/>
                    <a:pt x="283" y="115"/>
                    <a:pt x="283" y="115"/>
                  </a:cubicBezTo>
                  <a:cubicBezTo>
                    <a:pt x="280" y="116"/>
                    <a:pt x="277" y="116"/>
                    <a:pt x="274" y="117"/>
                  </a:cubicBezTo>
                  <a:lnTo>
                    <a:pt x="274" y="100"/>
                  </a:lnTo>
                  <a:close/>
                  <a:moveTo>
                    <a:pt x="274" y="200"/>
                  </a:moveTo>
                  <a:cubicBezTo>
                    <a:pt x="274" y="183"/>
                    <a:pt x="274" y="183"/>
                    <a:pt x="274" y="183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74" y="134"/>
                    <a:pt x="274" y="134"/>
                    <a:pt x="274" y="134"/>
                  </a:cubicBezTo>
                  <a:cubicBezTo>
                    <a:pt x="277" y="133"/>
                    <a:pt x="280" y="133"/>
                    <a:pt x="283" y="132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3" y="165"/>
                    <a:pt x="283" y="165"/>
                    <a:pt x="283" y="165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3" y="198"/>
                    <a:pt x="283" y="198"/>
                    <a:pt x="283" y="198"/>
                  </a:cubicBezTo>
                  <a:cubicBezTo>
                    <a:pt x="283" y="213"/>
                    <a:pt x="283" y="213"/>
                    <a:pt x="283" y="213"/>
                  </a:cubicBezTo>
                  <a:cubicBezTo>
                    <a:pt x="280" y="214"/>
                    <a:pt x="277" y="214"/>
                    <a:pt x="274" y="215"/>
                  </a:cubicBezTo>
                  <a:lnTo>
                    <a:pt x="274" y="200"/>
                  </a:lnTo>
                  <a:close/>
                  <a:moveTo>
                    <a:pt x="274" y="234"/>
                  </a:moveTo>
                  <a:cubicBezTo>
                    <a:pt x="277" y="233"/>
                    <a:pt x="280" y="233"/>
                    <a:pt x="283" y="232"/>
                  </a:cubicBezTo>
                  <a:cubicBezTo>
                    <a:pt x="283" y="247"/>
                    <a:pt x="283" y="247"/>
                    <a:pt x="283" y="24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79"/>
                    <a:pt x="283" y="279"/>
                    <a:pt x="283" y="279"/>
                  </a:cubicBezTo>
                  <a:cubicBezTo>
                    <a:pt x="283" y="295"/>
                    <a:pt x="283" y="295"/>
                    <a:pt x="283" y="295"/>
                  </a:cubicBezTo>
                  <a:cubicBezTo>
                    <a:pt x="283" y="312"/>
                    <a:pt x="283" y="312"/>
                    <a:pt x="283" y="312"/>
                  </a:cubicBezTo>
                  <a:cubicBezTo>
                    <a:pt x="283" y="326"/>
                    <a:pt x="283" y="326"/>
                    <a:pt x="283" y="326"/>
                  </a:cubicBezTo>
                  <a:cubicBezTo>
                    <a:pt x="283" y="346"/>
                    <a:pt x="283" y="346"/>
                    <a:pt x="283" y="346"/>
                  </a:cubicBezTo>
                  <a:cubicBezTo>
                    <a:pt x="280" y="346"/>
                    <a:pt x="277" y="347"/>
                    <a:pt x="274" y="348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274" y="281"/>
                    <a:pt x="274" y="281"/>
                    <a:pt x="274" y="281"/>
                  </a:cubicBezTo>
                  <a:cubicBezTo>
                    <a:pt x="274" y="265"/>
                    <a:pt x="274" y="265"/>
                    <a:pt x="274" y="265"/>
                  </a:cubicBezTo>
                  <a:cubicBezTo>
                    <a:pt x="274" y="249"/>
                    <a:pt x="274" y="249"/>
                    <a:pt x="274" y="249"/>
                  </a:cubicBezTo>
                  <a:lnTo>
                    <a:pt x="274" y="234"/>
                  </a:lnTo>
                  <a:close/>
                  <a:moveTo>
                    <a:pt x="244" y="333"/>
                  </a:moveTo>
                  <a:cubicBezTo>
                    <a:pt x="247" y="332"/>
                    <a:pt x="250" y="332"/>
                    <a:pt x="253" y="331"/>
                  </a:cubicBezTo>
                  <a:cubicBezTo>
                    <a:pt x="253" y="352"/>
                    <a:pt x="253" y="352"/>
                    <a:pt x="253" y="352"/>
                  </a:cubicBezTo>
                  <a:cubicBezTo>
                    <a:pt x="250" y="352"/>
                    <a:pt x="247" y="353"/>
                    <a:pt x="244" y="354"/>
                  </a:cubicBezTo>
                  <a:lnTo>
                    <a:pt x="244" y="333"/>
                  </a:lnTo>
                  <a:close/>
                  <a:moveTo>
                    <a:pt x="253" y="269"/>
                  </a:moveTo>
                  <a:cubicBezTo>
                    <a:pt x="253" y="286"/>
                    <a:pt x="253" y="286"/>
                    <a:pt x="253" y="286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3" y="318"/>
                    <a:pt x="253" y="318"/>
                    <a:pt x="253" y="318"/>
                  </a:cubicBezTo>
                  <a:cubicBezTo>
                    <a:pt x="250" y="319"/>
                    <a:pt x="247" y="320"/>
                    <a:pt x="244" y="320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288"/>
                    <a:pt x="244" y="288"/>
                    <a:pt x="244" y="288"/>
                  </a:cubicBezTo>
                  <a:cubicBezTo>
                    <a:pt x="244" y="272"/>
                    <a:pt x="244" y="272"/>
                    <a:pt x="244" y="272"/>
                  </a:cubicBezTo>
                  <a:cubicBezTo>
                    <a:pt x="247" y="271"/>
                    <a:pt x="250" y="270"/>
                    <a:pt x="253" y="269"/>
                  </a:cubicBezTo>
                  <a:moveTo>
                    <a:pt x="166" y="276"/>
                  </a:moveTo>
                  <a:cubicBezTo>
                    <a:pt x="49" y="309"/>
                    <a:pt x="14" y="337"/>
                    <a:pt x="4" y="347"/>
                  </a:cubicBezTo>
                  <a:cubicBezTo>
                    <a:pt x="4" y="332"/>
                    <a:pt x="4" y="332"/>
                    <a:pt x="4" y="332"/>
                  </a:cubicBezTo>
                  <a:cubicBezTo>
                    <a:pt x="30" y="305"/>
                    <a:pt x="90" y="281"/>
                    <a:pt x="166" y="260"/>
                  </a:cubicBezTo>
                  <a:cubicBezTo>
                    <a:pt x="168" y="260"/>
                    <a:pt x="171" y="259"/>
                    <a:pt x="174" y="258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1" y="274"/>
                    <a:pt x="168" y="275"/>
                    <a:pt x="166" y="276"/>
                  </a:cubicBezTo>
                  <a:moveTo>
                    <a:pt x="191" y="332"/>
                  </a:moveTo>
                  <a:cubicBezTo>
                    <a:pt x="191" y="315"/>
                    <a:pt x="191" y="315"/>
                    <a:pt x="191" y="315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84"/>
                    <a:pt x="191" y="284"/>
                    <a:pt x="191" y="284"/>
                  </a:cubicBezTo>
                  <a:cubicBezTo>
                    <a:pt x="193" y="284"/>
                    <a:pt x="196" y="283"/>
                    <a:pt x="199" y="28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199" y="313"/>
                    <a:pt x="199" y="313"/>
                    <a:pt x="199" y="313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196" y="331"/>
                    <a:pt x="193" y="332"/>
                    <a:pt x="191" y="332"/>
                  </a:cubicBezTo>
                  <a:moveTo>
                    <a:pt x="199" y="376"/>
                  </a:moveTo>
                  <a:cubicBezTo>
                    <a:pt x="199" y="396"/>
                    <a:pt x="199" y="396"/>
                    <a:pt x="199" y="396"/>
                  </a:cubicBezTo>
                  <a:cubicBezTo>
                    <a:pt x="196" y="396"/>
                    <a:pt x="193" y="397"/>
                    <a:pt x="191" y="39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3" y="377"/>
                    <a:pt x="196" y="376"/>
                    <a:pt x="199" y="376"/>
                  </a:cubicBezTo>
                  <a:moveTo>
                    <a:pt x="166" y="403"/>
                  </a:moveTo>
                  <a:cubicBezTo>
                    <a:pt x="62" y="427"/>
                    <a:pt x="16" y="447"/>
                    <a:pt x="4" y="454"/>
                  </a:cubicBezTo>
                  <a:cubicBezTo>
                    <a:pt x="4" y="438"/>
                    <a:pt x="4" y="438"/>
                    <a:pt x="4" y="438"/>
                  </a:cubicBezTo>
                  <a:cubicBezTo>
                    <a:pt x="39" y="417"/>
                    <a:pt x="97" y="398"/>
                    <a:pt x="166" y="383"/>
                  </a:cubicBezTo>
                  <a:cubicBezTo>
                    <a:pt x="168" y="382"/>
                    <a:pt x="171" y="382"/>
                    <a:pt x="174" y="381"/>
                  </a:cubicBezTo>
                  <a:cubicBezTo>
                    <a:pt x="174" y="401"/>
                    <a:pt x="174" y="401"/>
                    <a:pt x="174" y="401"/>
                  </a:cubicBezTo>
                  <a:cubicBezTo>
                    <a:pt x="171" y="402"/>
                    <a:pt x="168" y="402"/>
                    <a:pt x="166" y="403"/>
                  </a:cubicBezTo>
                  <a:moveTo>
                    <a:pt x="191" y="412"/>
                  </a:moveTo>
                  <a:cubicBezTo>
                    <a:pt x="193" y="411"/>
                    <a:pt x="196" y="411"/>
                    <a:pt x="199" y="41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196" y="429"/>
                    <a:pt x="193" y="429"/>
                    <a:pt x="191" y="430"/>
                  </a:cubicBezTo>
                  <a:lnTo>
                    <a:pt x="191" y="412"/>
                  </a:lnTo>
                  <a:close/>
                  <a:moveTo>
                    <a:pt x="199" y="460"/>
                  </a:moveTo>
                  <a:cubicBezTo>
                    <a:pt x="196" y="461"/>
                    <a:pt x="193" y="461"/>
                    <a:pt x="191" y="462"/>
                  </a:cubicBezTo>
                  <a:cubicBezTo>
                    <a:pt x="191" y="445"/>
                    <a:pt x="191" y="445"/>
                    <a:pt x="191" y="445"/>
                  </a:cubicBezTo>
                  <a:cubicBezTo>
                    <a:pt x="193" y="444"/>
                    <a:pt x="196" y="444"/>
                    <a:pt x="199" y="444"/>
                  </a:cubicBezTo>
                  <a:lnTo>
                    <a:pt x="199" y="460"/>
                  </a:lnTo>
                  <a:close/>
                  <a:moveTo>
                    <a:pt x="216" y="425"/>
                  </a:moveTo>
                  <a:cubicBezTo>
                    <a:pt x="216" y="407"/>
                    <a:pt x="216" y="407"/>
                    <a:pt x="216" y="407"/>
                  </a:cubicBezTo>
                  <a:cubicBezTo>
                    <a:pt x="219" y="406"/>
                    <a:pt x="222" y="406"/>
                    <a:pt x="224" y="405"/>
                  </a:cubicBezTo>
                  <a:cubicBezTo>
                    <a:pt x="224" y="423"/>
                    <a:pt x="224" y="423"/>
                    <a:pt x="224" y="423"/>
                  </a:cubicBezTo>
                  <a:cubicBezTo>
                    <a:pt x="222" y="424"/>
                    <a:pt x="219" y="424"/>
                    <a:pt x="216" y="425"/>
                  </a:cubicBezTo>
                  <a:moveTo>
                    <a:pt x="253" y="419"/>
                  </a:moveTo>
                  <a:cubicBezTo>
                    <a:pt x="250" y="419"/>
                    <a:pt x="247" y="420"/>
                    <a:pt x="244" y="420"/>
                  </a:cubicBezTo>
                  <a:cubicBezTo>
                    <a:pt x="244" y="402"/>
                    <a:pt x="244" y="402"/>
                    <a:pt x="244" y="402"/>
                  </a:cubicBezTo>
                  <a:cubicBezTo>
                    <a:pt x="244" y="386"/>
                    <a:pt x="244" y="386"/>
                    <a:pt x="244" y="386"/>
                  </a:cubicBezTo>
                  <a:cubicBezTo>
                    <a:pt x="237" y="388"/>
                    <a:pt x="231" y="389"/>
                    <a:pt x="224" y="390"/>
                  </a:cubicBezTo>
                  <a:cubicBezTo>
                    <a:pt x="222" y="391"/>
                    <a:pt x="219" y="391"/>
                    <a:pt x="216" y="392"/>
                  </a:cubicBezTo>
                  <a:cubicBezTo>
                    <a:pt x="216" y="372"/>
                    <a:pt x="216" y="372"/>
                    <a:pt x="216" y="372"/>
                  </a:cubicBezTo>
                  <a:cubicBezTo>
                    <a:pt x="216" y="359"/>
                    <a:pt x="216" y="359"/>
                    <a:pt x="216" y="359"/>
                  </a:cubicBezTo>
                  <a:cubicBezTo>
                    <a:pt x="216" y="339"/>
                    <a:pt x="216" y="339"/>
                    <a:pt x="216" y="339"/>
                  </a:cubicBezTo>
                  <a:cubicBezTo>
                    <a:pt x="216" y="326"/>
                    <a:pt x="216" y="326"/>
                    <a:pt x="216" y="326"/>
                  </a:cubicBezTo>
                  <a:cubicBezTo>
                    <a:pt x="216" y="309"/>
                    <a:pt x="216" y="309"/>
                    <a:pt x="216" y="309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6" y="278"/>
                    <a:pt x="216" y="278"/>
                    <a:pt x="216" y="278"/>
                  </a:cubicBezTo>
                  <a:cubicBezTo>
                    <a:pt x="216" y="262"/>
                    <a:pt x="216" y="262"/>
                    <a:pt x="216" y="262"/>
                  </a:cubicBezTo>
                  <a:cubicBezTo>
                    <a:pt x="216" y="247"/>
                    <a:pt x="216" y="247"/>
                    <a:pt x="216" y="247"/>
                  </a:cubicBezTo>
                  <a:cubicBezTo>
                    <a:pt x="219" y="247"/>
                    <a:pt x="222" y="246"/>
                    <a:pt x="224" y="245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4" y="292"/>
                    <a:pt x="224" y="292"/>
                    <a:pt x="224" y="292"/>
                  </a:cubicBezTo>
                  <a:cubicBezTo>
                    <a:pt x="224" y="307"/>
                    <a:pt x="224" y="307"/>
                    <a:pt x="224" y="307"/>
                  </a:cubicBezTo>
                  <a:cubicBezTo>
                    <a:pt x="224" y="325"/>
                    <a:pt x="224" y="325"/>
                    <a:pt x="224" y="325"/>
                  </a:cubicBezTo>
                  <a:cubicBezTo>
                    <a:pt x="224" y="337"/>
                    <a:pt x="224" y="337"/>
                    <a:pt x="224" y="337"/>
                  </a:cubicBezTo>
                  <a:cubicBezTo>
                    <a:pt x="224" y="358"/>
                    <a:pt x="224" y="358"/>
                    <a:pt x="224" y="358"/>
                  </a:cubicBezTo>
                  <a:cubicBezTo>
                    <a:pt x="224" y="371"/>
                    <a:pt x="224" y="371"/>
                    <a:pt x="224" y="371"/>
                  </a:cubicBezTo>
                  <a:cubicBezTo>
                    <a:pt x="231" y="369"/>
                    <a:pt x="237" y="368"/>
                    <a:pt x="244" y="367"/>
                  </a:cubicBezTo>
                  <a:cubicBezTo>
                    <a:pt x="247" y="367"/>
                    <a:pt x="250" y="366"/>
                    <a:pt x="253" y="365"/>
                  </a:cubicBezTo>
                  <a:cubicBezTo>
                    <a:pt x="253" y="384"/>
                    <a:pt x="253" y="384"/>
                    <a:pt x="253" y="384"/>
                  </a:cubicBezTo>
                  <a:cubicBezTo>
                    <a:pt x="253" y="400"/>
                    <a:pt x="253" y="400"/>
                    <a:pt x="253" y="400"/>
                  </a:cubicBezTo>
                  <a:lnTo>
                    <a:pt x="253" y="419"/>
                  </a:lnTo>
                  <a:close/>
                  <a:moveTo>
                    <a:pt x="274" y="381"/>
                  </a:moveTo>
                  <a:cubicBezTo>
                    <a:pt x="274" y="362"/>
                    <a:pt x="274" y="362"/>
                    <a:pt x="274" y="362"/>
                  </a:cubicBezTo>
                  <a:cubicBezTo>
                    <a:pt x="277" y="361"/>
                    <a:pt x="280" y="361"/>
                    <a:pt x="283" y="360"/>
                  </a:cubicBezTo>
                  <a:cubicBezTo>
                    <a:pt x="283" y="379"/>
                    <a:pt x="283" y="379"/>
                    <a:pt x="283" y="379"/>
                  </a:cubicBezTo>
                  <a:cubicBezTo>
                    <a:pt x="280" y="379"/>
                    <a:pt x="277" y="380"/>
                    <a:pt x="274" y="381"/>
                  </a:cubicBezTo>
                  <a:moveTo>
                    <a:pt x="314" y="409"/>
                  </a:moveTo>
                  <a:cubicBezTo>
                    <a:pt x="311" y="409"/>
                    <a:pt x="308" y="410"/>
                    <a:pt x="305" y="410"/>
                  </a:cubicBezTo>
                  <a:cubicBezTo>
                    <a:pt x="305" y="392"/>
                    <a:pt x="305" y="392"/>
                    <a:pt x="305" y="392"/>
                  </a:cubicBezTo>
                  <a:cubicBezTo>
                    <a:pt x="308" y="392"/>
                    <a:pt x="311" y="391"/>
                    <a:pt x="314" y="391"/>
                  </a:cubicBezTo>
                  <a:lnTo>
                    <a:pt x="314" y="409"/>
                  </a:lnTo>
                  <a:close/>
                  <a:moveTo>
                    <a:pt x="379" y="399"/>
                  </a:moveTo>
                  <a:cubicBezTo>
                    <a:pt x="376" y="400"/>
                    <a:pt x="372" y="400"/>
                    <a:pt x="368" y="401"/>
                  </a:cubicBezTo>
                  <a:cubicBezTo>
                    <a:pt x="368" y="383"/>
                    <a:pt x="368" y="383"/>
                    <a:pt x="368" y="383"/>
                  </a:cubicBezTo>
                  <a:cubicBezTo>
                    <a:pt x="368" y="365"/>
                    <a:pt x="368" y="365"/>
                    <a:pt x="368" y="365"/>
                  </a:cubicBezTo>
                  <a:cubicBezTo>
                    <a:pt x="361" y="366"/>
                    <a:pt x="354" y="367"/>
                    <a:pt x="347" y="368"/>
                  </a:cubicBezTo>
                  <a:cubicBezTo>
                    <a:pt x="343" y="369"/>
                    <a:pt x="339" y="369"/>
                    <a:pt x="336" y="370"/>
                  </a:cubicBezTo>
                  <a:cubicBezTo>
                    <a:pt x="336" y="352"/>
                    <a:pt x="336" y="352"/>
                    <a:pt x="336" y="352"/>
                  </a:cubicBezTo>
                  <a:cubicBezTo>
                    <a:pt x="339" y="351"/>
                    <a:pt x="343" y="351"/>
                    <a:pt x="347" y="350"/>
                  </a:cubicBezTo>
                  <a:cubicBezTo>
                    <a:pt x="354" y="349"/>
                    <a:pt x="361" y="348"/>
                    <a:pt x="368" y="347"/>
                  </a:cubicBezTo>
                  <a:cubicBezTo>
                    <a:pt x="368" y="331"/>
                    <a:pt x="368" y="331"/>
                    <a:pt x="368" y="331"/>
                  </a:cubicBezTo>
                  <a:cubicBezTo>
                    <a:pt x="368" y="312"/>
                    <a:pt x="368" y="312"/>
                    <a:pt x="368" y="312"/>
                  </a:cubicBezTo>
                  <a:cubicBezTo>
                    <a:pt x="372" y="311"/>
                    <a:pt x="376" y="310"/>
                    <a:pt x="379" y="310"/>
                  </a:cubicBezTo>
                  <a:cubicBezTo>
                    <a:pt x="379" y="329"/>
                    <a:pt x="379" y="329"/>
                    <a:pt x="379" y="329"/>
                  </a:cubicBezTo>
                  <a:cubicBezTo>
                    <a:pt x="379" y="346"/>
                    <a:pt x="379" y="346"/>
                    <a:pt x="379" y="346"/>
                  </a:cubicBezTo>
                  <a:cubicBezTo>
                    <a:pt x="379" y="363"/>
                    <a:pt x="379" y="363"/>
                    <a:pt x="379" y="363"/>
                  </a:cubicBezTo>
                  <a:cubicBezTo>
                    <a:pt x="379" y="382"/>
                    <a:pt x="379" y="382"/>
                    <a:pt x="379" y="382"/>
                  </a:cubicBezTo>
                  <a:lnTo>
                    <a:pt x="379" y="399"/>
                  </a:lnTo>
                  <a:close/>
                  <a:moveTo>
                    <a:pt x="404" y="359"/>
                  </a:moveTo>
                  <a:cubicBezTo>
                    <a:pt x="404" y="342"/>
                    <a:pt x="404" y="342"/>
                    <a:pt x="404" y="342"/>
                  </a:cubicBezTo>
                  <a:cubicBezTo>
                    <a:pt x="404" y="325"/>
                    <a:pt x="404" y="325"/>
                    <a:pt x="404" y="325"/>
                  </a:cubicBezTo>
                  <a:cubicBezTo>
                    <a:pt x="404" y="306"/>
                    <a:pt x="404" y="306"/>
                    <a:pt x="404" y="306"/>
                  </a:cubicBezTo>
                  <a:cubicBezTo>
                    <a:pt x="408" y="306"/>
                    <a:pt x="412" y="305"/>
                    <a:pt x="417" y="30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7" y="341"/>
                    <a:pt x="417" y="341"/>
                    <a:pt x="417" y="341"/>
                  </a:cubicBezTo>
                  <a:cubicBezTo>
                    <a:pt x="417" y="358"/>
                    <a:pt x="417" y="358"/>
                    <a:pt x="417" y="358"/>
                  </a:cubicBezTo>
                  <a:cubicBezTo>
                    <a:pt x="412" y="358"/>
                    <a:pt x="408" y="359"/>
                    <a:pt x="404" y="359"/>
                  </a:cubicBezTo>
                  <a:moveTo>
                    <a:pt x="456" y="352"/>
                  </a:moveTo>
                  <a:cubicBezTo>
                    <a:pt x="451" y="353"/>
                    <a:pt x="446" y="354"/>
                    <a:pt x="441" y="354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46" y="337"/>
                    <a:pt x="451" y="337"/>
                    <a:pt x="456" y="336"/>
                  </a:cubicBezTo>
                  <a:lnTo>
                    <a:pt x="456" y="352"/>
                  </a:lnTo>
                  <a:close/>
                  <a:moveTo>
                    <a:pt x="456" y="317"/>
                  </a:moveTo>
                  <a:cubicBezTo>
                    <a:pt x="451" y="318"/>
                    <a:pt x="446" y="319"/>
                    <a:pt x="441" y="320"/>
                  </a:cubicBezTo>
                  <a:cubicBezTo>
                    <a:pt x="441" y="301"/>
                    <a:pt x="441" y="301"/>
                    <a:pt x="441" y="301"/>
                  </a:cubicBezTo>
                  <a:cubicBezTo>
                    <a:pt x="446" y="301"/>
                    <a:pt x="451" y="300"/>
                    <a:pt x="456" y="299"/>
                  </a:cubicBezTo>
                  <a:lnTo>
                    <a:pt x="456" y="317"/>
                  </a:lnTo>
                  <a:close/>
                  <a:moveTo>
                    <a:pt x="456" y="282"/>
                  </a:moveTo>
                  <a:cubicBezTo>
                    <a:pt x="451" y="283"/>
                    <a:pt x="446" y="283"/>
                    <a:pt x="441" y="284"/>
                  </a:cubicBezTo>
                  <a:cubicBezTo>
                    <a:pt x="441" y="269"/>
                    <a:pt x="441" y="269"/>
                    <a:pt x="441" y="269"/>
                  </a:cubicBezTo>
                  <a:cubicBezTo>
                    <a:pt x="446" y="268"/>
                    <a:pt x="451" y="267"/>
                    <a:pt x="456" y="266"/>
                  </a:cubicBezTo>
                  <a:lnTo>
                    <a:pt x="456" y="282"/>
                  </a:lnTo>
                  <a:close/>
                  <a:moveTo>
                    <a:pt x="456" y="215"/>
                  </a:moveTo>
                  <a:cubicBezTo>
                    <a:pt x="456" y="233"/>
                    <a:pt x="456" y="233"/>
                    <a:pt x="456" y="233"/>
                  </a:cubicBezTo>
                  <a:cubicBezTo>
                    <a:pt x="456" y="249"/>
                    <a:pt x="456" y="249"/>
                    <a:pt x="456" y="249"/>
                  </a:cubicBezTo>
                  <a:cubicBezTo>
                    <a:pt x="451" y="250"/>
                    <a:pt x="446" y="251"/>
                    <a:pt x="441" y="251"/>
                  </a:cubicBezTo>
                  <a:cubicBezTo>
                    <a:pt x="441" y="235"/>
                    <a:pt x="441" y="235"/>
                    <a:pt x="441" y="235"/>
                  </a:cubicBezTo>
                  <a:cubicBezTo>
                    <a:pt x="441" y="217"/>
                    <a:pt x="441" y="217"/>
                    <a:pt x="441" y="217"/>
                  </a:cubicBezTo>
                  <a:cubicBezTo>
                    <a:pt x="441" y="203"/>
                    <a:pt x="441" y="203"/>
                    <a:pt x="441" y="203"/>
                  </a:cubicBezTo>
                  <a:cubicBezTo>
                    <a:pt x="446" y="202"/>
                    <a:pt x="451" y="201"/>
                    <a:pt x="456" y="200"/>
                  </a:cubicBezTo>
                  <a:lnTo>
                    <a:pt x="456" y="215"/>
                  </a:lnTo>
                  <a:close/>
                  <a:moveTo>
                    <a:pt x="456" y="145"/>
                  </a:moveTo>
                  <a:cubicBezTo>
                    <a:pt x="456" y="164"/>
                    <a:pt x="456" y="164"/>
                    <a:pt x="456" y="164"/>
                  </a:cubicBezTo>
                  <a:cubicBezTo>
                    <a:pt x="456" y="180"/>
                    <a:pt x="456" y="180"/>
                    <a:pt x="456" y="180"/>
                  </a:cubicBezTo>
                  <a:cubicBezTo>
                    <a:pt x="451" y="181"/>
                    <a:pt x="446" y="181"/>
                    <a:pt x="441" y="182"/>
                  </a:cubicBezTo>
                  <a:cubicBezTo>
                    <a:pt x="441" y="166"/>
                    <a:pt x="441" y="166"/>
                    <a:pt x="441" y="166"/>
                  </a:cubicBezTo>
                  <a:cubicBezTo>
                    <a:pt x="441" y="148"/>
                    <a:pt x="441" y="148"/>
                    <a:pt x="441" y="148"/>
                  </a:cubicBezTo>
                  <a:cubicBezTo>
                    <a:pt x="441" y="132"/>
                    <a:pt x="441" y="132"/>
                    <a:pt x="441" y="132"/>
                  </a:cubicBezTo>
                  <a:cubicBezTo>
                    <a:pt x="446" y="131"/>
                    <a:pt x="451" y="130"/>
                    <a:pt x="456" y="129"/>
                  </a:cubicBezTo>
                  <a:lnTo>
                    <a:pt x="456" y="145"/>
                  </a:lnTo>
                  <a:close/>
                  <a:moveTo>
                    <a:pt x="456" y="76"/>
                  </a:moveTo>
                  <a:cubicBezTo>
                    <a:pt x="456" y="95"/>
                    <a:pt x="456" y="95"/>
                    <a:pt x="456" y="95"/>
                  </a:cubicBezTo>
                  <a:cubicBezTo>
                    <a:pt x="456" y="110"/>
                    <a:pt x="456" y="110"/>
                    <a:pt x="456" y="110"/>
                  </a:cubicBezTo>
                  <a:cubicBezTo>
                    <a:pt x="451" y="111"/>
                    <a:pt x="446" y="112"/>
                    <a:pt x="441" y="113"/>
                  </a:cubicBezTo>
                  <a:cubicBezTo>
                    <a:pt x="441" y="98"/>
                    <a:pt x="441" y="98"/>
                    <a:pt x="441" y="98"/>
                  </a:cubicBezTo>
                  <a:cubicBezTo>
                    <a:pt x="441" y="79"/>
                    <a:pt x="441" y="79"/>
                    <a:pt x="441" y="79"/>
                  </a:cubicBezTo>
                  <a:cubicBezTo>
                    <a:pt x="441" y="61"/>
                    <a:pt x="441" y="61"/>
                    <a:pt x="441" y="61"/>
                  </a:cubicBezTo>
                  <a:cubicBezTo>
                    <a:pt x="446" y="60"/>
                    <a:pt x="451" y="59"/>
                    <a:pt x="456" y="58"/>
                  </a:cubicBezTo>
                  <a:lnTo>
                    <a:pt x="456" y="76"/>
                  </a:lnTo>
                  <a:close/>
                  <a:moveTo>
                    <a:pt x="456" y="43"/>
                  </a:moveTo>
                  <a:cubicBezTo>
                    <a:pt x="451" y="44"/>
                    <a:pt x="446" y="45"/>
                    <a:pt x="441" y="46"/>
                  </a:cubicBezTo>
                  <a:cubicBezTo>
                    <a:pt x="441" y="30"/>
                    <a:pt x="441" y="30"/>
                    <a:pt x="441" y="30"/>
                  </a:cubicBezTo>
                  <a:cubicBezTo>
                    <a:pt x="446" y="29"/>
                    <a:pt x="451" y="28"/>
                    <a:pt x="456" y="27"/>
                  </a:cubicBezTo>
                  <a:lnTo>
                    <a:pt x="456" y="43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5" name="Freeform 834"/>
            <p:cNvSpPr>
              <a:spLocks/>
            </p:cNvSpPr>
            <p:nvPr/>
          </p:nvSpPr>
          <p:spPr bwMode="auto">
            <a:xfrm>
              <a:off x="2020" y="2789"/>
              <a:ext cx="19" cy="4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" y="17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20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cubicBezTo>
                    <a:pt x="3" y="19"/>
                    <a:pt x="6" y="18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3" y="2"/>
                    <a:pt x="0" y="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6" name="Rectangle 835"/>
            <p:cNvSpPr>
              <a:spLocks noChangeArrowheads="1"/>
            </p:cNvSpPr>
            <p:nvPr/>
          </p:nvSpPr>
          <p:spPr bwMode="auto">
            <a:xfrm>
              <a:off x="3098" y="3405"/>
              <a:ext cx="47" cy="49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7" name="Rectangle 836"/>
            <p:cNvSpPr>
              <a:spLocks noChangeArrowheads="1"/>
            </p:cNvSpPr>
            <p:nvPr/>
          </p:nvSpPr>
          <p:spPr bwMode="auto">
            <a:xfrm>
              <a:off x="3098" y="2243"/>
              <a:ext cx="47" cy="902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8" name="Rectangle 837"/>
            <p:cNvSpPr>
              <a:spLocks noChangeArrowheads="1"/>
            </p:cNvSpPr>
            <p:nvPr/>
          </p:nvSpPr>
          <p:spPr bwMode="auto">
            <a:xfrm>
              <a:off x="3183" y="2243"/>
              <a:ext cx="47" cy="302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9" name="Rectangle 838"/>
            <p:cNvSpPr>
              <a:spLocks noChangeArrowheads="1"/>
            </p:cNvSpPr>
            <p:nvPr/>
          </p:nvSpPr>
          <p:spPr bwMode="auto">
            <a:xfrm>
              <a:off x="3183" y="3008"/>
              <a:ext cx="47" cy="303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0" name="Rectangle 839"/>
            <p:cNvSpPr>
              <a:spLocks noChangeArrowheads="1"/>
            </p:cNvSpPr>
            <p:nvPr/>
          </p:nvSpPr>
          <p:spPr bwMode="auto">
            <a:xfrm>
              <a:off x="3183" y="3691"/>
              <a:ext cx="47" cy="456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1" name="Rectangle 840"/>
            <p:cNvSpPr>
              <a:spLocks noChangeArrowheads="1"/>
            </p:cNvSpPr>
            <p:nvPr/>
          </p:nvSpPr>
          <p:spPr bwMode="auto">
            <a:xfrm>
              <a:off x="3270" y="2243"/>
              <a:ext cx="45" cy="555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2" name="Rectangle 841"/>
            <p:cNvSpPr>
              <a:spLocks noChangeArrowheads="1"/>
            </p:cNvSpPr>
            <p:nvPr/>
          </p:nvSpPr>
          <p:spPr bwMode="auto">
            <a:xfrm>
              <a:off x="3355" y="2243"/>
              <a:ext cx="47" cy="950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3" name="Rectangle 842"/>
            <p:cNvSpPr>
              <a:spLocks noChangeArrowheads="1"/>
            </p:cNvSpPr>
            <p:nvPr/>
          </p:nvSpPr>
          <p:spPr bwMode="auto">
            <a:xfrm>
              <a:off x="3355" y="3323"/>
              <a:ext cx="47" cy="82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4" name="Rectangle 843"/>
            <p:cNvSpPr>
              <a:spLocks noChangeArrowheads="1"/>
            </p:cNvSpPr>
            <p:nvPr/>
          </p:nvSpPr>
          <p:spPr bwMode="auto">
            <a:xfrm>
              <a:off x="3440" y="2243"/>
              <a:ext cx="47" cy="1453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5" name="Rectangle 844"/>
            <p:cNvSpPr>
              <a:spLocks noChangeArrowheads="1"/>
            </p:cNvSpPr>
            <p:nvPr/>
          </p:nvSpPr>
          <p:spPr bwMode="auto">
            <a:xfrm>
              <a:off x="3528" y="2243"/>
              <a:ext cx="44" cy="1306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6" name="Rectangle 845"/>
            <p:cNvSpPr>
              <a:spLocks noChangeArrowheads="1"/>
            </p:cNvSpPr>
            <p:nvPr/>
          </p:nvSpPr>
          <p:spPr bwMode="auto">
            <a:xfrm>
              <a:off x="3613" y="2527"/>
              <a:ext cx="44" cy="883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7" name="Rectangle 846"/>
            <p:cNvSpPr>
              <a:spLocks noChangeArrowheads="1"/>
            </p:cNvSpPr>
            <p:nvPr/>
          </p:nvSpPr>
          <p:spPr bwMode="auto">
            <a:xfrm>
              <a:off x="3698" y="2378"/>
              <a:ext cx="47" cy="1266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8" name="Rectangle 847"/>
            <p:cNvSpPr>
              <a:spLocks noChangeArrowheads="1"/>
            </p:cNvSpPr>
            <p:nvPr/>
          </p:nvSpPr>
          <p:spPr bwMode="auto">
            <a:xfrm>
              <a:off x="3698" y="3776"/>
              <a:ext cx="47" cy="272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9" name="Rectangle 848"/>
            <p:cNvSpPr>
              <a:spLocks noChangeArrowheads="1"/>
            </p:cNvSpPr>
            <p:nvPr/>
          </p:nvSpPr>
          <p:spPr bwMode="auto">
            <a:xfrm>
              <a:off x="3787" y="2243"/>
              <a:ext cx="48" cy="976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0" name="Rectangle 849"/>
            <p:cNvSpPr>
              <a:spLocks noChangeArrowheads="1"/>
            </p:cNvSpPr>
            <p:nvPr/>
          </p:nvSpPr>
          <p:spPr bwMode="auto">
            <a:xfrm>
              <a:off x="3787" y="3587"/>
              <a:ext cx="48" cy="560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04" name="Группа 1703"/>
          <p:cNvGrpSpPr/>
          <p:nvPr/>
        </p:nvGrpSpPr>
        <p:grpSpPr>
          <a:xfrm>
            <a:off x="1064568" y="874936"/>
            <a:ext cx="1437209" cy="784224"/>
            <a:chOff x="1736161" y="893623"/>
            <a:chExt cx="1812359" cy="988928"/>
          </a:xfrm>
        </p:grpSpPr>
        <p:sp>
          <p:nvSpPr>
            <p:cNvPr id="1705" name="Freeform 44"/>
            <p:cNvSpPr>
              <a:spLocks/>
            </p:cNvSpPr>
            <p:nvPr/>
          </p:nvSpPr>
          <p:spPr bwMode="auto">
            <a:xfrm>
              <a:off x="2410244" y="1281121"/>
              <a:ext cx="496482" cy="60143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10" y="75"/>
                </a:cxn>
                <a:cxn ang="0">
                  <a:pos x="0" y="44"/>
                </a:cxn>
                <a:cxn ang="0">
                  <a:pos x="10" y="13"/>
                </a:cxn>
                <a:cxn ang="0">
                  <a:pos x="41" y="0"/>
                </a:cxn>
                <a:cxn ang="0">
                  <a:pos x="72" y="13"/>
                </a:cxn>
                <a:cxn ang="0">
                  <a:pos x="60" y="26"/>
                </a:cxn>
                <a:cxn ang="0">
                  <a:pos x="41" y="18"/>
                </a:cxn>
                <a:cxn ang="0">
                  <a:pos x="23" y="26"/>
                </a:cxn>
                <a:cxn ang="0">
                  <a:pos x="18" y="44"/>
                </a:cxn>
                <a:cxn ang="0">
                  <a:pos x="23" y="62"/>
                </a:cxn>
                <a:cxn ang="0">
                  <a:pos x="41" y="70"/>
                </a:cxn>
                <a:cxn ang="0">
                  <a:pos x="60" y="62"/>
                </a:cxn>
                <a:cxn ang="0">
                  <a:pos x="72" y="75"/>
                </a:cxn>
                <a:cxn ang="0">
                  <a:pos x="41" y="87"/>
                </a:cxn>
                <a:cxn ang="0">
                  <a:pos x="41" y="87"/>
                </a:cxn>
              </a:cxnLst>
              <a:rect l="0" t="0" r="r" b="b"/>
              <a:pathLst>
                <a:path w="72" h="87">
                  <a:moveTo>
                    <a:pt x="41" y="87"/>
                  </a:moveTo>
                  <a:cubicBezTo>
                    <a:pt x="30" y="87"/>
                    <a:pt x="19" y="83"/>
                    <a:pt x="10" y="75"/>
                  </a:cubicBezTo>
                  <a:cubicBezTo>
                    <a:pt x="2" y="66"/>
                    <a:pt x="0" y="55"/>
                    <a:pt x="0" y="44"/>
                  </a:cubicBezTo>
                  <a:cubicBezTo>
                    <a:pt x="0" y="33"/>
                    <a:pt x="2" y="22"/>
                    <a:pt x="10" y="13"/>
                  </a:cubicBezTo>
                  <a:cubicBezTo>
                    <a:pt x="19" y="5"/>
                    <a:pt x="30" y="0"/>
                    <a:pt x="41" y="0"/>
                  </a:cubicBezTo>
                  <a:cubicBezTo>
                    <a:pt x="52" y="0"/>
                    <a:pt x="63" y="5"/>
                    <a:pt x="72" y="13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4" y="20"/>
                    <a:pt x="48" y="18"/>
                    <a:pt x="41" y="18"/>
                  </a:cubicBezTo>
                  <a:cubicBezTo>
                    <a:pt x="34" y="18"/>
                    <a:pt x="28" y="20"/>
                    <a:pt x="23" y="26"/>
                  </a:cubicBezTo>
                  <a:cubicBezTo>
                    <a:pt x="18" y="31"/>
                    <a:pt x="18" y="37"/>
                    <a:pt x="18" y="44"/>
                  </a:cubicBezTo>
                  <a:cubicBezTo>
                    <a:pt x="18" y="51"/>
                    <a:pt x="18" y="57"/>
                    <a:pt x="23" y="62"/>
                  </a:cubicBezTo>
                  <a:cubicBezTo>
                    <a:pt x="28" y="68"/>
                    <a:pt x="34" y="70"/>
                    <a:pt x="41" y="70"/>
                  </a:cubicBezTo>
                  <a:cubicBezTo>
                    <a:pt x="48" y="70"/>
                    <a:pt x="54" y="68"/>
                    <a:pt x="60" y="62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3" y="83"/>
                    <a:pt x="52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6" name="Freeform 45"/>
            <p:cNvSpPr>
              <a:spLocks/>
            </p:cNvSpPr>
            <p:nvPr/>
          </p:nvSpPr>
          <p:spPr bwMode="auto">
            <a:xfrm>
              <a:off x="3060111" y="1281121"/>
              <a:ext cx="488409" cy="601430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10" y="75"/>
                </a:cxn>
                <a:cxn ang="0">
                  <a:pos x="0" y="44"/>
                </a:cxn>
                <a:cxn ang="0">
                  <a:pos x="10" y="13"/>
                </a:cxn>
                <a:cxn ang="0">
                  <a:pos x="41" y="0"/>
                </a:cxn>
                <a:cxn ang="0">
                  <a:pos x="71" y="13"/>
                </a:cxn>
                <a:cxn ang="0">
                  <a:pos x="59" y="26"/>
                </a:cxn>
                <a:cxn ang="0">
                  <a:pos x="41" y="18"/>
                </a:cxn>
                <a:cxn ang="0">
                  <a:pos x="22" y="26"/>
                </a:cxn>
                <a:cxn ang="0">
                  <a:pos x="17" y="44"/>
                </a:cxn>
                <a:cxn ang="0">
                  <a:pos x="22" y="62"/>
                </a:cxn>
                <a:cxn ang="0">
                  <a:pos x="41" y="70"/>
                </a:cxn>
                <a:cxn ang="0">
                  <a:pos x="59" y="62"/>
                </a:cxn>
                <a:cxn ang="0">
                  <a:pos x="71" y="75"/>
                </a:cxn>
                <a:cxn ang="0">
                  <a:pos x="41" y="87"/>
                </a:cxn>
              </a:cxnLst>
              <a:rect l="0" t="0" r="r" b="b"/>
              <a:pathLst>
                <a:path w="71" h="87">
                  <a:moveTo>
                    <a:pt x="41" y="87"/>
                  </a:moveTo>
                  <a:cubicBezTo>
                    <a:pt x="29" y="87"/>
                    <a:pt x="18" y="83"/>
                    <a:pt x="10" y="75"/>
                  </a:cubicBezTo>
                  <a:cubicBezTo>
                    <a:pt x="1" y="66"/>
                    <a:pt x="0" y="55"/>
                    <a:pt x="0" y="44"/>
                  </a:cubicBezTo>
                  <a:cubicBezTo>
                    <a:pt x="0" y="33"/>
                    <a:pt x="1" y="22"/>
                    <a:pt x="10" y="13"/>
                  </a:cubicBezTo>
                  <a:cubicBezTo>
                    <a:pt x="18" y="5"/>
                    <a:pt x="29" y="0"/>
                    <a:pt x="41" y="0"/>
                  </a:cubicBezTo>
                  <a:cubicBezTo>
                    <a:pt x="52" y="0"/>
                    <a:pt x="63" y="5"/>
                    <a:pt x="71" y="1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4" y="20"/>
                    <a:pt x="47" y="18"/>
                    <a:pt x="41" y="18"/>
                  </a:cubicBezTo>
                  <a:cubicBezTo>
                    <a:pt x="34" y="18"/>
                    <a:pt x="27" y="20"/>
                    <a:pt x="22" y="26"/>
                  </a:cubicBezTo>
                  <a:cubicBezTo>
                    <a:pt x="17" y="31"/>
                    <a:pt x="17" y="37"/>
                    <a:pt x="17" y="44"/>
                  </a:cubicBezTo>
                  <a:cubicBezTo>
                    <a:pt x="17" y="51"/>
                    <a:pt x="17" y="57"/>
                    <a:pt x="22" y="62"/>
                  </a:cubicBezTo>
                  <a:cubicBezTo>
                    <a:pt x="27" y="68"/>
                    <a:pt x="34" y="70"/>
                    <a:pt x="41" y="70"/>
                  </a:cubicBezTo>
                  <a:cubicBezTo>
                    <a:pt x="47" y="70"/>
                    <a:pt x="54" y="68"/>
                    <a:pt x="59" y="62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63" y="83"/>
                    <a:pt x="52" y="87"/>
                    <a:pt x="41" y="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7" name="Freeform 46"/>
            <p:cNvSpPr>
              <a:spLocks noEditPoints="1"/>
            </p:cNvSpPr>
            <p:nvPr/>
          </p:nvSpPr>
          <p:spPr bwMode="auto">
            <a:xfrm>
              <a:off x="1736161" y="893623"/>
              <a:ext cx="520701" cy="988928"/>
            </a:xfrm>
            <a:custGeom>
              <a:avLst/>
              <a:gdLst/>
              <a:ahLst/>
              <a:cxnLst>
                <a:cxn ang="0">
                  <a:pos x="53" y="118"/>
                </a:cxn>
                <a:cxn ang="0">
                  <a:pos x="53" y="118"/>
                </a:cxn>
                <a:cxn ang="0">
                  <a:pos x="35" y="126"/>
                </a:cxn>
                <a:cxn ang="0">
                  <a:pos x="17" y="124"/>
                </a:cxn>
                <a:cxn ang="0">
                  <a:pos x="17" y="76"/>
                </a:cxn>
                <a:cxn ang="0">
                  <a:pos x="35" y="74"/>
                </a:cxn>
                <a:cxn ang="0">
                  <a:pos x="53" y="82"/>
                </a:cxn>
                <a:cxn ang="0">
                  <a:pos x="59" y="100"/>
                </a:cxn>
                <a:cxn ang="0">
                  <a:pos x="53" y="118"/>
                </a:cxn>
                <a:cxn ang="0">
                  <a:pos x="66" y="69"/>
                </a:cxn>
                <a:cxn ang="0">
                  <a:pos x="35" y="56"/>
                </a:cxn>
                <a:cxn ang="0">
                  <a:pos x="17" y="59"/>
                </a:cxn>
                <a:cxn ang="0">
                  <a:pos x="17" y="0"/>
                </a:cxn>
                <a:cxn ang="0">
                  <a:pos x="0" y="4"/>
                </a:cxn>
                <a:cxn ang="0">
                  <a:pos x="0" y="135"/>
                </a:cxn>
                <a:cxn ang="0">
                  <a:pos x="0" y="139"/>
                </a:cxn>
                <a:cxn ang="0">
                  <a:pos x="35" y="143"/>
                </a:cxn>
                <a:cxn ang="0">
                  <a:pos x="35" y="143"/>
                </a:cxn>
                <a:cxn ang="0">
                  <a:pos x="66" y="131"/>
                </a:cxn>
                <a:cxn ang="0">
                  <a:pos x="76" y="100"/>
                </a:cxn>
                <a:cxn ang="0">
                  <a:pos x="66" y="69"/>
                </a:cxn>
              </a:cxnLst>
              <a:rect l="0" t="0" r="r" b="b"/>
              <a:pathLst>
                <a:path w="76" h="143">
                  <a:moveTo>
                    <a:pt x="53" y="118"/>
                  </a:moveTo>
                  <a:cubicBezTo>
                    <a:pt x="53" y="118"/>
                    <a:pt x="53" y="118"/>
                    <a:pt x="53" y="118"/>
                  </a:cubicBezTo>
                  <a:cubicBezTo>
                    <a:pt x="48" y="124"/>
                    <a:pt x="42" y="126"/>
                    <a:pt x="35" y="126"/>
                  </a:cubicBezTo>
                  <a:cubicBezTo>
                    <a:pt x="31" y="126"/>
                    <a:pt x="24" y="126"/>
                    <a:pt x="17" y="124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26" y="74"/>
                    <a:pt x="31" y="74"/>
                    <a:pt x="35" y="74"/>
                  </a:cubicBezTo>
                  <a:cubicBezTo>
                    <a:pt x="42" y="74"/>
                    <a:pt x="48" y="76"/>
                    <a:pt x="53" y="82"/>
                  </a:cubicBezTo>
                  <a:cubicBezTo>
                    <a:pt x="58" y="87"/>
                    <a:pt x="59" y="93"/>
                    <a:pt x="59" y="100"/>
                  </a:cubicBezTo>
                  <a:cubicBezTo>
                    <a:pt x="59" y="107"/>
                    <a:pt x="58" y="113"/>
                    <a:pt x="53" y="118"/>
                  </a:cubicBezTo>
                  <a:moveTo>
                    <a:pt x="66" y="69"/>
                  </a:moveTo>
                  <a:cubicBezTo>
                    <a:pt x="57" y="61"/>
                    <a:pt x="46" y="56"/>
                    <a:pt x="35" y="56"/>
                  </a:cubicBezTo>
                  <a:cubicBezTo>
                    <a:pt x="31" y="56"/>
                    <a:pt x="26" y="56"/>
                    <a:pt x="17" y="5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7" y="143"/>
                    <a:pt x="28" y="143"/>
                    <a:pt x="35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46" y="143"/>
                    <a:pt x="57" y="139"/>
                    <a:pt x="66" y="131"/>
                  </a:cubicBezTo>
                  <a:cubicBezTo>
                    <a:pt x="74" y="122"/>
                    <a:pt x="76" y="111"/>
                    <a:pt x="76" y="100"/>
                  </a:cubicBezTo>
                  <a:cubicBezTo>
                    <a:pt x="76" y="89"/>
                    <a:pt x="74" y="78"/>
                    <a:pt x="66" y="69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Современный спортивный комплекс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48" y="1088740"/>
            <a:ext cx="8622932" cy="502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Текст 4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2">
              <a:lnSpc>
                <a:spcPts val="1563"/>
              </a:lnSpc>
            </a:pPr>
            <a:r>
              <a:rPr lang="ru-RU" dirty="0"/>
              <a:t>Решения компании ВСС в области проектирования и строительства спортивных сооружений соответствуют всем нормам и стандартам в части обеспечения безопасности и создания комфортных условий пребывания для спортсменов, зрителей и обслуживающего персонала</a:t>
            </a:r>
          </a:p>
          <a:p>
            <a:pPr lvl="3">
              <a:spcBef>
                <a:spcPct val="0"/>
              </a:spcBef>
            </a:pPr>
            <a:endParaRPr lang="ru-RU" dirty="0"/>
          </a:p>
          <a:p>
            <a:pPr lvl="3">
              <a:spcBef>
                <a:spcPct val="0"/>
              </a:spcBef>
            </a:pPr>
            <a:r>
              <a:rPr lang="ru-RU" dirty="0"/>
              <a:t>Ключевые аспекты решений ВСС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 smtClean="0"/>
              <a:t>Возможность </a:t>
            </a:r>
            <a:r>
              <a:rPr lang="ru-RU" dirty="0"/>
              <a:t>многоцелевого использования комплекса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Комфортное пребывание зрителей и </a:t>
            </a:r>
            <a:r>
              <a:rPr lang="ru-RU" dirty="0" smtClean="0"/>
              <a:t>спортсменов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Инженерная инфраструктура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Безопасность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err="1" smtClean="0"/>
              <a:t>Мультимедийные</a:t>
            </a:r>
            <a:r>
              <a:rPr lang="ru-RU" dirty="0" smtClean="0"/>
              <a:t> системы</a:t>
            </a:r>
          </a:p>
          <a:p>
            <a:pPr lvl="3">
              <a:spcBef>
                <a:spcPct val="0"/>
              </a:spcBef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E5AF0-C8C9-4AE5-BD7E-A2E14227B64D}" type="slidenum">
              <a:rPr smtClean="0"/>
              <a:pPr>
                <a:defRPr/>
              </a:pPr>
              <a:t>3</a:t>
            </a:fld>
            <a:endParaRPr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Цифровая арена</a:t>
            </a:r>
          </a:p>
        </p:txBody>
      </p:sp>
      <p:pic>
        <p:nvPicPr>
          <p:cNvPr id="9" name="Picture 55" descr="C:\Gorovaya\Презентации\Корпоративные презентации\Новая корпоративная презентация\bcc_presentation_content\Страницы в иллюстраторе\RGB графика\Вся графика\Доп пиктограммы RGB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268413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hockeyplus-nt.ru/image/catalog/slideglavnaya/COLORADO_AVALANCHE_nhl_hockey__45__3600x2400.jpg"/>
          <p:cNvPicPr>
            <a:picLocks noChangeAspect="1" noChangeArrowheads="1"/>
          </p:cNvPicPr>
          <p:nvPr/>
        </p:nvPicPr>
        <p:blipFill>
          <a:blip r:embed="rId3" cstate="print"/>
          <a:srcRect t="36593" b="11181"/>
          <a:stretch>
            <a:fillRect/>
          </a:stretch>
        </p:blipFill>
        <p:spPr bwMode="auto">
          <a:xfrm>
            <a:off x="1244588" y="3751812"/>
            <a:ext cx="6983685" cy="24315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3">
              <a:spcBef>
                <a:spcPct val="0"/>
              </a:spcBef>
            </a:pPr>
            <a:r>
              <a:rPr lang="ru-RU" dirty="0" smtClean="0"/>
              <a:t>Проектные решения компании ВСС обеспечивают </a:t>
            </a:r>
            <a:r>
              <a:rPr lang="ru-RU" dirty="0" smtClean="0"/>
              <a:t>организацию </a:t>
            </a:r>
            <a:r>
              <a:rPr lang="ru-RU" dirty="0" smtClean="0"/>
              <a:t>эффективной эксплуатации и обслуживания комплекса,  </a:t>
            </a:r>
            <a:r>
              <a:rPr lang="ru-RU" dirty="0" smtClean="0"/>
              <a:t>оптимизацию </a:t>
            </a:r>
            <a:r>
              <a:rPr lang="ru-RU" dirty="0" smtClean="0"/>
              <a:t>трудозатрат, </a:t>
            </a:r>
            <a:r>
              <a:rPr lang="ru-RU" dirty="0" smtClean="0"/>
              <a:t>снижение </a:t>
            </a:r>
            <a:r>
              <a:rPr lang="ru-RU" dirty="0" smtClean="0"/>
              <a:t>рисков конфликтов разрозненных систем и </a:t>
            </a:r>
            <a:r>
              <a:rPr lang="ru-RU" dirty="0" smtClean="0"/>
              <a:t>позволяют сформировать единую информационную среду. </a:t>
            </a:r>
            <a:endParaRPr lang="ru-RU" dirty="0" smtClean="0"/>
          </a:p>
          <a:p>
            <a:pPr>
              <a:lnSpc>
                <a:spcPts val="1563"/>
              </a:lnSpc>
              <a:spcBef>
                <a:spcPct val="0"/>
              </a:spcBef>
            </a:pPr>
            <a:endParaRPr lang="ru-RU" dirty="0" smtClean="0"/>
          </a:p>
          <a:p>
            <a:pPr lvl="1">
              <a:lnSpc>
                <a:spcPts val="1563"/>
              </a:lnSpc>
              <a:spcBef>
                <a:spcPct val="0"/>
              </a:spcBef>
            </a:pPr>
            <a:r>
              <a:rPr lang="ru-RU" sz="1400" dirty="0" smtClean="0"/>
              <a:t>Проектирование выполняется в строгом соответствии с действующими нормами и правилами, с учетом специализированных отраслевых и технологических требований и стандартов. </a:t>
            </a:r>
          </a:p>
          <a:p>
            <a:pPr lvl="1">
              <a:lnSpc>
                <a:spcPts val="1563"/>
              </a:lnSpc>
              <a:spcBef>
                <a:spcPct val="0"/>
              </a:spcBef>
            </a:pPr>
            <a:r>
              <a:rPr lang="ru-RU" sz="1400" dirty="0" smtClean="0"/>
              <a:t>При реализации масштабных инфраструктурных проектов, компания ВСС использует </a:t>
            </a:r>
            <a:r>
              <a:rPr lang="en-US" sz="1400" b="1" dirty="0" smtClean="0"/>
              <a:t>BIM</a:t>
            </a:r>
            <a:r>
              <a:rPr lang="ru-RU" sz="1400" b="1" dirty="0" smtClean="0"/>
              <a:t>-технологии, </a:t>
            </a:r>
            <a:r>
              <a:rPr lang="ru-RU" sz="1400" dirty="0" smtClean="0"/>
              <a:t>которые позволяют предложить наглядные варианты проектных решений с подробной информацией по каждой детали.</a:t>
            </a:r>
          </a:p>
          <a:p>
            <a:pPr lvl="1">
              <a:lnSpc>
                <a:spcPts val="1563"/>
              </a:lnSpc>
              <a:spcBef>
                <a:spcPct val="0"/>
              </a:spcBef>
            </a:pPr>
            <a:r>
              <a:rPr lang="ru-RU" sz="1400" dirty="0" smtClean="0"/>
              <a:t>С 2013 года компания ВСС является членом Российской ассоциации спортивных сооружений . В партнерстве с РАСС принимали участие в разработке нового Свода правил </a:t>
            </a:r>
            <a:r>
              <a:rPr lang="ru-RU" sz="1400" b="1" dirty="0" smtClean="0"/>
              <a:t>«СПОРТИВНЫЕ СООРУЖЕНИЯ. ПРАВИЛА ПРОЕКТИРОВАНИЯ» </a:t>
            </a:r>
            <a:r>
              <a:rPr lang="ru-RU" sz="1400" dirty="0" smtClean="0"/>
              <a:t>в части требований, предъявляемых к  инженерным разделам.</a:t>
            </a:r>
          </a:p>
          <a:p>
            <a:pPr lvl="1">
              <a:lnSpc>
                <a:spcPts val="1563"/>
              </a:lnSpc>
              <a:spcBef>
                <a:spcPct val="0"/>
              </a:spcBef>
              <a:buNone/>
            </a:pPr>
            <a:endParaRPr lang="ru-RU" dirty="0" smtClean="0"/>
          </a:p>
          <a:p>
            <a:pPr>
              <a:lnSpc>
                <a:spcPts val="1563"/>
              </a:lnSpc>
              <a:spcBef>
                <a:spcPct val="0"/>
              </a:spcBef>
            </a:pPr>
            <a:endParaRPr lang="ru-RU" dirty="0"/>
          </a:p>
        </p:txBody>
      </p:sp>
      <p:pic>
        <p:nvPicPr>
          <p:cNvPr id="7" name="Рисунок 6" descr="36ee47744e0e5fa57b6f456cb8fa.jpg"/>
          <p:cNvPicPr>
            <a:picLocks noGrp="1" noChangeAspect="1"/>
          </p:cNvPicPr>
          <p:nvPr>
            <p:ph type="pic" idx="46"/>
          </p:nvPr>
        </p:nvPicPr>
        <p:blipFill>
          <a:blip r:embed="rId2" cstate="print"/>
          <a:srcRect l="6366" r="6366"/>
          <a:stretch>
            <a:fillRect/>
          </a:stretch>
        </p:blipFill>
        <p:spPr/>
      </p:pic>
      <p:pic>
        <p:nvPicPr>
          <p:cNvPr id="8" name="Рисунок 7" descr="large_dff87d507635fc5e546aa9a64afea283.jpg"/>
          <p:cNvPicPr>
            <a:picLocks noGrp="1" noChangeAspect="1"/>
          </p:cNvPicPr>
          <p:nvPr>
            <p:ph type="pic" idx="47"/>
          </p:nvPr>
        </p:nvPicPr>
        <p:blipFill>
          <a:blip r:embed="rId3" cstate="print"/>
          <a:srcRect l="16246" r="16246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Проектирование спортивных комплексов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423988" y="1268413"/>
            <a:ext cx="4933950" cy="4789487"/>
          </a:xfrm>
        </p:spPr>
        <p:txBody>
          <a:bodyPr/>
          <a:lstStyle/>
          <a:p>
            <a:pPr lvl="2">
              <a:defRPr/>
            </a:pPr>
            <a:r>
              <a:rPr lang="en-US" dirty="0"/>
              <a:t>BCC </a:t>
            </a:r>
            <a:r>
              <a:rPr lang="ru-RU" dirty="0"/>
              <a:t>реализует проекты по созданию инженерной инфраструктуры с высоким уровнем отказоустойчивости и безопасности, гарантирующие комфортные условия пребывания на арене как зрителей, так и спортсменов.</a:t>
            </a:r>
            <a:endParaRPr lang="en-US" dirty="0"/>
          </a:p>
          <a:p>
            <a:pPr lvl="3">
              <a:defRPr/>
            </a:pPr>
            <a:r>
              <a:rPr lang="ru-RU" dirty="0"/>
              <a:t>Климатические системы</a:t>
            </a:r>
          </a:p>
          <a:p>
            <a:pPr lvl="1">
              <a:defRPr/>
            </a:pPr>
            <a:r>
              <a:rPr lang="ru-RU" dirty="0"/>
              <a:t>Вентиляция</a:t>
            </a:r>
            <a:endParaRPr lang="en-US" dirty="0"/>
          </a:p>
          <a:p>
            <a:pPr lvl="1">
              <a:defRPr/>
            </a:pPr>
            <a:r>
              <a:rPr lang="ru-RU" dirty="0"/>
              <a:t>Кондиционирование</a:t>
            </a:r>
            <a:endParaRPr lang="en-US" dirty="0"/>
          </a:p>
          <a:p>
            <a:pPr lvl="1">
              <a:defRPr/>
            </a:pPr>
            <a:r>
              <a:rPr lang="ru-RU" dirty="0"/>
              <a:t>Отопление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  <a:p>
            <a:pPr lvl="3">
              <a:defRPr/>
            </a:pPr>
            <a:r>
              <a:rPr lang="ru-RU" dirty="0"/>
              <a:t>Водоснабжение и водоотведение</a:t>
            </a:r>
          </a:p>
          <a:p>
            <a:pPr lvl="1">
              <a:defRPr/>
            </a:pPr>
            <a:r>
              <a:rPr lang="ru-RU" dirty="0"/>
              <a:t>Системы водоснабжения </a:t>
            </a:r>
          </a:p>
          <a:p>
            <a:pPr lvl="1">
              <a:defRPr/>
            </a:pPr>
            <a:r>
              <a:rPr lang="ru-RU" dirty="0"/>
              <a:t>Системы водоотведения </a:t>
            </a:r>
          </a:p>
          <a:p>
            <a:pPr lvl="1">
              <a:defRPr/>
            </a:pPr>
            <a:r>
              <a:rPr lang="ru-RU" dirty="0"/>
              <a:t>Канализация </a:t>
            </a:r>
          </a:p>
          <a:p>
            <a:pPr lvl="1">
              <a:defRPr/>
            </a:pPr>
            <a:r>
              <a:rPr lang="ru-RU" dirty="0"/>
              <a:t>Очистные сооружения </a:t>
            </a:r>
          </a:p>
          <a:p>
            <a:pPr lvl="1">
              <a:defRPr/>
            </a:pPr>
            <a:r>
              <a:rPr lang="ru-RU" dirty="0"/>
              <a:t>Дренажные системы </a:t>
            </a:r>
          </a:p>
          <a:p>
            <a:pPr lvl="1">
              <a:defRPr/>
            </a:pPr>
            <a:endParaRPr lang="ru-RU" dirty="0"/>
          </a:p>
          <a:p>
            <a:pPr marL="0" lvl="1" indent="0">
              <a:buFont typeface="Arial" pitchFamily="34" charset="0"/>
              <a:buNone/>
              <a:defRPr/>
            </a:pPr>
            <a:r>
              <a:rPr lang="ru-RU" sz="1500" b="1" dirty="0"/>
              <a:t>Электроснабжение и освещение</a:t>
            </a:r>
          </a:p>
          <a:p>
            <a:pPr lvl="1">
              <a:defRPr/>
            </a:pPr>
            <a:r>
              <a:rPr lang="ru-RU" dirty="0"/>
              <a:t>Гарантированное электроснабжение</a:t>
            </a:r>
          </a:p>
          <a:p>
            <a:pPr lvl="1">
              <a:defRPr/>
            </a:pPr>
            <a:r>
              <a:rPr lang="ru-RU" dirty="0"/>
              <a:t>Системы освещения</a:t>
            </a:r>
          </a:p>
          <a:p>
            <a:pPr lvl="1">
              <a:defRPr/>
            </a:pPr>
            <a:r>
              <a:rPr lang="ru-RU" dirty="0"/>
              <a:t>Автоматизация и диспетчеризация систем электроснабжения</a:t>
            </a:r>
          </a:p>
          <a:p>
            <a:pPr lvl="1">
              <a:defRPr/>
            </a:pPr>
            <a:endParaRPr lang="ru-RU" dirty="0"/>
          </a:p>
          <a:p>
            <a:pPr lvl="1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60" name="Picture 22" descr="\\bcc\PR\Direction\Foto_Projects\Проекты\СКА_тренеровочная_база\Фото_клиента_итог\ZyyI6jDy17c.jpg"/>
          <p:cNvPicPr>
            <a:picLocks noGrp="1" noChangeAspect="1" noChangeArrowheads="1"/>
          </p:cNvPicPr>
          <p:nvPr>
            <p:ph type="pic" idx="46"/>
          </p:nvPr>
        </p:nvPicPr>
        <p:blipFill>
          <a:blip r:embed="rId2" cstate="print"/>
          <a:srcRect l="10394" r="10394"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  <p:pic>
        <p:nvPicPr>
          <p:cNvPr id="23561" name="Picture 24" descr="\\bcc\PR\Direction\Foto_Projects\Проекты\СКА_тренеровочная_база\Финальный_вид\IMG_7374.jpg"/>
          <p:cNvPicPr>
            <a:picLocks noGrp="1" noChangeAspect="1" noChangeArrowheads="1"/>
          </p:cNvPicPr>
          <p:nvPr>
            <p:ph type="pic" idx="47"/>
          </p:nvPr>
        </p:nvPicPr>
        <p:blipFill>
          <a:blip r:embed="rId3" cstate="print"/>
          <a:srcRect l="9972" r="9972"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>
              <a:defRPr/>
            </a:pPr>
            <a:fld id="{4E3634A6-BAE3-4CF6-AB7D-C3C042C5D6B5}" type="slidenum">
              <a:rPr smtClean="0"/>
              <a:pPr>
                <a:defRPr/>
              </a:pPr>
              <a:t>5</a:t>
            </a:fld>
            <a:endParaRPr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4376937" y="529196"/>
            <a:ext cx="4896544" cy="270904"/>
          </a:xfrm>
        </p:spPr>
        <p:txBody>
          <a:bodyPr/>
          <a:lstStyle/>
          <a:p>
            <a:r>
              <a:rPr lang="ru-RU" dirty="0" smtClean="0"/>
              <a:t>Инженерная инфраструктура спортивного комплекса</a:t>
            </a:r>
            <a:endParaRPr lang="ru-RU" dirty="0"/>
          </a:p>
        </p:txBody>
      </p:sp>
      <p:pic>
        <p:nvPicPr>
          <p:cNvPr id="23557" name="Picture 2" descr="C:\Gorovaya\Презентации\Корпоративные презентации\Новая корпоративная презентация\bcc_presentation_content\Страницы в иллюстраторе\Направленность_Объекты_Результат_2RGB-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3609020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Gorovaya\Презентации\Корпоративные презентации\Новая корпоративная презентация\bcc_presentation_content\Страницы в иллюстраторе\Направленность_Объекты_Результат_2RGB-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5" y="2312193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C:\Gorovaya\Презентации\Корпоративные презентации\Новая корпоративная презентация\bcc_presentation_content\Страницы в иллюстраторе\RGB графика\Вся графика\Вся графика_RGB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413" y="519319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1423988" y="1268413"/>
            <a:ext cx="4933950" cy="478948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2">
              <a:lnSpc>
                <a:spcPts val="1563"/>
              </a:lnSpc>
            </a:pPr>
            <a:r>
              <a:rPr lang="ru-RU" dirty="0"/>
              <a:t>Специализированные спортивные системы  обеспечивают удобное и комфортное проведение спортивных и массовых </a:t>
            </a:r>
            <a:r>
              <a:rPr lang="ru-RU" dirty="0" smtClean="0"/>
              <a:t>мероприятий</a:t>
            </a:r>
            <a:endParaRPr lang="ru-RU" dirty="0"/>
          </a:p>
          <a:p>
            <a:pPr>
              <a:lnSpc>
                <a:spcPts val="1563"/>
              </a:lnSpc>
              <a:spcBef>
                <a:spcPct val="0"/>
              </a:spcBef>
            </a:pPr>
            <a:endParaRPr lang="ru-RU" dirty="0"/>
          </a:p>
          <a:p>
            <a:pPr lvl="3">
              <a:spcBef>
                <a:spcPct val="0"/>
              </a:spcBef>
            </a:pPr>
            <a:r>
              <a:rPr lang="ru-RU" dirty="0"/>
              <a:t>Основные системы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Системы водоподготовки ледового </a:t>
            </a:r>
            <a:r>
              <a:rPr lang="ru-RU" dirty="0" smtClean="0"/>
              <a:t>поля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 smtClean="0"/>
              <a:t>Система </a:t>
            </a:r>
            <a:r>
              <a:rPr lang="ru-RU" dirty="0"/>
              <a:t>холодоснабжения, кондиционирования и </a:t>
            </a:r>
            <a:br>
              <a:rPr lang="ru-RU" dirty="0"/>
            </a:br>
            <a:r>
              <a:rPr lang="ru-RU" dirty="0"/>
              <a:t>вентиляция ледового поля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Хронометраж, подсчет  очков и ведение результатов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Система звукоусиления арены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Световые </a:t>
            </a:r>
            <a:r>
              <a:rPr lang="ru-RU" dirty="0" smtClean="0"/>
              <a:t>решения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</a:pPr>
            <a:r>
              <a:rPr lang="ru-RU" dirty="0" smtClean="0"/>
              <a:t>Специализированное оснащение комментаторских кабин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 err="1" smtClean="0"/>
              <a:t>Медиа-центр</a:t>
            </a:r>
            <a:r>
              <a:rPr lang="ru-RU" dirty="0" smtClean="0"/>
              <a:t> для прессы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 smtClean="0"/>
              <a:t>Точки подключения камер по всему периметру</a:t>
            </a:r>
            <a:endParaRPr lang="ru-RU" dirty="0"/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Система управления мероприятиями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Система билетно-кассового обслуживания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Система обеспечения теле и радиотрансляций</a:t>
            </a:r>
          </a:p>
          <a:p>
            <a:pPr lvl="1">
              <a:lnSpc>
                <a:spcPts val="1525"/>
              </a:lnSpc>
              <a:spcBef>
                <a:spcPct val="0"/>
              </a:spcBef>
              <a:buFont typeface="Arial" charset="0"/>
              <a:buChar char="■"/>
              <a:tabLst/>
            </a:pPr>
            <a:r>
              <a:rPr lang="ru-RU" dirty="0"/>
              <a:t>Система управления транспортом и парковками</a:t>
            </a:r>
          </a:p>
          <a:p>
            <a:pPr>
              <a:lnSpc>
                <a:spcPts val="1563"/>
              </a:lnSpc>
              <a:spcBef>
                <a:spcPct val="0"/>
              </a:spcBef>
            </a:pPr>
            <a:endParaRPr lang="ru-RU" dirty="0"/>
          </a:p>
        </p:txBody>
      </p:sp>
      <p:pic>
        <p:nvPicPr>
          <p:cNvPr id="20483" name="Рисунок 6" descr="0_8a4cf_70257a66_orig.jpg"/>
          <p:cNvPicPr>
            <a:picLocks noGrp="1" noChangeAspect="1"/>
          </p:cNvPicPr>
          <p:nvPr>
            <p:ph type="pic" idx="46"/>
          </p:nvPr>
        </p:nvPicPr>
        <p:blipFill>
          <a:blip r:embed="rId2" cstate="print"/>
          <a:srcRect l="10161" r="10161"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  <p:pic>
        <p:nvPicPr>
          <p:cNvPr id="8" name="Рисунок 7" descr="Image006.jpg"/>
          <p:cNvPicPr>
            <a:picLocks noGrp="1" noChangeAspect="1"/>
          </p:cNvPicPr>
          <p:nvPr>
            <p:ph type="pic" idx="47"/>
          </p:nvPr>
        </p:nvPicPr>
        <p:blipFill>
          <a:blip r:embed="rId3" cstate="print"/>
          <a:srcRect l="5015" r="50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>
              <a:defRPr/>
            </a:pPr>
            <a:fld id="{A72001CE-391B-47BD-A18A-2F0A81C76181}" type="slidenum">
              <a:rPr smtClean="0"/>
              <a:pPr>
                <a:defRPr/>
              </a:pPr>
              <a:t>6</a:t>
            </a:fld>
            <a:endParaRPr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Специализированные спортивные системы</a:t>
            </a:r>
            <a:endParaRPr lang="ru-RU" dirty="0"/>
          </a:p>
        </p:txBody>
      </p:sp>
      <p:pic>
        <p:nvPicPr>
          <p:cNvPr id="20487" name="Picture 7" descr="C:\Gorovaya\Презентации\Корпоративные презентации\Новая корпоративная презентация\bcc_presentation_content\Страницы в иллюстраторе\RGB графика\Вся графика\Доп пиктограммы RGB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1268413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456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8"/>
          <p:cNvSpPr txBox="1">
            <a:spLocks/>
          </p:cNvSpPr>
          <p:nvPr/>
        </p:nvSpPr>
        <p:spPr>
          <a:xfrm>
            <a:off x="1425481" y="2240868"/>
            <a:ext cx="3347500" cy="2196641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5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Системы жизнеобеспечения объекта, специализированные спортивные системы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Системы технологической </a:t>
            </a:r>
            <a:b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пожарной безопасности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5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Gorovaya\Презентации\КЗС\Слайд_КЗС-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6312" y="4257488"/>
            <a:ext cx="8640000" cy="1911178"/>
          </a:xfrm>
          <a:prstGeom prst="rect">
            <a:avLst/>
          </a:prstGeom>
          <a:noFill/>
        </p:spPr>
      </p:pic>
      <p:pic>
        <p:nvPicPr>
          <p:cNvPr id="6" name="Picture 2" descr="C:\Gorovaya\Презентации\Корпоративные презентации\Новая корпоративная презентация рабочие файлы\bcc_presentation_content\Страницы в иллюстраторе\RGB графика\Вся графика\Вся графика_RGB-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675" y="2348881"/>
            <a:ext cx="432000" cy="432000"/>
          </a:xfrm>
          <a:prstGeom prst="rect">
            <a:avLst/>
          </a:prstGeom>
          <a:noFill/>
        </p:spPr>
      </p:pic>
      <p:pic>
        <p:nvPicPr>
          <p:cNvPr id="8" name="Picture 64" descr="C:\Gorovaya\Презентации\Корпоративные презентации\Новая корпоративная презентация\bcc_presentation_content\Страницы в иллюстраторе\RGB графика\Вся графика\Доп пиктограммы RGB-4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7675" y="2997000"/>
            <a:ext cx="432000" cy="432000"/>
          </a:xfrm>
          <a:prstGeom prst="rect">
            <a:avLst/>
          </a:prstGeom>
          <a:noFill/>
        </p:spPr>
      </p:pic>
      <p:sp>
        <p:nvSpPr>
          <p:cNvPr id="9" name="Текст 8"/>
          <p:cNvSpPr txBox="1">
            <a:spLocks/>
          </p:cNvSpPr>
          <p:nvPr/>
        </p:nvSpPr>
        <p:spPr>
          <a:xfrm>
            <a:off x="5853100" y="2204864"/>
            <a:ext cx="3403212" cy="2016646"/>
          </a:xfrm>
          <a:prstGeom prst="rect">
            <a:avLst/>
          </a:prstGeom>
        </p:spPr>
        <p:txBody>
          <a:bodyPr lIns="0" tIns="0" rIns="0" bIns="0"/>
          <a:lstStyle/>
          <a:p>
            <a:pPr marL="0" lvl="1">
              <a:lnSpc>
                <a:spcPts val="1560"/>
              </a:lnSpc>
              <a:buClr>
                <a:schemeClr val="accent1"/>
              </a:buClr>
              <a:buSzPct val="90000"/>
              <a:tabLst>
                <a:tab pos="180975" algn="l"/>
              </a:tabLst>
              <a:defRPr/>
            </a:pPr>
            <a:endParaRPr lang="ru-RU" sz="1300" b="1" dirty="0" smtClean="0"/>
          </a:p>
          <a:p>
            <a:pPr marL="0" lvl="1">
              <a:lnSpc>
                <a:spcPts val="1560"/>
              </a:lnSpc>
              <a:buClr>
                <a:schemeClr val="accent1"/>
              </a:buClr>
              <a:buSzPct val="90000"/>
              <a:tabLst>
                <a:tab pos="180975" algn="l"/>
              </a:tabLst>
              <a:defRPr/>
            </a:pPr>
            <a:r>
              <a:rPr lang="ru-RU" sz="1300" b="1" dirty="0" smtClean="0"/>
              <a:t>Системы связи </a:t>
            </a:r>
            <a:br>
              <a:rPr lang="ru-RU" sz="1300" b="1" dirty="0" smtClean="0"/>
            </a:br>
            <a:r>
              <a:rPr lang="ru-RU" sz="1300" b="1" dirty="0" smtClean="0"/>
              <a:t>и передачи данных</a:t>
            </a:r>
          </a:p>
          <a:p>
            <a:pPr marL="0" lvl="1">
              <a:lnSpc>
                <a:spcPts val="1560"/>
              </a:lnSpc>
              <a:buClr>
                <a:schemeClr val="accent1"/>
              </a:buClr>
              <a:buSzPct val="90000"/>
              <a:tabLst>
                <a:tab pos="180975" algn="l"/>
              </a:tabLst>
              <a:defRPr/>
            </a:pPr>
            <a:endParaRPr lang="ru-RU" sz="1300" b="1" dirty="0" smtClean="0"/>
          </a:p>
          <a:p>
            <a:pPr marL="0" lvl="1">
              <a:lnSpc>
                <a:spcPts val="1560"/>
              </a:lnSpc>
              <a:buClr>
                <a:schemeClr val="accent1"/>
              </a:buClr>
              <a:buSzPct val="90000"/>
              <a:tabLst>
                <a:tab pos="180975" algn="l"/>
              </a:tabLst>
              <a:defRPr/>
            </a:pPr>
            <a:r>
              <a:rPr lang="ru-RU" sz="1300" b="1" dirty="0" smtClean="0"/>
              <a:t>Система электроснабжения </a:t>
            </a:r>
            <a:br>
              <a:rPr lang="ru-RU" sz="1300" b="1" dirty="0" smtClean="0"/>
            </a:br>
            <a:r>
              <a:rPr lang="ru-RU" sz="1300" b="1" dirty="0" smtClean="0"/>
              <a:t>и гарантированного питания</a:t>
            </a:r>
          </a:p>
          <a:p>
            <a:pPr marL="180975" marR="0" lvl="1" indent="-180975" algn="l" defTabSz="914400" rtl="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■"/>
              <a:tabLst>
                <a:tab pos="180975" algn="l"/>
              </a:tabLst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:\Gorovaya\Презентации\Корпоративные презентации\Новая корпоративная презентация\bcc_presentation_content\Страницы в иллюстраторе\RGB графика\Вся графика\Вся графика_RGB-1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87218" y="2384884"/>
            <a:ext cx="432000" cy="432000"/>
          </a:xfrm>
          <a:prstGeom prst="rect">
            <a:avLst/>
          </a:prstGeom>
          <a:noFill/>
        </p:spPr>
      </p:pic>
      <p:pic>
        <p:nvPicPr>
          <p:cNvPr id="12" name="Picture 6" descr="C:\Gorovaya\Презентации\Корпоративные презентации\Новая корпоративная презентация\bcc_presentation_content\Страницы в иллюстраторе\RGB графика\Вся графика\Вся графика_RGB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7218" y="3032956"/>
            <a:ext cx="432000" cy="432000"/>
          </a:xfrm>
          <a:prstGeom prst="rect">
            <a:avLst/>
          </a:prstGeom>
          <a:noFill/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634175" y="1233178"/>
            <a:ext cx="8640000" cy="1043694"/>
          </a:xfrm>
          <a:prstGeom prst="rect">
            <a:avLst/>
          </a:prstGeom>
        </p:spPr>
        <p:txBody>
          <a:bodyPr lIns="0" tIns="0" rIns="0" bIns="0"/>
          <a:lstStyle/>
          <a:p>
            <a:pPr marL="180975" lvl="1" indent="-180975">
              <a:lnSpc>
                <a:spcPts val="152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itchFamily="34" charset="0"/>
              <a:buChar char="■"/>
              <a:tabLst>
                <a:tab pos="180975" algn="l"/>
              </a:tabLst>
            </a:pPr>
            <a:r>
              <a:rPr lang="ru-RU" sz="1300" b="1" dirty="0" smtClean="0">
                <a:solidFill>
                  <a:srgbClr val="FF0000"/>
                </a:solidFill>
              </a:rPr>
              <a:t>Диспетчеризация и управление инженерными системами</a:t>
            </a:r>
          </a:p>
          <a:p>
            <a:pPr marL="180975" lvl="1" indent="-180975">
              <a:lnSpc>
                <a:spcPts val="152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itchFamily="34" charset="0"/>
              <a:buChar char="■"/>
              <a:tabLst>
                <a:tab pos="180975" algn="l"/>
              </a:tabLst>
            </a:pPr>
            <a:r>
              <a:rPr lang="ru-RU" sz="1300" b="1" dirty="0" smtClean="0">
                <a:solidFill>
                  <a:srgbClr val="FF0000"/>
                </a:solidFill>
              </a:rPr>
              <a:t>Формирование единой интеллектуальной системы мониторинга и управления объектом</a:t>
            </a:r>
          </a:p>
          <a:p>
            <a:pPr marL="180975" lvl="1" indent="-180975">
              <a:lnSpc>
                <a:spcPts val="1520"/>
              </a:lnSpc>
              <a:spcBef>
                <a:spcPts val="400"/>
              </a:spcBef>
              <a:buClr>
                <a:schemeClr val="accent1"/>
              </a:buClr>
              <a:buSzPct val="90000"/>
              <a:buFont typeface="Arial" pitchFamily="34" charset="0"/>
              <a:buChar char="■"/>
              <a:tabLst>
                <a:tab pos="180975" algn="l"/>
              </a:tabLst>
            </a:pPr>
            <a:r>
              <a:rPr lang="ru-RU" sz="1300" b="1" dirty="0" smtClean="0">
                <a:solidFill>
                  <a:srgbClr val="FF0000"/>
                </a:solidFill>
              </a:rPr>
              <a:t>Организация главного ситуационного центра для мониторинга и управления </a:t>
            </a:r>
            <a:br>
              <a:rPr lang="ru-RU" sz="1300" b="1" dirty="0" smtClean="0">
                <a:solidFill>
                  <a:srgbClr val="FF0000"/>
                </a:solidFill>
              </a:rPr>
            </a:br>
            <a:r>
              <a:rPr lang="ru-RU" sz="1300" b="1" dirty="0" smtClean="0">
                <a:solidFill>
                  <a:srgbClr val="FF0000"/>
                </a:solidFill>
              </a:rPr>
              <a:t>распределенными по территории объектами и подчинёнными и региональными ситуационными центрами</a:t>
            </a:r>
            <a:endParaRPr lang="en-US" sz="1300" b="1" dirty="0" smtClean="0">
              <a:solidFill>
                <a:srgbClr val="FF0000"/>
              </a:solidFill>
            </a:endParaRPr>
          </a:p>
        </p:txBody>
      </p:sp>
      <p:sp>
        <p:nvSpPr>
          <p:cNvPr id="14" name="Текст 8"/>
          <p:cNvSpPr txBox="1">
            <a:spLocks/>
          </p:cNvSpPr>
          <p:nvPr/>
        </p:nvSpPr>
        <p:spPr>
          <a:xfrm>
            <a:off x="2180692" y="512676"/>
            <a:ext cx="7076454" cy="270904"/>
          </a:xfrm>
          <a:prstGeom prst="rect">
            <a:avLst/>
          </a:prstGeom>
        </p:spPr>
        <p:txBody>
          <a:bodyPr lIns="0" tIns="0" rIns="0" bIns="0" anchor="b"/>
          <a:lstStyle/>
          <a:p>
            <a:pPr marL="342900" lvl="0" indent="-342900" algn="r">
              <a:spcBef>
                <a:spcPct val="20000"/>
              </a:spcBef>
            </a:pPr>
            <a:r>
              <a:rPr lang="ru-RU" sz="1500" dirty="0" smtClean="0">
                <a:solidFill>
                  <a:srgbClr val="FF0000"/>
                </a:solidFill>
              </a:rPr>
              <a:t>Диспетчеризация спортивной арены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Комплексная система безопасности</a:t>
            </a:r>
            <a:endParaRPr lang="ru-RU" dirty="0"/>
          </a:p>
        </p:txBody>
      </p:sp>
      <p:pic>
        <p:nvPicPr>
          <p:cNvPr id="5" name="Рисунок 4" descr="DA_24-04.jpg"/>
          <p:cNvPicPr>
            <a:picLocks noChangeAspect="1"/>
          </p:cNvPicPr>
          <p:nvPr/>
        </p:nvPicPr>
        <p:blipFill>
          <a:blip r:embed="rId2" cstate="print"/>
          <a:srcRect l="3117" t="3759" r="3376" b="3188"/>
          <a:stretch>
            <a:fillRect/>
          </a:stretch>
        </p:blipFill>
        <p:spPr>
          <a:xfrm>
            <a:off x="4016896" y="1653216"/>
            <a:ext cx="5544616" cy="3819624"/>
          </a:xfrm>
          <a:prstGeom prst="rect">
            <a:avLst/>
          </a:prstGeom>
        </p:spPr>
      </p:pic>
      <p:sp>
        <p:nvSpPr>
          <p:cNvPr id="6" name="Текст 1"/>
          <p:cNvSpPr>
            <a:spLocks noGrp="1"/>
          </p:cNvSpPr>
          <p:nvPr>
            <p:ph type="body" sz="quarter" idx="11"/>
          </p:nvPr>
        </p:nvSpPr>
        <p:spPr>
          <a:xfrm>
            <a:off x="703051" y="1520180"/>
            <a:ext cx="2953805" cy="4213076"/>
          </a:xfrm>
        </p:spPr>
        <p:txBody>
          <a:bodyPr/>
          <a:lstStyle/>
          <a:p>
            <a:pPr lvl="3"/>
            <a:r>
              <a:rPr lang="ru-RU" dirty="0" smtClean="0">
                <a:solidFill>
                  <a:srgbClr val="FF0000"/>
                </a:solidFill>
              </a:rPr>
              <a:t>АТТИКА</a:t>
            </a:r>
          </a:p>
          <a:p>
            <a:pPr lvl="1"/>
            <a:r>
              <a:rPr lang="ru-RU" dirty="0" smtClean="0"/>
              <a:t>Информационно-аналитическая система «Аттика–360» предназначена для обеспечения оперативного диспетчерского управления оборудованием инженерных систем жизнеобеспечения учебного цента, бесперебойной работы оборудования этих систем, а также автоматизации работы операторов Единого диспетчеризации и управления инженерными системами , с целью снижения рисков принятия ошибочных решений и уменьшения времени реакции при возникновении нештатной ситуации на объектах </a:t>
            </a:r>
          </a:p>
          <a:p>
            <a:pPr lvl="3"/>
            <a:r>
              <a:rPr lang="ru-RU" dirty="0" err="1" smtClean="0">
                <a:solidFill>
                  <a:srgbClr val="FF0000"/>
                </a:solidFill>
              </a:rPr>
              <a:t>ТСС-Безопасность</a:t>
            </a:r>
            <a:endParaRPr lang="ru-RU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Программный комплекс ТСС  Безопасность предназначен для построения интегрированной системы безопасности объекта или группы территориально-распределенных объектов, с возможностью управления, обработки и мониторинга всех систем безопасности и инженерных систем в едином центре управления.</a:t>
            </a:r>
          </a:p>
          <a:p>
            <a:pPr lvl="3"/>
            <a:endParaRPr lang="ru-RU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  <a:p>
            <a:pPr lvl="2"/>
            <a:endParaRPr lang="ru-RU" dirty="0"/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703051" y="1268413"/>
            <a:ext cx="5726113" cy="324383"/>
          </a:xfrm>
          <a:prstGeom prst="rect">
            <a:avLst/>
          </a:prstGeom>
        </p:spPr>
        <p:txBody>
          <a:bodyPr lIns="0" tIns="0" rIns="0" bIns="0"/>
          <a:lstStyle/>
          <a:p>
            <a:pPr marL="0" lvl="2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Безопасность в местах массового скопления людей</a:t>
            </a:r>
          </a:p>
          <a:p>
            <a:pPr marL="0" marR="0" lvl="2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3"/>
            <a:r>
              <a:rPr lang="ru-RU" dirty="0" smtClean="0"/>
              <a:t>Компания ВСС имеет большой опыт внедрения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технологий, работа которых в современных спортивных комплексах позволяет повысить зрелищность мероприятий.</a:t>
            </a:r>
          </a:p>
          <a:p>
            <a:pPr lvl="3"/>
            <a:endParaRPr lang="ru-RU" dirty="0" smtClean="0"/>
          </a:p>
          <a:p>
            <a:pPr lvl="1"/>
            <a:r>
              <a:rPr lang="ru-RU" dirty="0" smtClean="0"/>
              <a:t>Видеомэппинг на фасаде комплекса с помощью проекторов в </a:t>
            </a:r>
            <a:r>
              <a:rPr lang="ru-RU" dirty="0" err="1" smtClean="0"/>
              <a:t>термобоксах</a:t>
            </a:r>
            <a:endParaRPr lang="ru-RU" dirty="0" smtClean="0"/>
          </a:p>
          <a:p>
            <a:pPr lvl="1"/>
            <a:r>
              <a:rPr lang="ru-RU" dirty="0" smtClean="0"/>
              <a:t>Видеомэппинг </a:t>
            </a:r>
            <a:br>
              <a:rPr lang="ru-RU" dirty="0" smtClean="0"/>
            </a:br>
            <a:r>
              <a:rPr lang="ru-RU" dirty="0" smtClean="0"/>
              <a:t>с использованием пленки обратной проекции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err="1" smtClean="0"/>
              <a:t>переменнойпрозрачностью</a:t>
            </a:r>
            <a:endParaRPr lang="ru-RU" dirty="0" smtClean="0"/>
          </a:p>
          <a:p>
            <a:pPr lvl="1"/>
            <a:r>
              <a:rPr lang="ru-RU" dirty="0" smtClean="0"/>
              <a:t>Настенные инсталляции: кинетические </a:t>
            </a:r>
            <a:r>
              <a:rPr lang="ru-RU" dirty="0" err="1" smtClean="0"/>
              <a:t>видеостены</a:t>
            </a:r>
            <a:r>
              <a:rPr lang="ru-RU" dirty="0" smtClean="0"/>
              <a:t>, </a:t>
            </a:r>
            <a:r>
              <a:rPr lang="ru-RU" dirty="0" err="1" smtClean="0"/>
              <a:t>кинетические</a:t>
            </a:r>
            <a:r>
              <a:rPr lang="ru-RU" dirty="0" smtClean="0"/>
              <a:t> стены с изменяемой прозрачностью</a:t>
            </a:r>
          </a:p>
          <a:p>
            <a:pPr lvl="1"/>
            <a:r>
              <a:rPr lang="ru-RU" dirty="0" smtClean="0"/>
              <a:t>Потолочные инсталляции – видео шары, экраны </a:t>
            </a:r>
            <a:br>
              <a:rPr lang="ru-RU" dirty="0" smtClean="0"/>
            </a:br>
            <a:r>
              <a:rPr lang="ru-RU" dirty="0" smtClean="0"/>
              <a:t>и панели</a:t>
            </a:r>
          </a:p>
          <a:p>
            <a:pPr lvl="1"/>
            <a:r>
              <a:rPr lang="ru-RU" dirty="0" smtClean="0"/>
              <a:t>Кинетические потолки</a:t>
            </a:r>
          </a:p>
          <a:p>
            <a:pPr lvl="1"/>
            <a:r>
              <a:rPr lang="ru-RU" dirty="0" err="1" smtClean="0"/>
              <a:t>Випдеокубы</a:t>
            </a:r>
            <a:r>
              <a:rPr lang="ru-RU" dirty="0" smtClean="0"/>
              <a:t> и круговые LED экраны</a:t>
            </a:r>
          </a:p>
          <a:p>
            <a:pPr lvl="1"/>
            <a:r>
              <a:rPr lang="ru-RU" dirty="0" err="1" smtClean="0"/>
              <a:t>Видеомэпинг</a:t>
            </a:r>
            <a:r>
              <a:rPr lang="ru-RU" dirty="0" smtClean="0"/>
              <a:t> на спортивной площадке</a:t>
            </a:r>
          </a:p>
          <a:p>
            <a:pPr lvl="1"/>
            <a:r>
              <a:rPr lang="ru-RU" dirty="0" smtClean="0"/>
              <a:t>Система светового и звукового оформления арены</a:t>
            </a:r>
          </a:p>
          <a:p>
            <a:pPr lvl="1"/>
            <a:r>
              <a:rPr lang="ru-RU" dirty="0" smtClean="0"/>
              <a:t>Элементы дополненной реальности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63669B2D-4D87-4F92-9564-446FBAA8887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 системы</a:t>
            </a:r>
            <a:endParaRPr lang="ru-RU" dirty="0"/>
          </a:p>
        </p:txBody>
      </p:sp>
      <p:pic>
        <p:nvPicPr>
          <p:cNvPr id="7" name="Floor mapping -2 (online-video-cutter.com).mp4">
            <a:hlinkClick r:id="" action="ppaction://media"/>
          </p:cNvPr>
          <p:cNvPicPr>
            <a:picLocks noGrp="1" noRot="1" noChangeAspect="1"/>
          </p:cNvPicPr>
          <p:nvPr>
            <p:ph type="pic" idx="46"/>
            <a:videoFile r:link="rId1"/>
          </p:nvPr>
        </p:nvPicPr>
        <p:blipFill>
          <a:blip r:embed="rId3" cstate="print"/>
          <a:srcRect l="16252" r="16252"/>
          <a:stretch>
            <a:fillRect/>
          </a:stretch>
        </p:blipFill>
        <p:spPr/>
      </p:pic>
      <p:pic>
        <p:nvPicPr>
          <p:cNvPr id="8" name="Рисунок 7" descr="https://i.pinimg.com/originals/39/10/48/3910480047af6914c178252e0ad5407e.jpg"/>
          <p:cNvPicPr>
            <a:picLocks noGrp="1"/>
          </p:cNvPicPr>
          <p:nvPr>
            <p:ph type="pic" idx="47"/>
          </p:nvPr>
        </p:nvPicPr>
        <p:blipFill>
          <a:blip r:embed="rId4" cstate="print"/>
          <a:srcRect l="4995" r="4995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FF0000"/>
      </a:accent1>
      <a:accent2>
        <a:srgbClr val="EC6608"/>
      </a:accent2>
      <a:accent3>
        <a:srgbClr val="F39200"/>
      </a:accent3>
      <a:accent4>
        <a:srgbClr val="F1BB85"/>
      </a:accent4>
      <a:accent5>
        <a:srgbClr val="878787"/>
      </a:accent5>
      <a:accent6>
        <a:srgbClr val="B2B2B2"/>
      </a:accent6>
      <a:hlink>
        <a:srgbClr val="FF0000"/>
      </a:hlink>
      <a:folHlink>
        <a:srgbClr val="FF0000"/>
      </a:folHlink>
    </a:clrScheme>
    <a:fontScheme name="Шрифты презентация BCC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583</Words>
  <Application>Microsoft Office PowerPoint</Application>
  <PresentationFormat>Лист A4 (210x297 мм)</PresentationFormat>
  <Paragraphs>153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BCC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AGorovaya</dc:creator>
  <cp:lastModifiedBy>APetrova</cp:lastModifiedBy>
  <cp:revision>739</cp:revision>
  <dcterms:created xsi:type="dcterms:W3CDTF">2015-10-05T11:06:12Z</dcterms:created>
  <dcterms:modified xsi:type="dcterms:W3CDTF">2019-09-13T10:19:48Z</dcterms:modified>
</cp:coreProperties>
</file>