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sldIdLst>
    <p:sldId id="256" r:id="rId2"/>
    <p:sldId id="270" r:id="rId3"/>
    <p:sldId id="257" r:id="rId4"/>
    <p:sldId id="262" r:id="rId5"/>
    <p:sldId id="259" r:id="rId6"/>
    <p:sldId id="263" r:id="rId7"/>
    <p:sldId id="260" r:id="rId8"/>
    <p:sldId id="265" r:id="rId9"/>
    <p:sldId id="268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4630" autoAdjust="0"/>
  </p:normalViewPr>
  <p:slideViewPr>
    <p:cSldViewPr snapToGrid="0" snapToObjects="1">
      <p:cViewPr varScale="1">
        <p:scale>
          <a:sx n="90" d="100"/>
          <a:sy n="90" d="100"/>
        </p:scale>
        <p:origin x="-8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661-1836-44F7-8FAF-35E8F866ECD3}" type="datetime1">
              <a:rPr lang="en-US" smtClean="0"/>
              <a:pPr/>
              <a:t>03.10.17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/>
              <a:t>03.10.17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/>
              <a:pPr/>
              <a:t>03.10.17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/>
              <a:pPr/>
              <a:t>03.10.17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/>
              <a:pPr/>
              <a:t>03.10.17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A601-7D32-4ED7-AD1A-974B6DDBDCDC}" type="datetime1">
              <a:rPr lang="en-US" smtClean="0"/>
              <a:pPr/>
              <a:t>03.10.17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/>
              <a:pPr/>
              <a:t>03.10.17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/>
              <a:pPr/>
              <a:t>03.10.17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/>
              <a:pPr/>
              <a:t>03.10.17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/>
              <a:pPr/>
              <a:t>03.10.17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CE2-EA00-4376-9A66-47ABB8B02CF5}" type="datetime1">
              <a:rPr lang="en-US" smtClean="0"/>
              <a:pPr/>
              <a:t>03.10.17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A47DADC-55EA-4839-91C8-5BCC0EC06F5C}" type="datetime1">
              <a:rPr lang="en-US" smtClean="0"/>
              <a:pPr/>
              <a:t>03.10.17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666" y="747889"/>
            <a:ext cx="7890933" cy="3460649"/>
          </a:xfrm>
        </p:spPr>
        <p:txBody>
          <a:bodyPr>
            <a:normAutofit/>
          </a:bodyPr>
          <a:lstStyle/>
          <a:p>
            <a:r>
              <a:rPr lang="ru-RU" dirty="0" smtClean="0"/>
              <a:t>Проблемы организации </a:t>
            </a:r>
            <a:r>
              <a:rPr lang="ru-RU" dirty="0"/>
              <a:t>сервиса мирового уровня в </a:t>
            </a:r>
            <a:r>
              <a:rPr lang="ru-RU" dirty="0" smtClean="0"/>
              <a:t>Российской гольф-среде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/>
              <a:t>Гофман Полина Валерьевна</a:t>
            </a:r>
          </a:p>
          <a:p>
            <a:pPr algn="r"/>
            <a:r>
              <a:rPr lang="ru-RU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378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836" y="225367"/>
            <a:ext cx="7315200" cy="1154097"/>
          </a:xfrm>
        </p:spPr>
        <p:txBody>
          <a:bodyPr/>
          <a:lstStyle/>
          <a:p>
            <a:r>
              <a:rPr lang="ru-RU" dirty="0" smtClean="0"/>
              <a:t>Решения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60458"/>
            <a:ext cx="7315200" cy="1346431"/>
          </a:xfrm>
        </p:spPr>
        <p:txBody>
          <a:bodyPr/>
          <a:lstStyle/>
          <a:p>
            <a:r>
              <a:rPr lang="ru-RU" dirty="0" err="1" smtClean="0"/>
              <a:t>Найм</a:t>
            </a:r>
            <a:r>
              <a:rPr lang="ru-RU" dirty="0" smtClean="0"/>
              <a:t> компетентного персонала и привлечение экспертов</a:t>
            </a:r>
          </a:p>
          <a:p>
            <a:r>
              <a:rPr lang="ru-RU" dirty="0" smtClean="0"/>
              <a:t>Выбор правильной программы обучения</a:t>
            </a:r>
          </a:p>
          <a:p>
            <a:r>
              <a:rPr lang="ru-RU" dirty="0" smtClean="0"/>
              <a:t>Грамотное использование </a:t>
            </a:r>
            <a:r>
              <a:rPr lang="ru-RU" dirty="0" err="1" smtClean="0"/>
              <a:t>интернет-ресурсов</a:t>
            </a:r>
            <a:endParaRPr lang="ru-RU" dirty="0" smtClean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3" descr="10689877_714946381935747_4090431444737274643_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2" b="6537"/>
          <a:stretch/>
        </p:blipFill>
        <p:spPr>
          <a:xfrm>
            <a:off x="644392" y="2749336"/>
            <a:ext cx="8259719" cy="410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01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69354"/>
            <a:ext cx="7315200" cy="115409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Лучший в своем деле </a:t>
            </a:r>
            <a:endParaRPr lang="en-US" dirty="0"/>
          </a:p>
        </p:txBody>
      </p:sp>
      <p:pic>
        <p:nvPicPr>
          <p:cNvPr id="4" name="Content Placeholder 3" descr="19601604_1366419646788414_4906279445954368073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1" b="13721"/>
          <a:stretch>
            <a:fillRect/>
          </a:stretch>
        </p:blipFill>
        <p:spPr>
          <a:xfrm>
            <a:off x="353516" y="2342445"/>
            <a:ext cx="8369974" cy="4049889"/>
          </a:xfrm>
        </p:spPr>
      </p:pic>
    </p:spTree>
    <p:extLst>
      <p:ext uri="{BB962C8B-B14F-4D97-AF65-F5344CB8AC3E}">
        <p14:creationId xmlns:p14="http://schemas.microsoft.com/office/powerpoint/2010/main" val="236130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358" y="302364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Когда доверяешь дело эксперту</a:t>
            </a:r>
            <a:endParaRPr lang="en-US" dirty="0"/>
          </a:p>
        </p:txBody>
      </p:sp>
      <p:pic>
        <p:nvPicPr>
          <p:cNvPr id="4" name="Content Placeholder 3" descr="Masterpiec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" b="1425"/>
          <a:stretch/>
        </p:blipFill>
        <p:spPr>
          <a:xfrm>
            <a:off x="0" y="1834443"/>
            <a:ext cx="9131458" cy="4418341"/>
          </a:xfrm>
        </p:spPr>
      </p:pic>
      <p:sp>
        <p:nvSpPr>
          <p:cNvPr id="5" name="TextBox 4"/>
          <p:cNvSpPr txBox="1"/>
          <p:nvPr/>
        </p:nvSpPr>
        <p:spPr>
          <a:xfrm>
            <a:off x="3414889" y="6394777"/>
            <a:ext cx="292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Ф</a:t>
            </a:r>
            <a:r>
              <a:rPr lang="ru-RU" sz="1600" dirty="0" smtClean="0"/>
              <a:t>ото Валерия Воробьева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15491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5969_1050111657639_4471_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197"/>
            <a:ext cx="4286880" cy="6440985"/>
          </a:xfrm>
          <a:prstGeom prst="rect">
            <a:avLst/>
          </a:prstGeom>
        </p:spPr>
      </p:pic>
      <p:pic>
        <p:nvPicPr>
          <p:cNvPr id="6" name="Picture 5" descr="308915_10150351291873669_3342548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321" y="242197"/>
            <a:ext cx="4502679" cy="647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39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363" y="1373844"/>
            <a:ext cx="7315200" cy="1154097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Основные проблемы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160" y="2875661"/>
            <a:ext cx="7734410" cy="353952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Некомпетентный персонал</a:t>
            </a:r>
            <a:endParaRPr lang="en-US" sz="3200" dirty="0" smtClean="0"/>
          </a:p>
          <a:p>
            <a:r>
              <a:rPr lang="ru-RU" sz="3200" dirty="0" smtClean="0"/>
              <a:t> </a:t>
            </a:r>
            <a:r>
              <a:rPr lang="ru-RU" sz="3200" dirty="0" err="1" smtClean="0"/>
              <a:t>Недооцененность</a:t>
            </a:r>
            <a:r>
              <a:rPr lang="ru-RU" sz="3200" dirty="0" smtClean="0"/>
              <a:t> социальных сетей</a:t>
            </a:r>
            <a:endParaRPr lang="ru-RU" sz="3200" dirty="0"/>
          </a:p>
          <a:p>
            <a:r>
              <a:rPr lang="ru-RU" sz="3200" dirty="0" smtClean="0"/>
              <a:t> Некорректное </a:t>
            </a:r>
            <a:r>
              <a:rPr lang="ru-RU" sz="3200" dirty="0"/>
              <a:t>бюджетирование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1891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066" y="199667"/>
            <a:ext cx="7315200" cy="1154097"/>
          </a:xfrm>
        </p:spPr>
        <p:txBody>
          <a:bodyPr>
            <a:normAutofit/>
          </a:bodyPr>
          <a:lstStyle/>
          <a:p>
            <a:r>
              <a:rPr lang="ru-RU" dirty="0" smtClean="0"/>
              <a:t>Общая некомпетентность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066" y="1512140"/>
            <a:ext cx="7315200" cy="985528"/>
          </a:xfrm>
        </p:spPr>
        <p:txBody>
          <a:bodyPr>
            <a:normAutofit/>
          </a:bodyPr>
          <a:lstStyle/>
          <a:p>
            <a:r>
              <a:rPr lang="ru-RU" dirty="0" smtClean="0"/>
              <a:t>Топ-менеджмент состоит из людей далеких от гольфа</a:t>
            </a:r>
          </a:p>
          <a:p>
            <a:r>
              <a:rPr lang="ru-RU" dirty="0" smtClean="0"/>
              <a:t>«Мы сами все знаем»</a:t>
            </a:r>
          </a:p>
          <a:p>
            <a:endParaRPr lang="en-US" dirty="0"/>
          </a:p>
        </p:txBody>
      </p:sp>
      <p:pic>
        <p:nvPicPr>
          <p:cNvPr id="4" name="Picture 3" descr="80663650_Skazk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51" y="2638778"/>
            <a:ext cx="5458553" cy="409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0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9810_1635591294264_3025964_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8" r="6949" b="13125"/>
          <a:stretch/>
        </p:blipFill>
        <p:spPr>
          <a:xfrm>
            <a:off x="2089395" y="3231445"/>
            <a:ext cx="6955827" cy="3565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667" y="406208"/>
            <a:ext cx="3074034" cy="1027097"/>
          </a:xfrm>
          <a:effectLst/>
        </p:spPr>
        <p:txBody>
          <a:bodyPr>
            <a:normAutofit/>
          </a:bodyPr>
          <a:lstStyle/>
          <a:p>
            <a:r>
              <a:rPr lang="ru-RU" sz="4400" dirty="0" smtClean="0"/>
              <a:t>Персонал</a:t>
            </a:r>
            <a:endParaRPr lang="en-US" sz="4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5177" y="1700491"/>
            <a:ext cx="7315200" cy="1361620"/>
          </a:xfrm>
        </p:spPr>
        <p:txBody>
          <a:bodyPr>
            <a:normAutofit/>
          </a:bodyPr>
          <a:lstStyle/>
          <a:p>
            <a:r>
              <a:rPr lang="ru-RU" dirty="0" smtClean="0"/>
              <a:t>Отсутствие </a:t>
            </a:r>
            <a:r>
              <a:rPr lang="ru-RU" dirty="0"/>
              <a:t>подбора системы обучения </a:t>
            </a:r>
            <a:r>
              <a:rPr lang="ru-RU" dirty="0" smtClean="0"/>
              <a:t>персонала</a:t>
            </a:r>
          </a:p>
          <a:p>
            <a:r>
              <a:rPr lang="ru-RU" dirty="0" smtClean="0"/>
              <a:t>Нехватка основательных знаний</a:t>
            </a:r>
          </a:p>
          <a:p>
            <a:r>
              <a:rPr lang="ru-RU" dirty="0" smtClean="0"/>
              <a:t>Неимение регламентов работы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875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ld-toilet-14739411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00" y="2905612"/>
            <a:ext cx="5276981" cy="3750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25" y="259667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dirty="0"/>
              <a:t>Некорректное бюджетирование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09" y="1569702"/>
            <a:ext cx="7315200" cy="1180688"/>
          </a:xfrm>
        </p:spPr>
        <p:txBody>
          <a:bodyPr/>
          <a:lstStyle/>
          <a:p>
            <a:r>
              <a:rPr lang="ru-RU" dirty="0"/>
              <a:t>Инвестиционные и операционные </a:t>
            </a:r>
            <a:r>
              <a:rPr lang="ru-RU" dirty="0" smtClean="0"/>
              <a:t>расходы</a:t>
            </a:r>
          </a:p>
          <a:p>
            <a:r>
              <a:rPr lang="ru-RU" dirty="0" smtClean="0"/>
              <a:t>Отсутствие креативности</a:t>
            </a:r>
          </a:p>
          <a:p>
            <a:r>
              <a:rPr lang="ru-RU" dirty="0" smtClean="0"/>
              <a:t>Неактуальные и неприменимые инструменты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2372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86666"/>
            <a:ext cx="7315200" cy="1154097"/>
          </a:xfrm>
        </p:spPr>
        <p:txBody>
          <a:bodyPr>
            <a:normAutofit/>
          </a:bodyPr>
          <a:lstStyle/>
          <a:p>
            <a:r>
              <a:rPr lang="ru-RU" dirty="0" smtClean="0"/>
              <a:t>Социальные сети и интернет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77435"/>
            <a:ext cx="7315200" cy="3539527"/>
          </a:xfrm>
        </p:spPr>
        <p:txBody>
          <a:bodyPr/>
          <a:lstStyle/>
          <a:p>
            <a:r>
              <a:rPr lang="ru-RU" dirty="0" smtClean="0"/>
              <a:t>Полное отсутствие</a:t>
            </a:r>
            <a:endParaRPr lang="en-US" dirty="0" smtClean="0"/>
          </a:p>
          <a:p>
            <a:r>
              <a:rPr lang="ru-RU" dirty="0" smtClean="0"/>
              <a:t>Скучно и не креативно</a:t>
            </a:r>
          </a:p>
          <a:p>
            <a:r>
              <a:rPr lang="ru-RU" dirty="0" smtClean="0"/>
              <a:t>Не эстетично</a:t>
            </a:r>
          </a:p>
          <a:p>
            <a:r>
              <a:rPr lang="ru-RU" dirty="0" smtClean="0"/>
              <a:t>Базовые ошибки </a:t>
            </a:r>
            <a:r>
              <a:rPr lang="en-US" dirty="0" smtClean="0"/>
              <a:t>SMM</a:t>
            </a:r>
            <a:endParaRPr lang="ru-RU" dirty="0" smtClean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Picture 4" descr="1315174441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446" y="3654778"/>
            <a:ext cx="5664110" cy="2992912"/>
          </a:xfrm>
          <a:prstGeom prst="rect">
            <a:avLst/>
          </a:prstGeom>
        </p:spPr>
      </p:pic>
      <p:pic>
        <p:nvPicPr>
          <p:cNvPr id="6" name="Picture 5" descr="Снимок экрана 2017-10-04 в 1.52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22" y="3654778"/>
            <a:ext cx="2797395" cy="29929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1111" y="3654778"/>
            <a:ext cx="15607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2"/>
                </a:solidFill>
              </a:rPr>
              <a:t>П</a:t>
            </a:r>
            <a:r>
              <a:rPr lang="ru-RU" sz="1600" dirty="0" smtClean="0">
                <a:solidFill>
                  <a:schemeClr val="bg2"/>
                </a:solidFill>
              </a:rPr>
              <a:t>окажите ваш </a:t>
            </a:r>
            <a:r>
              <a:rPr lang="ru-RU" sz="1600" dirty="0" err="1" smtClean="0">
                <a:solidFill>
                  <a:schemeClr val="bg2"/>
                </a:solidFill>
              </a:rPr>
              <a:t>инстаграм</a:t>
            </a:r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en-US" sz="1600" dirty="0" smtClean="0">
                <a:solidFill>
                  <a:schemeClr val="bg2"/>
                </a:solidFill>
                <a:sym typeface="Wingdings"/>
              </a:rPr>
              <a:t>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97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ullSizeRender-03-10-17-07-4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16" y="0"/>
            <a:ext cx="4252439" cy="6858000"/>
          </a:xfrm>
          <a:prstGeom prst="rect">
            <a:avLst/>
          </a:prstGeom>
        </p:spPr>
      </p:pic>
      <p:pic>
        <p:nvPicPr>
          <p:cNvPr id="7" name="Picture 6" descr="IMG_6680-03-10-17-07-49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"/>
          <a:stretch/>
        </p:blipFill>
        <p:spPr>
          <a:xfrm>
            <a:off x="268110" y="0"/>
            <a:ext cx="39720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05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Снимок экрана 2017-10-03 в 22.40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35" y="0"/>
            <a:ext cx="535716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54778" y="3211556"/>
            <a:ext cx="317204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President`s Cup 2017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971960" y="6438999"/>
            <a:ext cx="3172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Ф</a:t>
            </a:r>
            <a:r>
              <a:rPr lang="ru-RU" sz="1400" dirty="0" smtClean="0"/>
              <a:t>ото из </a:t>
            </a:r>
            <a:r>
              <a:rPr lang="ru-RU" sz="1400" dirty="0" err="1" smtClean="0"/>
              <a:t>Твиттера</a:t>
            </a:r>
            <a:r>
              <a:rPr lang="ru-RU" sz="1400" dirty="0" smtClean="0"/>
              <a:t> Фила </a:t>
            </a:r>
            <a:r>
              <a:rPr lang="ru-RU" sz="1400" dirty="0" err="1" smtClean="0"/>
              <a:t>Микелсона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2348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pective">
    <a:dk1>
      <a:sysClr val="windowText" lastClr="000000"/>
    </a:dk1>
    <a:lt1>
      <a:sysClr val="window" lastClr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1653</TotalTime>
  <Words>123</Words>
  <Application>Microsoft Macintosh PowerPoint</Application>
  <PresentationFormat>On-screen Show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Perspective</vt:lpstr>
      <vt:lpstr>Проблемы организации сервиса мирового уровня в Российской гольф-среде</vt:lpstr>
      <vt:lpstr>PowerPoint Presentation</vt:lpstr>
      <vt:lpstr>Основные проблемы</vt:lpstr>
      <vt:lpstr>Общая некомпетентность</vt:lpstr>
      <vt:lpstr>Персонал</vt:lpstr>
      <vt:lpstr>Некорректное бюджетирование </vt:lpstr>
      <vt:lpstr>Социальные сети и интернет</vt:lpstr>
      <vt:lpstr>PowerPoint Presentation</vt:lpstr>
      <vt:lpstr>PowerPoint Presentation</vt:lpstr>
      <vt:lpstr>Решения</vt:lpstr>
      <vt:lpstr>Лучший в своем деле </vt:lpstr>
      <vt:lpstr>Когда доверяешь дело эксперту</vt:lpstr>
    </vt:vector>
  </TitlesOfParts>
  <Company>Michelle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Polina Gofman</dc:creator>
  <cp:lastModifiedBy>Polina Gofman</cp:lastModifiedBy>
  <cp:revision>34</cp:revision>
  <dcterms:created xsi:type="dcterms:W3CDTF">2017-10-03T13:42:14Z</dcterms:created>
  <dcterms:modified xsi:type="dcterms:W3CDTF">2017-10-04T17:15:45Z</dcterms:modified>
</cp:coreProperties>
</file>