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1" r:id="rId3"/>
    <p:sldId id="281" r:id="rId4"/>
    <p:sldId id="282" r:id="rId5"/>
    <p:sldId id="287" r:id="rId6"/>
    <p:sldId id="267" r:id="rId7"/>
    <p:sldId id="293" r:id="rId8"/>
    <p:sldId id="278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5221" autoAdjust="0"/>
  </p:normalViewPr>
  <p:slideViewPr>
    <p:cSldViewPr>
      <p:cViewPr>
        <p:scale>
          <a:sx n="105" d="100"/>
          <a:sy n="105" d="100"/>
        </p:scale>
        <p:origin x="1296" y="46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1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04.10.17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797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 lang="cs-CZ"/>
              <a:pPr/>
              <a:t>04.10.17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6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baseline="0" dirty="0" smtClean="0"/>
              <a:t>Разделы позволяют упорядочить слайды и организовать совместную работу нескольких авторов. На вкладке </a:t>
            </a:r>
            <a:r>
              <a:rPr lang="ru-RU" sz="1200" b="1" baseline="0" dirty="0" smtClean="0"/>
              <a:t>Главная</a:t>
            </a:r>
            <a:r>
              <a:rPr lang="ru-RU" sz="1200" b="0" baseline="0" dirty="0" smtClean="0"/>
              <a:t> в разделе </a:t>
            </a:r>
            <a:r>
              <a:rPr lang="ru-RU" sz="1200" b="1" baseline="0" dirty="0" smtClean="0"/>
              <a:t>Слайды</a:t>
            </a:r>
            <a:r>
              <a:rPr lang="ru-RU" sz="1200" b="0" baseline="0" dirty="0" smtClean="0"/>
              <a:t> нажмите кнопку </a:t>
            </a:r>
            <a:r>
              <a:rPr lang="ru-RU" sz="1200" b="1" baseline="0" dirty="0" smtClean="0"/>
              <a:t>Раздел</a:t>
            </a:r>
            <a:r>
              <a:rPr lang="ru-RU" sz="1200" b="0" baseline="0" dirty="0" smtClean="0"/>
              <a:t> и выберите команду </a:t>
            </a:r>
            <a:r>
              <a:rPr lang="ru-RU" sz="1200" b="1" baseline="0" dirty="0" smtClean="0"/>
              <a:t>Добавить раздел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область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режиме докладчика.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65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06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обзора с использованием переходов, позволяющий перемещаться между несколькими слайдами.</a:t>
            </a:r>
            <a:endParaRPr lang="ru-R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99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53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91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50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8</a:t>
            </a:fld>
            <a:endParaRPr lang="ru-R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450850"/>
            <a:ext cx="6096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ru-RU" dirty="0" smtClean="0"/>
              <a:t>Достаточно ли лаконична презентация? Переместите излишнее содержимое в приложение.</a:t>
            </a:r>
          </a:p>
          <a:p>
            <a:r>
              <a:rPr lang="ru-RU" dirty="0" smtClean="0"/>
              <a:t>Используйте слайды приложения для содержимого, ссылка на которое может потребоваться при показе слайда вопроса, или которое может быть полезно слушателям для более глубокого изучения в будущем.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8983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1714500"/>
            <a:ext cx="6180224" cy="1102519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028950"/>
            <a:ext cx="4772528" cy="74295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kumimoji="0" lang="ru-RU" smtClean="0"/>
              <a:t>Образец подзаголовка</a:t>
            </a:r>
            <a:endParaRPr kumimoji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8"/>
            <a:ext cx="3721618" cy="51435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29050"/>
            <a:ext cx="1828800" cy="74295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4767263"/>
            <a:ext cx="2133600" cy="273844"/>
          </a:xfrm>
        </p:spPr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4767263"/>
            <a:ext cx="2895600" cy="273844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3474" y="-3529240"/>
            <a:ext cx="211455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2286000"/>
            <a:ext cx="4343400" cy="1021556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4000500"/>
            <a:ext cx="2133600" cy="74295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02224"/>
            <a:ext cx="8077200" cy="85725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7310"/>
            <a:ext cx="8077200" cy="3223022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1"/>
            <a:ext cx="4038600" cy="3394472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00151"/>
            <a:ext cx="4038600" cy="3394472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4040188" cy="47982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631156"/>
            <a:ext cx="4040188" cy="2963466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6" y="1151335"/>
            <a:ext cx="4041775" cy="47982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6" y="1631156"/>
            <a:ext cx="4041775" cy="2963466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4787"/>
            <a:ext cx="3008313" cy="8715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04788"/>
            <a:ext cx="5111750" cy="4389835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76326"/>
            <a:ext cx="3008313" cy="3518297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kumimoji="0" lang="ru-RU" dirty="0" smtClean="0"/>
              <a:t>Чтобы добавить рисунок, перетащите его на заполнитель или щелкните значок</a:t>
            </a:r>
            <a:endParaRPr kumimoj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79"/>
            <a:ext cx="2057400" cy="4388644"/>
          </a:xfrm>
        </p:spPr>
        <p:txBody>
          <a:bodyPr vert="eaVert"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05979"/>
            <a:ext cx="5867400" cy="4388644"/>
          </a:xfrm>
        </p:spPr>
        <p:txBody>
          <a:bodyPr vert="eaVert"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8077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kumimoji="0" lang="cs-CZ"/>
              <a:pPr/>
              <a:t>04.10.17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kumimoji="0"/>
              <a:pPr/>
              <a:t>‹#›</a:t>
            </a:fld>
            <a:endParaRPr kumimoji="0"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81887"/>
            <a:ext cx="818707" cy="5312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5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7.jpeg"/><Relationship Id="rId5" Type="http://schemas.openxmlformats.org/officeDocument/2006/relationships/image" Target="../media/image1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11.pn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4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3.jpeg"/><Relationship Id="rId5" Type="http://schemas.openxmlformats.org/officeDocument/2006/relationships/image" Target="../media/image7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199" cy="5143500"/>
          </a:xfrm>
          <a:prstGeom prst="rect">
            <a:avLst/>
          </a:prstGeom>
        </p:spPr>
      </p:pic>
      <p:pic>
        <p:nvPicPr>
          <p:cNvPr id="5" name="Изображение 4" descr="IMG_538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486150"/>
            <a:ext cx="1580622" cy="152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 6" descr="Logo-PCMGolfCup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5977"/>
            <a:ext cx="7177343" cy="11330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Porsche6.JPG"/>
          <p:cNvPicPr>
            <a:picLocks noChangeAspect="1"/>
          </p:cNvPicPr>
          <p:nvPr/>
        </p:nvPicPr>
        <p:blipFill rotWithShape="1">
          <a:blip r:embed="rId5" cstate="email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2"/>
          <a:stretch/>
        </p:blipFill>
        <p:spPr>
          <a:xfrm>
            <a:off x="550800" y="0"/>
            <a:ext cx="859320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76600" y="1428750"/>
            <a:ext cx="5334000" cy="16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Начало было положено в августе месяце прошлого года, когда </a:t>
            </a:r>
            <a:r>
              <a:rPr lang="en-US" sz="1600" dirty="0"/>
              <a:t>Porsche Club Moscow </a:t>
            </a:r>
            <a:r>
              <a:rPr lang="ru-RU" sz="1600" dirty="0" smtClean="0"/>
              <a:t>был </a:t>
            </a:r>
            <a:r>
              <a:rPr lang="ru-RU" sz="1600" dirty="0"/>
              <a:t>проведен первый турнир среди владельцев </a:t>
            </a:r>
            <a:r>
              <a:rPr lang="en-US" sz="1600" dirty="0" smtClean="0"/>
              <a:t>Porsche</a:t>
            </a:r>
            <a:r>
              <a:rPr lang="ru-RU" sz="1600" dirty="0" smtClean="0"/>
              <a:t>, </a:t>
            </a:r>
            <a:r>
              <a:rPr lang="ru-RU" sz="1600" dirty="0"/>
              <a:t>чтобы отобрать лучших </a:t>
            </a:r>
            <a:r>
              <a:rPr lang="ru-RU" sz="1600" dirty="0" smtClean="0"/>
              <a:t>игроков представлять Россию</a:t>
            </a:r>
            <a:r>
              <a:rPr lang="ru-RU" sz="1600" dirty="0" smtClean="0"/>
              <a:t> на</a:t>
            </a:r>
            <a:r>
              <a:rPr lang="ru-RU" sz="1600" dirty="0" smtClean="0"/>
              <a:t> международном турнире </a:t>
            </a:r>
            <a:r>
              <a:rPr lang="en-US" sz="1600" dirty="0"/>
              <a:t>Porsche Golf Cup World Finals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800101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2017 год в России стал знаменательным </a:t>
            </a:r>
            <a:r>
              <a:rPr lang="ru-RU" dirty="0" smtClean="0"/>
              <a:t>так как в этом году компания </a:t>
            </a:r>
            <a:r>
              <a:rPr lang="en-US" dirty="0" smtClean="0"/>
              <a:t>Porsche </a:t>
            </a:r>
          </a:p>
          <a:p>
            <a:r>
              <a:rPr lang="ru-RU" dirty="0" smtClean="0"/>
              <a:t>Начала проведение турниров по гольфу в России.</a:t>
            </a:r>
            <a:endParaRPr lang="ru-RU" dirty="0"/>
          </a:p>
        </p:txBody>
      </p:sp>
      <p:pic>
        <p:nvPicPr>
          <p:cNvPr id="7" name="Изображение 6" descr="VVV_428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8" y="1459472"/>
            <a:ext cx="2381697" cy="1569478"/>
          </a:xfrm>
          <a:prstGeom prst="rect">
            <a:avLst/>
          </a:prstGeom>
        </p:spPr>
      </p:pic>
      <p:pic>
        <p:nvPicPr>
          <p:cNvPr id="12" name="Изображение 11" descr="Logo-PCMGolfCup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5083"/>
            <a:ext cx="5105400" cy="724067"/>
          </a:xfrm>
          <a:prstGeom prst="rect">
            <a:avLst/>
          </a:prstGeom>
        </p:spPr>
      </p:pic>
      <p:pic>
        <p:nvPicPr>
          <p:cNvPr id="14" name="Изображение 13" descr="Porsche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30" y="2800350"/>
            <a:ext cx="3276600" cy="20388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400" y="31432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В 2016 году </a:t>
            </a:r>
            <a:r>
              <a:rPr lang="ru-RU" dirty="0" smtClean="0"/>
              <a:t>в отборочных турнирах принимало участие </a:t>
            </a:r>
            <a:r>
              <a:rPr lang="ru-RU" dirty="0" smtClean="0"/>
              <a:t>более </a:t>
            </a:r>
            <a:r>
              <a:rPr lang="ru-RU" dirty="0"/>
              <a:t>12.000 человек по всему </a:t>
            </a:r>
            <a:r>
              <a:rPr lang="ru-RU" dirty="0" smtClean="0"/>
              <a:t>миру. </a:t>
            </a:r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было рекордное число участников для </a:t>
            </a:r>
            <a:r>
              <a:rPr lang="en-US" dirty="0" smtClean="0"/>
              <a:t>Porsche</a:t>
            </a:r>
            <a:r>
              <a:rPr lang="ru-RU" dirty="0" smtClean="0"/>
              <a:t>. </a:t>
            </a:r>
            <a:r>
              <a:rPr lang="ru-RU" dirty="0" smtClean="0"/>
              <a:t>И только </a:t>
            </a:r>
            <a:r>
              <a:rPr lang="ru-RU" dirty="0"/>
              <a:t>98 самых сильных игроков прилетели на Майорку </a:t>
            </a:r>
            <a:r>
              <a:rPr lang="ru-RU" dirty="0" smtClean="0"/>
              <a:t>на </a:t>
            </a:r>
            <a:r>
              <a:rPr lang="ru-RU" dirty="0" smtClean="0"/>
              <a:t>Мировой финал.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" y="0"/>
            <a:ext cx="913320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-342900"/>
            <a:ext cx="7765662" cy="12357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914400"/>
            <a:ext cx="7620000" cy="2171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1600" dirty="0"/>
              <a:t>Организатор турнира прошлого года – «Порше Клуба Москвы» и компания «Порше Руссланд» в 2017 году </a:t>
            </a:r>
            <a:r>
              <a:rPr lang="ru-RU" sz="1600" dirty="0" smtClean="0"/>
              <a:t>провели </a:t>
            </a:r>
            <a:r>
              <a:rPr lang="ru-RU" sz="1600" dirty="0"/>
              <a:t>два полуфинальных отборочных этапа 5 и 13 августа, а также финал 16 сентября, победители </a:t>
            </a:r>
            <a:r>
              <a:rPr lang="ru-RU" sz="1600" dirty="0" smtClean="0"/>
              <a:t>которого, </a:t>
            </a:r>
            <a:r>
              <a:rPr lang="ru-RU" sz="1600" dirty="0"/>
              <a:t>будут представлять Россию на чемпионате </a:t>
            </a:r>
            <a:r>
              <a:rPr lang="en-US" sz="1600" dirty="0"/>
              <a:t>Porsche Golf Finals </a:t>
            </a:r>
            <a:r>
              <a:rPr lang="ru-RU" sz="1600" dirty="0"/>
              <a:t>в 2018 году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Изображение 5" descr="Logo-PCMGolfCu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5083"/>
            <a:ext cx="4267200" cy="637049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2022021"/>
            <a:ext cx="6019800" cy="31274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orsche6.JPG"/>
          <p:cNvPicPr>
            <a:picLocks noChangeAspect="1"/>
          </p:cNvPicPr>
          <p:nvPr/>
        </p:nvPicPr>
        <p:blipFill rotWithShape="1">
          <a:blip r:embed="rId3" cstate="email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6"/>
          <a:stretch/>
        </p:blipFill>
        <p:spPr>
          <a:xfrm>
            <a:off x="-25200" y="0"/>
            <a:ext cx="9180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24400" y="-628650"/>
            <a:ext cx="7765662" cy="123570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" y="12573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Общие </a:t>
            </a:r>
            <a:r>
              <a:rPr lang="ru-RU" b="1" dirty="0"/>
              <a:t>положения</a:t>
            </a:r>
            <a:endParaRPr lang="ru-RU" dirty="0"/>
          </a:p>
          <a:p>
            <a:pPr fontAlgn="base"/>
            <a:r>
              <a:rPr lang="ru-RU" dirty="0" smtClean="0"/>
              <a:t>Турнир </a:t>
            </a:r>
            <a:r>
              <a:rPr lang="ru-RU" dirty="0"/>
              <a:t>«</a:t>
            </a:r>
            <a:r>
              <a:rPr lang="en-US" dirty="0"/>
              <a:t>Porsche Club </a:t>
            </a:r>
            <a:r>
              <a:rPr lang="en-US" dirty="0" smtClean="0"/>
              <a:t>Moscow Golf Cup</a:t>
            </a:r>
            <a:r>
              <a:rPr lang="ru-RU" dirty="0" smtClean="0"/>
              <a:t>» проводится </a:t>
            </a:r>
            <a:r>
              <a:rPr lang="ru-RU" dirty="0"/>
              <a:t>для популяризации </a:t>
            </a:r>
            <a:r>
              <a:rPr lang="ru-RU" dirty="0" smtClean="0"/>
              <a:t>гольфа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для выявления сильнейших гольфистов </a:t>
            </a:r>
            <a:r>
              <a:rPr lang="ru-RU" b="1" dirty="0"/>
              <a:t>среди </a:t>
            </a:r>
            <a:r>
              <a:rPr lang="ru-RU" b="1" dirty="0" smtClean="0"/>
              <a:t>владельцев автомобилей </a:t>
            </a:r>
            <a:r>
              <a:rPr lang="en-US" b="1" dirty="0" smtClean="0"/>
              <a:t>Porsche </a:t>
            </a:r>
            <a:r>
              <a:rPr lang="ru-RU" b="1" dirty="0" smtClean="0"/>
              <a:t>в России</a:t>
            </a:r>
            <a:r>
              <a:rPr lang="ru-RU" dirty="0" smtClean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А </a:t>
            </a:r>
            <a:r>
              <a:rPr lang="ru-RU" dirty="0"/>
              <a:t>так же </a:t>
            </a:r>
            <a:r>
              <a:rPr lang="ru-RU" dirty="0" smtClean="0"/>
              <a:t>для </a:t>
            </a:r>
            <a:r>
              <a:rPr lang="ru-RU" dirty="0"/>
              <a:t>привлечения в </a:t>
            </a:r>
            <a:r>
              <a:rPr lang="ru-RU" dirty="0" smtClean="0"/>
              <a:t>«</a:t>
            </a:r>
            <a:r>
              <a:rPr lang="ru-RU" dirty="0"/>
              <a:t>Порше Клуб Москва» новых </a:t>
            </a:r>
            <a:r>
              <a:rPr lang="ru-RU" dirty="0" smtClean="0"/>
              <a:t>участников.</a:t>
            </a:r>
          </a:p>
          <a:p>
            <a:pPr fontAlgn="base"/>
            <a:r>
              <a:rPr lang="ru-RU" dirty="0" smtClean="0"/>
              <a:t>Результат турнира важен </a:t>
            </a:r>
            <a:r>
              <a:rPr lang="ru-RU" b="1" dirty="0" smtClean="0"/>
              <a:t>для </a:t>
            </a:r>
            <a:r>
              <a:rPr lang="ru-RU" b="1" dirty="0"/>
              <a:t>формирования национальной сборной России, выступающей на финале среди владельцев автомобилей </a:t>
            </a:r>
            <a:r>
              <a:rPr lang="en-US" b="1" dirty="0"/>
              <a:t>Porsche</a:t>
            </a:r>
            <a:r>
              <a:rPr lang="ru-RU" b="1" dirty="0"/>
              <a:t> – “</a:t>
            </a:r>
            <a:r>
              <a:rPr lang="en-US" b="1" dirty="0"/>
              <a:t>Porsche World Golf Cup</a:t>
            </a:r>
            <a:r>
              <a:rPr lang="ru-RU" b="1" dirty="0"/>
              <a:t> 2017”.</a:t>
            </a:r>
            <a:endParaRPr lang="ru-RU" dirty="0"/>
          </a:p>
          <a:p>
            <a:pPr fontAlgn="base"/>
            <a:endParaRPr lang="ru-RU" dirty="0" smtClean="0"/>
          </a:p>
        </p:txBody>
      </p:sp>
      <p:pic>
        <p:nvPicPr>
          <p:cNvPr id="6" name="Изображение 5" descr="Logo-PCMGolfCu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5083"/>
            <a:ext cx="4495800" cy="63704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_MCC6647 копия.jpg"/>
          <p:cNvPicPr>
            <a:picLocks noChangeAspect="1"/>
          </p:cNvPicPr>
          <p:nvPr/>
        </p:nvPicPr>
        <p:blipFill rotWithShape="1">
          <a:blip r:embed="rId4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95"/>
          <a:stretch/>
        </p:blipFill>
        <p:spPr>
          <a:xfrm>
            <a:off x="5334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742950"/>
            <a:ext cx="5206554" cy="2891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Коротко о главном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58115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Турнир </a:t>
            </a:r>
            <a:r>
              <a:rPr lang="ru-RU" dirty="0"/>
              <a:t>«</a:t>
            </a:r>
            <a:r>
              <a:rPr lang="en-US" dirty="0"/>
              <a:t>Porsche Club </a:t>
            </a:r>
            <a:r>
              <a:rPr lang="en-US" dirty="0" smtClean="0"/>
              <a:t>Moscow Golf Cup</a:t>
            </a:r>
            <a:r>
              <a:rPr lang="ru-RU" dirty="0" smtClean="0"/>
              <a:t>» проходит с 2016 года, среди владельцев автомобилей </a:t>
            </a:r>
            <a:r>
              <a:rPr lang="en-US" dirty="0" smtClean="0"/>
              <a:t>Porsche </a:t>
            </a:r>
            <a:r>
              <a:rPr lang="ru-RU" dirty="0" smtClean="0"/>
              <a:t>в России. 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Количество участников: 60 (мужчины 45 / женщины 15</a:t>
            </a:r>
            <a:r>
              <a:rPr lang="ru-RU" dirty="0" smtClean="0"/>
              <a:t>)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Количество гостей: 40 (друзья и семьи участников, члены </a:t>
            </a:r>
            <a:r>
              <a:rPr lang="en-US" dirty="0" smtClean="0"/>
              <a:t>Porsche Club Moscow</a:t>
            </a:r>
            <a:r>
              <a:rPr lang="en-US" dirty="0" smtClean="0"/>
              <a:t>)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Участники</a:t>
            </a:r>
            <a:r>
              <a:rPr lang="ru-RU" dirty="0" smtClean="0"/>
              <a:t>: </a:t>
            </a:r>
            <a:r>
              <a:rPr lang="ru-RU" dirty="0"/>
              <a:t>Владельцы автомобилей </a:t>
            </a:r>
            <a:r>
              <a:rPr lang="en-US" dirty="0"/>
              <a:t>Porsche </a:t>
            </a:r>
            <a:r>
              <a:rPr lang="ru-RU" dirty="0" smtClean="0"/>
              <a:t>имеющие </a:t>
            </a:r>
            <a:r>
              <a:rPr lang="ru-RU" dirty="0" smtClean="0"/>
              <a:t>подтвержденный гандикап.  </a:t>
            </a:r>
            <a:endParaRPr lang="ru-RU" dirty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Победители </a:t>
            </a:r>
            <a:r>
              <a:rPr lang="ru-RU" dirty="0"/>
              <a:t>смогут </a:t>
            </a:r>
            <a:r>
              <a:rPr lang="ru-RU" dirty="0" smtClean="0"/>
              <a:t>бороться в финале за возможность представлять </a:t>
            </a:r>
            <a:r>
              <a:rPr lang="ru-RU" dirty="0"/>
              <a:t>национальную сборную России </a:t>
            </a:r>
            <a:r>
              <a:rPr lang="ru-RU" dirty="0" smtClean="0"/>
              <a:t>в чемпионате </a:t>
            </a:r>
            <a:r>
              <a:rPr lang="ru-RU" dirty="0"/>
              <a:t>Porsche World Golf Cup </a:t>
            </a:r>
            <a:r>
              <a:rPr lang="ru-RU" dirty="0" smtClean="0"/>
              <a:t>2018.</a:t>
            </a:r>
            <a:endParaRPr lang="ru-RU" dirty="0"/>
          </a:p>
        </p:txBody>
      </p:sp>
      <p:pic>
        <p:nvPicPr>
          <p:cNvPr id="9" name="Изображение 8" descr="Logo-PCMGolfCu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5083"/>
            <a:ext cx="5105400" cy="6370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_PRH3091 ¦¦¦-¦¬¦¬TП.jpg"/>
          <p:cNvPicPr>
            <a:picLocks noChangeAspect="1"/>
          </p:cNvPicPr>
          <p:nvPr/>
        </p:nvPicPr>
        <p:blipFill rotWithShape="1">
          <a:blip r:embed="rId4" cstate="email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3400" y="-1"/>
            <a:ext cx="8610600" cy="5143501"/>
          </a:xfrm>
          <a:prstGeom prst="rect">
            <a:avLst/>
          </a:prstGeom>
        </p:spPr>
      </p:pic>
      <p:pic>
        <p:nvPicPr>
          <p:cNvPr id="10" name="Изображение 9" descr="_PRH3175 ¦¦¦-¦¬¦¬TП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12361"/>
            <a:ext cx="2438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Изображение 12" descr="Logo-PCMGolfCup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5083"/>
            <a:ext cx="4114800" cy="6370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90600" y="1085851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Спонсорство турнира </a:t>
            </a:r>
            <a:r>
              <a:rPr lang="en-US" dirty="0" smtClean="0"/>
              <a:t>Porsche Club Moscow Golf Cup</a:t>
            </a:r>
          </a:p>
          <a:p>
            <a:endParaRPr lang="en-US" dirty="0" smtClean="0"/>
          </a:p>
          <a:p>
            <a:r>
              <a:rPr lang="ru-RU" dirty="0" smtClean="0"/>
              <a:t>Так как данный турнир организует клуб, на него имеется возможность привлечения спонсоров и партнеров.</a:t>
            </a:r>
          </a:p>
          <a:p>
            <a:endParaRPr lang="ru-RU" dirty="0"/>
          </a:p>
          <a:p>
            <a:r>
              <a:rPr lang="ru-RU" dirty="0" smtClean="0"/>
              <a:t>У спонсоров имеется возможность </a:t>
            </a:r>
            <a:r>
              <a:rPr lang="ru-RU" dirty="0"/>
              <a:t>проведения маркетинговой акции на территории гольф </a:t>
            </a:r>
            <a:r>
              <a:rPr lang="ru-RU" dirty="0" smtClean="0"/>
              <a:t>клуба, </a:t>
            </a:r>
            <a:r>
              <a:rPr lang="ru-RU" dirty="0" smtClean="0"/>
              <a:t>а также представить свой продукт целевой аудитории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Изображение 1" descr="_PRH3125 ¦¦¦-¦¬¦¬TП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9050"/>
            <a:ext cx="2057400" cy="117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Изображение 2" descr="_PRH3272 ¦¦¦-¦¬¦¬TП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57600"/>
            <a:ext cx="2057400" cy="119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_PRH4980 ¦¦¦-¦¬¦¬TП.jpg"/>
          <p:cNvPicPr>
            <a:picLocks noChangeAspect="1"/>
          </p:cNvPicPr>
          <p:nvPr/>
        </p:nvPicPr>
        <p:blipFill rotWithShape="1">
          <a:blip r:embed="rId3" cstate="email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8"/>
          <a:stretch/>
        </p:blipFill>
        <p:spPr>
          <a:xfrm>
            <a:off x="3600" y="0"/>
            <a:ext cx="9176400" cy="5173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0200" y="-5143500"/>
            <a:ext cx="7765662" cy="12357094"/>
          </a:xfrm>
          <a:prstGeom prst="rect">
            <a:avLst/>
          </a:prstGeom>
        </p:spPr>
      </p:pic>
      <p:pic>
        <p:nvPicPr>
          <p:cNvPr id="7" name="Изображение 6" descr="IMG_538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237"/>
            <a:ext cx="1580622" cy="152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7400" y="207824"/>
            <a:ext cx="64976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Porsche</a:t>
            </a:r>
            <a:r>
              <a:rPr lang="ru-RU" dirty="0"/>
              <a:t> </a:t>
            </a:r>
            <a:r>
              <a:rPr lang="ru-RU" dirty="0" err="1"/>
              <a:t>club</a:t>
            </a:r>
            <a:r>
              <a:rPr lang="ru-RU" dirty="0"/>
              <a:t> </a:t>
            </a:r>
            <a:r>
              <a:rPr lang="ru-RU" dirty="0" err="1"/>
              <a:t>Moscow</a:t>
            </a:r>
            <a:r>
              <a:rPr lang="ru-RU" dirty="0"/>
              <a:t> - официальный клуб владельцев автомобилей марки </a:t>
            </a:r>
            <a:r>
              <a:rPr lang="ru-RU" dirty="0" err="1"/>
              <a:t>Porsche</a:t>
            </a:r>
            <a:r>
              <a:rPr lang="ru-RU" dirty="0"/>
              <a:t>, проживающих в Московском регионе. Клуб создан в форме общественной организации, следуя общепринятой мировой практики клубного движения компании </a:t>
            </a:r>
            <a:r>
              <a:rPr lang="ru-RU" dirty="0" err="1"/>
              <a:t>Porsche</a:t>
            </a:r>
            <a:r>
              <a:rPr lang="ru-RU" dirty="0"/>
              <a:t>, согласно требованиям «</a:t>
            </a:r>
            <a:r>
              <a:rPr lang="ru-RU" dirty="0" err="1"/>
              <a:t>Dr</a:t>
            </a:r>
            <a:r>
              <a:rPr lang="ru-RU" dirty="0"/>
              <a:t>. </a:t>
            </a:r>
            <a:r>
              <a:rPr lang="ru-RU" dirty="0" err="1"/>
              <a:t>Ing</a:t>
            </a:r>
            <a:r>
              <a:rPr lang="ru-RU" dirty="0"/>
              <a:t>. </a:t>
            </a:r>
            <a:r>
              <a:rPr lang="ru-RU" dirty="0" err="1"/>
              <a:t>h</a:t>
            </a:r>
            <a:r>
              <a:rPr lang="ru-RU" dirty="0"/>
              <a:t>. </a:t>
            </a:r>
            <a:r>
              <a:rPr lang="ru-RU" dirty="0" err="1"/>
              <a:t>c</a:t>
            </a:r>
            <a:r>
              <a:rPr lang="ru-RU" dirty="0"/>
              <a:t>. </a:t>
            </a:r>
            <a:r>
              <a:rPr lang="ru-RU" dirty="0" err="1"/>
              <a:t>F</a:t>
            </a:r>
            <a:r>
              <a:rPr lang="ru-RU" dirty="0"/>
              <a:t>. </a:t>
            </a:r>
            <a:r>
              <a:rPr lang="ru-RU" dirty="0" err="1"/>
              <a:t>Porsche</a:t>
            </a:r>
            <a:r>
              <a:rPr lang="ru-RU" dirty="0"/>
              <a:t> AG» и входит в состав </a:t>
            </a:r>
            <a:r>
              <a:rPr lang="ru-RU" dirty="0" err="1"/>
              <a:t>Porsche</a:t>
            </a:r>
            <a:r>
              <a:rPr lang="ru-RU" dirty="0"/>
              <a:t> </a:t>
            </a:r>
            <a:r>
              <a:rPr lang="ru-RU" dirty="0" err="1"/>
              <a:t>club</a:t>
            </a:r>
            <a:r>
              <a:rPr lang="ru-RU" dirty="0"/>
              <a:t> </a:t>
            </a:r>
            <a:r>
              <a:rPr lang="ru-RU" dirty="0" err="1"/>
              <a:t>Russland</a:t>
            </a:r>
            <a:r>
              <a:rPr lang="ru-RU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320" y="211455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Porsche</a:t>
            </a:r>
            <a:r>
              <a:rPr lang="ru-RU" dirty="0"/>
              <a:t> </a:t>
            </a:r>
            <a:r>
              <a:rPr lang="ru-RU" dirty="0" err="1"/>
              <a:t>Club</a:t>
            </a:r>
            <a:r>
              <a:rPr lang="ru-RU" dirty="0"/>
              <a:t> </a:t>
            </a:r>
            <a:r>
              <a:rPr lang="ru-RU" dirty="0" err="1"/>
              <a:t>Moscow</a:t>
            </a:r>
            <a:r>
              <a:rPr lang="ru-RU" dirty="0"/>
              <a:t> является официальным клубом, зарегистрированным в 2013 году </a:t>
            </a:r>
            <a:r>
              <a:rPr lang="ru-RU" dirty="0" err="1"/>
              <a:t>Porsche</a:t>
            </a:r>
            <a:r>
              <a:rPr lang="ru-RU" dirty="0"/>
              <a:t> AG, и имеет порядковый номер "300” в реестре международных клубов </a:t>
            </a:r>
            <a:r>
              <a:rPr lang="ru-RU" dirty="0" err="1"/>
              <a:t>Porsche</a:t>
            </a:r>
            <a:r>
              <a:rPr lang="ru-RU" dirty="0"/>
              <a:t>. </a:t>
            </a:r>
          </a:p>
          <a:p>
            <a:r>
              <a:rPr lang="ru-RU" dirty="0" smtClean="0"/>
              <a:t>Клуб </a:t>
            </a:r>
            <a:r>
              <a:rPr lang="ru-RU" dirty="0"/>
              <a:t>является не коммерческой организацией, сообществом владельцев автомобилей марки </a:t>
            </a:r>
            <a:r>
              <a:rPr lang="ru-RU" dirty="0" err="1"/>
              <a:t>Porsche</a:t>
            </a:r>
            <a:r>
              <a:rPr lang="ru-RU" dirty="0"/>
              <a:t>, объединённых для совместного времяпрепровождения. </a:t>
            </a:r>
          </a:p>
          <a:p>
            <a:r>
              <a:rPr lang="ru-RU" dirty="0"/>
              <a:t>Основные мероприятия клуба направлены на знакомство членов клуба с единомышленниками и разделение увлечений.</a:t>
            </a:r>
          </a:p>
          <a:p>
            <a:r>
              <a:rPr lang="ru-RU" dirty="0"/>
              <a:t>Помимо массы интересных мероприятий, члены клуба получают привилегии у партнеров клуба на обслуживание автомобилей, покупки и различные виды услуг.</a:t>
            </a:r>
          </a:p>
        </p:txBody>
      </p:sp>
    </p:spTree>
    <p:extLst>
      <p:ext uri="{BB962C8B-B14F-4D97-AF65-F5344CB8AC3E}">
        <p14:creationId xmlns:p14="http://schemas.microsoft.com/office/powerpoint/2010/main" val="12854894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_PRH5276 ¦¦¦-¦¬¦¬TП.jpg"/>
          <p:cNvPicPr>
            <a:picLocks noChangeAspect="1"/>
          </p:cNvPicPr>
          <p:nvPr/>
        </p:nvPicPr>
        <p:blipFill rotWithShape="1">
          <a:blip r:embed="rId4" cstate="email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202821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Добро пожаловать!</a:t>
            </a:r>
            <a:endParaRPr lang="ru-RU" dirty="0"/>
          </a:p>
        </p:txBody>
      </p:sp>
      <p:pic>
        <p:nvPicPr>
          <p:cNvPr id="6" name="Изображение 5" descr="IMG_538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237"/>
            <a:ext cx="1580622" cy="152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heme/theme1.xml><?xml version="1.0" encoding="utf-8"?>
<a:theme xmlns:a="http://schemas.openxmlformats.org/drawingml/2006/main" name="Обучение новых сотруднико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Обучение новых сотрудников.potx</Template>
  <TotalTime>0</TotalTime>
  <Words>734</Words>
  <Application>Microsoft Macintosh PowerPoint</Application>
  <PresentationFormat>Экран (16:9)</PresentationFormat>
  <Paragraphs>69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Georgia</vt:lpstr>
      <vt:lpstr>Arial</vt:lpstr>
      <vt:lpstr>Обучение новых сотрудников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 пожаловать!</vt:lpstr>
    </vt:vector>
  </TitlesOfParts>
  <Manager/>
  <Company/>
  <LinksUpToDate>false</LinksUpToDate>
  <SharedDoc>false</SharedDoc>
  <HyperlinkBase/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1</cp:revision>
  <dcterms:modified xsi:type="dcterms:W3CDTF">2017-10-04T20:09:15Z</dcterms:modified>
  <cp:category/>
</cp:coreProperties>
</file>