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</p:sldMasterIdLst>
  <p:notesMasterIdLst>
    <p:notesMasterId r:id="rId16"/>
  </p:notesMasterIdLst>
  <p:handoutMasterIdLst>
    <p:handoutMasterId r:id="rId17"/>
  </p:handoutMasterIdLst>
  <p:sldIdLst>
    <p:sldId id="256" r:id="rId3"/>
    <p:sldId id="318" r:id="rId4"/>
    <p:sldId id="345" r:id="rId5"/>
    <p:sldId id="344" r:id="rId6"/>
    <p:sldId id="336" r:id="rId7"/>
    <p:sldId id="335" r:id="rId8"/>
    <p:sldId id="337" r:id="rId9"/>
    <p:sldId id="316" r:id="rId10"/>
    <p:sldId id="320" r:id="rId11"/>
    <p:sldId id="321" r:id="rId12"/>
    <p:sldId id="340" r:id="rId13"/>
    <p:sldId id="346" r:id="rId14"/>
    <p:sldId id="331" r:id="rId1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9">
          <p15:clr>
            <a:srgbClr val="A4A3A4"/>
          </p15:clr>
        </p15:guide>
        <p15:guide id="2" orient="horz" pos="1165">
          <p15:clr>
            <a:srgbClr val="A4A3A4"/>
          </p15:clr>
        </p15:guide>
        <p15:guide id="3" orient="horz" pos="316">
          <p15:clr>
            <a:srgbClr val="A4A3A4"/>
          </p15:clr>
        </p15:guide>
        <p15:guide id="4" orient="horz" pos="1335">
          <p15:clr>
            <a:srgbClr val="A4A3A4"/>
          </p15:clr>
        </p15:guide>
        <p15:guide id="5" pos="543">
          <p15:clr>
            <a:srgbClr val="A4A3A4"/>
          </p15:clr>
        </p15:guide>
        <p15:guide id="6" pos="5594">
          <p15:clr>
            <a:srgbClr val="A4A3A4"/>
          </p15:clr>
        </p15:guide>
        <p15:guide id="7" pos="2869">
          <p15:clr>
            <a:srgbClr val="A4A3A4"/>
          </p15:clr>
        </p15:guide>
        <p15:guide id="8" pos="32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5E0"/>
    <a:srgbClr val="AD0F66"/>
    <a:srgbClr val="C43F66"/>
    <a:srgbClr val="8094AA"/>
    <a:srgbClr val="50648C"/>
    <a:srgbClr val="334180"/>
    <a:srgbClr val="222261"/>
    <a:srgbClr val="80AFEE"/>
    <a:srgbClr val="6584DC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3" autoAdjust="0"/>
    <p:restoredTop sz="93687" autoAdjust="0"/>
  </p:normalViewPr>
  <p:slideViewPr>
    <p:cSldViewPr snapToGrid="0" snapToObjects="1" showGuides="1">
      <p:cViewPr>
        <p:scale>
          <a:sx n="109" d="100"/>
          <a:sy n="109" d="100"/>
        </p:scale>
        <p:origin x="1512" y="256"/>
      </p:cViewPr>
      <p:guideLst>
        <p:guide orient="horz" pos="4129"/>
        <p:guide orient="horz" pos="1165"/>
        <p:guide orient="horz" pos="316"/>
        <p:guide orient="horz" pos="1335"/>
        <p:guide pos="543"/>
        <p:guide pos="5594"/>
        <p:guide pos="2869"/>
        <p:guide pos="32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8C4B9-046B-D648-8F9F-6D90E0EA7735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436C4-B7BE-044F-B1AE-601111872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248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545E5-AD4A-2B4B-805D-2A2B8A12F91B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8493D-8E59-764D-993C-F5EB8542E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24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1538" y="5099560"/>
            <a:ext cx="7849684" cy="370614"/>
          </a:xfrm>
        </p:spPr>
        <p:txBody>
          <a:bodyPr/>
          <a:lstStyle>
            <a:lvl1pPr>
              <a:defRPr sz="2800" b="1" baseline="0"/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538" y="5606910"/>
            <a:ext cx="6478587" cy="215871"/>
          </a:xfrm>
        </p:spPr>
        <p:txBody>
          <a:bodyPr numCol="1">
            <a:spAutoFit/>
          </a:bodyPr>
          <a:lstStyle>
            <a:lvl1pPr marL="0" indent="0" algn="l">
              <a:buNone/>
              <a:defRPr sz="2000">
                <a:solidFill>
                  <a:srgbClr val="4095E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subtitle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1538" y="5998559"/>
            <a:ext cx="1020401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537BEC72-4F74-AD4D-920E-FE1CBB0F7927}" type="datetime1">
              <a:rPr lang="ru-RU" smtClean="0"/>
              <a:pPr/>
              <a:t>19.03.18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pic>
        <p:nvPicPr>
          <p:cNvPr id="8" name="Picture 7" descr="Logo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4"/>
          <a:stretch/>
        </p:blipFill>
        <p:spPr>
          <a:xfrm>
            <a:off x="2729360" y="0"/>
            <a:ext cx="641464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3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выно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506793"/>
            <a:ext cx="7506277" cy="701474"/>
          </a:xfrm>
        </p:spPr>
        <p:txBody>
          <a:bodyPr/>
          <a:lstStyle>
            <a:lvl1pPr>
              <a:lnSpc>
                <a:spcPts val="2700"/>
              </a:lnSpc>
              <a:defRPr sz="2600"/>
            </a:lvl1pPr>
          </a:lstStyle>
          <a:p>
            <a:r>
              <a:rPr lang="ru-RU" dirty="0" smtClean="0"/>
              <a:t>ЗАГОЛОВОК СЛАЙДА ДЛИННОЕ НАЗВАНИЕ </a:t>
            </a:r>
            <a:br>
              <a:rPr lang="ru-RU" dirty="0" smtClean="0"/>
            </a:br>
            <a:r>
              <a:rPr lang="ru-RU" dirty="0" smtClean="0"/>
              <a:t>В ДВЕ СТРОКИ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390" y="501650"/>
            <a:ext cx="360818" cy="184666"/>
          </a:xfrm>
        </p:spPr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71539" y="1425644"/>
            <a:ext cx="3725862" cy="4509802"/>
          </a:xfrm>
        </p:spPr>
        <p:txBody>
          <a:bodyPr numCol="1" spcCol="504000"/>
          <a:lstStyle>
            <a:lvl1pPr>
              <a:lnSpc>
                <a:spcPts val="1540"/>
              </a:lnSpc>
              <a:defRPr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at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et </a:t>
            </a:r>
            <a:r>
              <a:rPr lang="en-US" dirty="0" err="1" smtClean="0"/>
              <a:t>accumsan</a:t>
            </a:r>
            <a:r>
              <a:rPr lang="en-US" dirty="0" smtClean="0"/>
              <a:t> et </a:t>
            </a:r>
            <a:r>
              <a:rPr lang="en-US" dirty="0" err="1" smtClean="0"/>
              <a:t>iusto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qui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luptatum</a:t>
            </a:r>
            <a:r>
              <a:rPr lang="en-US" dirty="0" smtClean="0"/>
              <a:t> </a:t>
            </a:r>
            <a:r>
              <a:rPr lang="en-US" dirty="0" err="1" smtClean="0"/>
              <a:t>zzril</a:t>
            </a:r>
            <a:r>
              <a:rPr lang="en-US" dirty="0" smtClean="0"/>
              <a:t> </a:t>
            </a:r>
            <a:r>
              <a:rPr lang="en-US" dirty="0" err="1" smtClean="0"/>
              <a:t>delenit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feugait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cons </a:t>
            </a:r>
            <a:r>
              <a:rPr lang="en-US" dirty="0" err="1" smtClean="0"/>
              <a:t>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endParaRPr lang="ru-RU" dirty="0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08574" y="1432223"/>
            <a:ext cx="3758633" cy="1328147"/>
          </a:xfrm>
        </p:spPr>
        <p:txBody>
          <a:bodyPr numCol="1"/>
          <a:lstStyle>
            <a:lvl1pPr>
              <a:lnSpc>
                <a:spcPts val="1540"/>
              </a:lnSpc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5108576" y="4373563"/>
            <a:ext cx="3759199" cy="1503362"/>
          </a:xfrm>
        </p:spPr>
        <p:txBody>
          <a:bodyPr numCol="1"/>
          <a:lstStyle>
            <a:lvl1pPr>
              <a:lnSpc>
                <a:spcPts val="1540"/>
              </a:lnSpc>
              <a:defRPr/>
            </a:lvl1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7" hasCustomPrompt="1"/>
          </p:nvPr>
        </p:nvSpPr>
        <p:spPr>
          <a:xfrm>
            <a:off x="5108574" y="2912534"/>
            <a:ext cx="3779839" cy="1346730"/>
          </a:xfrm>
        </p:spPr>
        <p:txBody>
          <a:bodyPr numCol="1"/>
          <a:lstStyle>
            <a:lvl1pPr indent="0">
              <a:lnSpc>
                <a:spcPts val="2000"/>
              </a:lnSpc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 smtClean="0"/>
              <a:t>С</a:t>
            </a:r>
            <a:r>
              <a:rPr lang="en-US" dirty="0" smtClean="0"/>
              <a:t>lick to edit Master text styles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726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108575" y="1"/>
            <a:ext cx="40354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9" y="506793"/>
            <a:ext cx="4030662" cy="701474"/>
          </a:xfrm>
        </p:spPr>
        <p:txBody>
          <a:bodyPr/>
          <a:lstStyle>
            <a:lvl1pPr>
              <a:lnSpc>
                <a:spcPts val="2700"/>
              </a:lnSpc>
              <a:defRPr sz="2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390" y="501650"/>
            <a:ext cx="360818" cy="184666"/>
          </a:xfrm>
        </p:spPr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71539" y="3074146"/>
            <a:ext cx="3725862" cy="2802779"/>
          </a:xfrm>
        </p:spPr>
        <p:txBody>
          <a:bodyPr numCol="1" spcCol="504000"/>
          <a:lstStyle>
            <a:lvl1pPr>
              <a:lnSpc>
                <a:spcPts val="1540"/>
              </a:lnSpc>
              <a:defRPr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at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et </a:t>
            </a:r>
            <a:r>
              <a:rPr lang="en-US" dirty="0" err="1" smtClean="0"/>
              <a:t>accumsan</a:t>
            </a:r>
            <a:r>
              <a:rPr lang="en-US" dirty="0" smtClean="0"/>
              <a:t> et </a:t>
            </a:r>
            <a:r>
              <a:rPr lang="en-US" dirty="0" err="1" smtClean="0"/>
              <a:t>iusto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qui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luptatum</a:t>
            </a:r>
            <a:r>
              <a:rPr lang="en-US" dirty="0" smtClean="0"/>
              <a:t> </a:t>
            </a:r>
            <a:r>
              <a:rPr lang="en-US" dirty="0" err="1" smtClean="0"/>
              <a:t>zzril</a:t>
            </a:r>
            <a:r>
              <a:rPr lang="en-US" dirty="0" smtClean="0"/>
              <a:t> </a:t>
            </a:r>
            <a:r>
              <a:rPr lang="en-US" dirty="0" err="1" smtClean="0"/>
              <a:t>delenit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feugait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cons </a:t>
            </a:r>
            <a:r>
              <a:rPr lang="en-US" dirty="0" err="1" smtClean="0"/>
              <a:t>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endParaRPr lang="en-US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7" hasCustomPrompt="1"/>
          </p:nvPr>
        </p:nvSpPr>
        <p:spPr>
          <a:xfrm>
            <a:off x="871538" y="1590675"/>
            <a:ext cx="3725861" cy="1346730"/>
          </a:xfrm>
        </p:spPr>
        <p:txBody>
          <a:bodyPr numCol="1"/>
          <a:lstStyle>
            <a:lvl1pPr indent="0">
              <a:lnSpc>
                <a:spcPts val="2000"/>
              </a:lnSpc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 smtClean="0"/>
              <a:t>С</a:t>
            </a:r>
            <a:r>
              <a:rPr lang="en-US" dirty="0" smtClean="0"/>
              <a:t>lick to edit Master text styles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008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вумя граф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506793"/>
            <a:ext cx="7485061" cy="355225"/>
          </a:xfrm>
        </p:spPr>
        <p:txBody>
          <a:bodyPr/>
          <a:lstStyle>
            <a:lvl1pPr>
              <a:lnSpc>
                <a:spcPts val="2700"/>
              </a:lnSpc>
              <a:defRPr sz="2600" baseline="0"/>
            </a:lvl1pPr>
          </a:lstStyle>
          <a:p>
            <a:r>
              <a:rPr lang="ru-RU" dirty="0" smtClean="0"/>
              <a:t>ЗАГОЛОВОК СЛАЙДА С ДВУМЯ ГРАФИКАМИ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390" y="501650"/>
            <a:ext cx="360818" cy="184666"/>
          </a:xfrm>
        </p:spPr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124450" y="4996080"/>
            <a:ext cx="3725862" cy="1201521"/>
          </a:xfrm>
        </p:spPr>
        <p:txBody>
          <a:bodyPr numCol="1" spcCol="504000"/>
          <a:lstStyle>
            <a:lvl1pPr>
              <a:lnSpc>
                <a:spcPts val="1540"/>
              </a:lnSpc>
              <a:defRPr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4"/>
          </p:nvPr>
        </p:nvSpPr>
        <p:spPr>
          <a:xfrm>
            <a:off x="879476" y="1532467"/>
            <a:ext cx="3963458" cy="334433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4902200" y="1532467"/>
            <a:ext cx="3965007" cy="334433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506793"/>
            <a:ext cx="7485061" cy="355225"/>
          </a:xfrm>
        </p:spPr>
        <p:txBody>
          <a:bodyPr/>
          <a:lstStyle>
            <a:lvl1pPr>
              <a:lnSpc>
                <a:spcPts val="2700"/>
              </a:lnSpc>
              <a:defRPr sz="2600" baseline="0"/>
            </a:lvl1pPr>
          </a:lstStyle>
          <a:p>
            <a:r>
              <a:rPr lang="ru-RU" dirty="0" smtClean="0"/>
              <a:t>ЗАГОЛОВОК СЛАЙДА С ТАБЛИЦЕЙ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390" y="501650"/>
            <a:ext cx="360818" cy="184666"/>
          </a:xfrm>
        </p:spPr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124450" y="4996080"/>
            <a:ext cx="3725862" cy="1201521"/>
          </a:xfrm>
        </p:spPr>
        <p:txBody>
          <a:bodyPr numCol="1" spcCol="504000"/>
          <a:lstStyle>
            <a:lvl1pPr>
              <a:lnSpc>
                <a:spcPts val="1540"/>
              </a:lnSpc>
              <a:defRPr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5"/>
          </p:nvPr>
        </p:nvSpPr>
        <p:spPr>
          <a:xfrm>
            <a:off x="862013" y="1696720"/>
            <a:ext cx="8005195" cy="329936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71538" y="1425136"/>
            <a:ext cx="6799262" cy="195353"/>
          </a:xfrm>
        </p:spPr>
        <p:txBody>
          <a:bodyPr numCol="1" spcCol="504000">
            <a:spAutoFit/>
          </a:bodyPr>
          <a:lstStyle>
            <a:lvl1pPr indent="0">
              <a:lnSpc>
                <a:spcPts val="1540"/>
              </a:lnSpc>
              <a:defRPr b="1">
                <a:solidFill>
                  <a:srgbClr val="00197D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27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и смарт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506793"/>
            <a:ext cx="7485061" cy="355225"/>
          </a:xfrm>
        </p:spPr>
        <p:txBody>
          <a:bodyPr/>
          <a:lstStyle>
            <a:lvl1pPr>
              <a:lnSpc>
                <a:spcPts val="2700"/>
              </a:lnSpc>
              <a:defRPr sz="2600" baseline="0"/>
            </a:lvl1pPr>
          </a:lstStyle>
          <a:p>
            <a:r>
              <a:rPr lang="ru-RU" dirty="0" smtClean="0"/>
              <a:t>ЗАГОЛОВОК СЛАЙДА С ДВУМЯ ГРАФИКАМИ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390" y="501650"/>
            <a:ext cx="360818" cy="184666"/>
          </a:xfrm>
        </p:spPr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71538" y="1522813"/>
            <a:ext cx="6799262" cy="195353"/>
          </a:xfrm>
        </p:spPr>
        <p:txBody>
          <a:bodyPr numCol="1" spcCol="504000">
            <a:spAutoFit/>
          </a:bodyPr>
          <a:lstStyle>
            <a:lvl1pPr indent="0">
              <a:lnSpc>
                <a:spcPts val="1540"/>
              </a:lnSpc>
              <a:defRPr b="1">
                <a:solidFill>
                  <a:srgbClr val="00197D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endParaRPr lang="en-US" dirty="0" smtClean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4"/>
          </p:nvPr>
        </p:nvSpPr>
        <p:spPr>
          <a:xfrm>
            <a:off x="879476" y="1975380"/>
            <a:ext cx="1419444" cy="1445071"/>
          </a:xfrm>
        </p:spPr>
        <p:txBody>
          <a:bodyPr numCol="1"/>
          <a:lstStyle/>
          <a:p>
            <a:endParaRPr lang="en-US" dirty="0"/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2431344" y="1975380"/>
            <a:ext cx="1419444" cy="1445071"/>
          </a:xfrm>
        </p:spPr>
        <p:txBody>
          <a:bodyPr numCol="1"/>
          <a:lstStyle/>
          <a:p>
            <a:endParaRPr lang="en-US"/>
          </a:p>
        </p:txBody>
      </p:sp>
      <p:sp>
        <p:nvSpPr>
          <p:cNvPr id="11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3983212" y="1975380"/>
            <a:ext cx="1419444" cy="1445071"/>
          </a:xfrm>
        </p:spPr>
        <p:txBody>
          <a:bodyPr numCol="1"/>
          <a:lstStyle/>
          <a:p>
            <a:endParaRPr lang="en-US"/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17"/>
          </p:nvPr>
        </p:nvSpPr>
        <p:spPr>
          <a:xfrm>
            <a:off x="5535079" y="1975380"/>
            <a:ext cx="1419444" cy="1445071"/>
          </a:xfrm>
        </p:spPr>
        <p:txBody>
          <a:bodyPr numCol="1"/>
          <a:lstStyle/>
          <a:p>
            <a:endParaRPr lang="en-US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18"/>
          </p:nvPr>
        </p:nvSpPr>
        <p:spPr>
          <a:xfrm>
            <a:off x="7086946" y="1975380"/>
            <a:ext cx="1419444" cy="1445071"/>
          </a:xfrm>
        </p:spPr>
        <p:txBody>
          <a:bodyPr numCol="1"/>
          <a:lstStyle/>
          <a:p>
            <a:endParaRPr lang="en-US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871538" y="3664881"/>
            <a:ext cx="6799262" cy="195353"/>
          </a:xfrm>
        </p:spPr>
        <p:txBody>
          <a:bodyPr numCol="1" spcCol="504000">
            <a:spAutoFit/>
          </a:bodyPr>
          <a:lstStyle>
            <a:lvl1pPr indent="0">
              <a:lnSpc>
                <a:spcPts val="1540"/>
              </a:lnSpc>
              <a:defRPr b="1">
                <a:solidFill>
                  <a:srgbClr val="00197D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endParaRPr lang="en-US" dirty="0" smtClean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20"/>
          </p:nvPr>
        </p:nvSpPr>
        <p:spPr>
          <a:xfrm>
            <a:off x="879476" y="3903133"/>
            <a:ext cx="7987732" cy="20404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март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506793"/>
            <a:ext cx="7485061" cy="355225"/>
          </a:xfrm>
        </p:spPr>
        <p:txBody>
          <a:bodyPr/>
          <a:lstStyle>
            <a:lvl1pPr>
              <a:lnSpc>
                <a:spcPts val="2700"/>
              </a:lnSpc>
              <a:defRPr sz="2600" baseline="0"/>
            </a:lvl1pPr>
          </a:lstStyle>
          <a:p>
            <a:r>
              <a:rPr lang="ru-RU" dirty="0" smtClean="0"/>
              <a:t>ЗАГОЛОВОК СЛАЙДА С ДВУМЯ ГРАФИКАМИ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390" y="501650"/>
            <a:ext cx="360818" cy="184666"/>
          </a:xfrm>
        </p:spPr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71538" y="1522813"/>
            <a:ext cx="6799262" cy="195353"/>
          </a:xfrm>
        </p:spPr>
        <p:txBody>
          <a:bodyPr numCol="1" spcCol="504000">
            <a:spAutoFit/>
          </a:bodyPr>
          <a:lstStyle>
            <a:lvl1pPr indent="0">
              <a:lnSpc>
                <a:spcPts val="1540"/>
              </a:lnSpc>
              <a:defRPr b="1">
                <a:solidFill>
                  <a:srgbClr val="00197D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endParaRPr lang="en-US" dirty="0" smtClean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20"/>
          </p:nvPr>
        </p:nvSpPr>
        <p:spPr>
          <a:xfrm>
            <a:off x="879476" y="4075853"/>
            <a:ext cx="7987732" cy="20404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martArt Placeholder 3"/>
          <p:cNvSpPr>
            <a:spLocks noGrp="1"/>
          </p:cNvSpPr>
          <p:nvPr>
            <p:ph type="dgm" sz="quarter" idx="21"/>
          </p:nvPr>
        </p:nvSpPr>
        <p:spPr>
          <a:xfrm>
            <a:off x="879476" y="1858963"/>
            <a:ext cx="7987732" cy="20404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2 карт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506793"/>
            <a:ext cx="7634851" cy="701474"/>
          </a:xfrm>
        </p:spPr>
        <p:txBody>
          <a:bodyPr/>
          <a:lstStyle>
            <a:lvl1pPr>
              <a:lnSpc>
                <a:spcPts val="2700"/>
              </a:lnSpc>
              <a:defRPr sz="2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390" y="501650"/>
            <a:ext cx="360818" cy="184666"/>
          </a:xfrm>
        </p:spPr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71539" y="4436533"/>
            <a:ext cx="3725862" cy="1718734"/>
          </a:xfrm>
        </p:spPr>
        <p:txBody>
          <a:bodyPr numCol="1" spcCol="504000"/>
          <a:lstStyle>
            <a:lvl1pPr>
              <a:lnSpc>
                <a:spcPts val="1540"/>
              </a:lnSpc>
              <a:defRPr sz="1200"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at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et </a:t>
            </a:r>
            <a:r>
              <a:rPr lang="en-US" dirty="0" err="1" smtClean="0"/>
              <a:t>accumsan</a:t>
            </a:r>
            <a:endParaRPr lang="en-US" dirty="0" smtClean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78681" y="1233667"/>
            <a:ext cx="4465319" cy="2965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1233667"/>
            <a:ext cx="4572001" cy="29658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108575" y="4436533"/>
            <a:ext cx="3725862" cy="1718734"/>
          </a:xfrm>
        </p:spPr>
        <p:txBody>
          <a:bodyPr numCol="1" spcCol="504000"/>
          <a:lstStyle>
            <a:lvl1pPr indent="0">
              <a:lnSpc>
                <a:spcPts val="1540"/>
              </a:lnSpc>
              <a:defRPr sz="1200"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at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et </a:t>
            </a:r>
            <a:r>
              <a:rPr lang="en-US" dirty="0" err="1" smtClean="0"/>
              <a:t>accumsan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94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предло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506793"/>
            <a:ext cx="7634851" cy="701474"/>
          </a:xfrm>
        </p:spPr>
        <p:txBody>
          <a:bodyPr/>
          <a:lstStyle>
            <a:lvl1pPr>
              <a:lnSpc>
                <a:spcPts val="2700"/>
              </a:lnSpc>
              <a:defRPr sz="2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390" y="501650"/>
            <a:ext cx="360818" cy="184666"/>
          </a:xfrm>
        </p:spPr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71539" y="1211524"/>
            <a:ext cx="3065462" cy="4921600"/>
          </a:xfrm>
        </p:spPr>
        <p:txBody>
          <a:bodyPr numCol="1" spcCol="504000"/>
          <a:lstStyle>
            <a:lvl1pPr>
              <a:lnSpc>
                <a:spcPts val="1540"/>
              </a:lnSpc>
              <a:defRPr sz="1200"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at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et </a:t>
            </a:r>
            <a:r>
              <a:rPr lang="en-US" dirty="0" err="1" smtClean="0"/>
              <a:t>accumsan</a:t>
            </a:r>
            <a:endParaRPr lang="en-US" dirty="0" smtClean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38333" y="1211524"/>
            <a:ext cx="2728874" cy="2090476"/>
          </a:xfrm>
        </p:spPr>
        <p:txBody>
          <a:bodyPr numCol="1"/>
          <a:lstStyle>
            <a:lvl1pPr indent="0">
              <a:lnSpc>
                <a:spcPts val="0"/>
              </a:lnSpc>
              <a:defRPr/>
            </a:lvl1pPr>
          </a:lstStyle>
          <a:p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298990" y="2694117"/>
            <a:ext cx="1619169" cy="481297"/>
          </a:xfrm>
        </p:spPr>
        <p:txBody>
          <a:bodyPr numCol="1" spcCol="504000"/>
          <a:lstStyle>
            <a:lvl1pPr indent="0">
              <a:lnSpc>
                <a:spcPts val="940"/>
              </a:lnSpc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endParaRPr lang="en-US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298990" y="1448590"/>
            <a:ext cx="1619169" cy="562055"/>
          </a:xfrm>
        </p:spPr>
        <p:txBody>
          <a:bodyPr numCol="1" spcCol="504000"/>
          <a:lstStyle>
            <a:lvl1pPr indent="0">
              <a:lnSpc>
                <a:spcPts val="1140"/>
              </a:lnSpc>
              <a:defRPr sz="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endParaRPr lang="en-US" dirty="0" smtClean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298990" y="1211524"/>
            <a:ext cx="1619169" cy="237066"/>
          </a:xfrm>
        </p:spPr>
        <p:txBody>
          <a:bodyPr numCol="1" spcCol="504000"/>
          <a:lstStyle>
            <a:lvl1pPr indent="0">
              <a:lnSpc>
                <a:spcPts val="1140"/>
              </a:lnSpc>
              <a:defRPr sz="1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НАЗВАНИЕ ПРЕДЛОЖЕНИЯ</a:t>
            </a:r>
            <a:endParaRPr lang="en-US" dirty="0" smtClean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314865" y="2090329"/>
            <a:ext cx="1619169" cy="237066"/>
          </a:xfrm>
        </p:spPr>
        <p:txBody>
          <a:bodyPr numCol="1" spcCol="504000"/>
          <a:lstStyle>
            <a:lvl1pPr indent="0">
              <a:lnSpc>
                <a:spcPts val="1140"/>
              </a:lnSpc>
              <a:defRPr sz="1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АКТИВНОСТИ</a:t>
            </a:r>
            <a:endParaRPr lang="en-US" dirty="0" smtClean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298990" y="2046937"/>
            <a:ext cx="1619169" cy="0"/>
          </a:xfrm>
          <a:prstGeom prst="line">
            <a:avLst/>
          </a:prstGeom>
          <a:ln w="9525" cmpd="sng">
            <a:solidFill>
              <a:srgbClr val="0019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4298990" y="5119212"/>
            <a:ext cx="1619169" cy="481297"/>
          </a:xfrm>
        </p:spPr>
        <p:txBody>
          <a:bodyPr numCol="1" spcCol="504000"/>
          <a:lstStyle>
            <a:lvl1pPr indent="0">
              <a:lnSpc>
                <a:spcPts val="940"/>
              </a:lnSpc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endParaRPr lang="en-US" dirty="0" smtClean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4298990" y="3873685"/>
            <a:ext cx="1619169" cy="562055"/>
          </a:xfrm>
        </p:spPr>
        <p:txBody>
          <a:bodyPr numCol="1" spcCol="504000"/>
          <a:lstStyle>
            <a:lvl1pPr indent="0">
              <a:lnSpc>
                <a:spcPts val="1140"/>
              </a:lnSpc>
              <a:defRPr sz="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endParaRPr lang="en-US" dirty="0" smtClean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4298990" y="3636619"/>
            <a:ext cx="1619169" cy="237066"/>
          </a:xfrm>
        </p:spPr>
        <p:txBody>
          <a:bodyPr numCol="1" spcCol="504000"/>
          <a:lstStyle>
            <a:lvl1pPr indent="0">
              <a:lnSpc>
                <a:spcPts val="1140"/>
              </a:lnSpc>
              <a:defRPr sz="1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НАЗВАНИЕ ПРЕДЛОЖЕНИЯ</a:t>
            </a:r>
            <a:endParaRPr lang="en-US" dirty="0" smtClean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298990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639445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98990" y="4472032"/>
            <a:ext cx="1619169" cy="0"/>
          </a:xfrm>
          <a:prstGeom prst="line">
            <a:avLst/>
          </a:prstGeom>
          <a:ln w="9525" cmpd="sng">
            <a:solidFill>
              <a:srgbClr val="0019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4979900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5320355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5660810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138333" y="3636619"/>
            <a:ext cx="2728874" cy="2090476"/>
          </a:xfrm>
        </p:spPr>
        <p:txBody>
          <a:bodyPr numCol="1"/>
          <a:lstStyle>
            <a:lvl1pPr indent="0">
              <a:lnSpc>
                <a:spcPts val="0"/>
              </a:lnSpc>
              <a:defRPr/>
            </a:lvl1pPr>
          </a:lstStyle>
          <a:p>
            <a:endParaRPr lang="en-US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4298990" y="4526464"/>
            <a:ext cx="1619169" cy="237066"/>
          </a:xfrm>
        </p:spPr>
        <p:txBody>
          <a:bodyPr numCol="1" spcCol="504000"/>
          <a:lstStyle>
            <a:lvl1pPr indent="0">
              <a:lnSpc>
                <a:spcPts val="1140"/>
              </a:lnSpc>
              <a:defRPr sz="1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АКТИВНОСТИ</a:t>
            </a:r>
            <a:endParaRPr lang="en-US" dirty="0" smtClean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4298990" y="4763530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639445" y="4763530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4979900" y="4763530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6"/>
          </p:nvPr>
        </p:nvSpPr>
        <p:spPr>
          <a:xfrm>
            <a:off x="5320355" y="4763530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7"/>
          </p:nvPr>
        </p:nvSpPr>
        <p:spPr>
          <a:xfrm>
            <a:off x="5660810" y="4763530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40" grpId="0"/>
      <p:bldP spid="41" grpId="0"/>
      <p:bldP spid="42" grpId="0"/>
      <p:bldP spid="43" grpId="0"/>
      <p:bldP spid="4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актив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506793"/>
            <a:ext cx="7634851" cy="701474"/>
          </a:xfrm>
        </p:spPr>
        <p:txBody>
          <a:bodyPr/>
          <a:lstStyle>
            <a:lvl1pPr>
              <a:lnSpc>
                <a:spcPts val="2700"/>
              </a:lnSpc>
              <a:defRPr sz="2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390" y="501650"/>
            <a:ext cx="360818" cy="184666"/>
          </a:xfrm>
        </p:spPr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734733" y="1211523"/>
            <a:ext cx="6153680" cy="4723609"/>
          </a:xfrm>
        </p:spPr>
        <p:txBody>
          <a:bodyPr numCol="1"/>
          <a:lstStyle>
            <a:lvl1pPr indent="0">
              <a:lnSpc>
                <a:spcPts val="0"/>
              </a:lnSpc>
              <a:defRPr/>
            </a:lvl1pPr>
          </a:lstStyle>
          <a:p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80747" y="2694117"/>
            <a:ext cx="1619169" cy="481297"/>
          </a:xfrm>
        </p:spPr>
        <p:txBody>
          <a:bodyPr numCol="1" spcCol="504000"/>
          <a:lstStyle>
            <a:lvl1pPr indent="0">
              <a:lnSpc>
                <a:spcPts val="940"/>
              </a:lnSpc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endParaRPr lang="en-US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880747" y="1448590"/>
            <a:ext cx="1619169" cy="562055"/>
          </a:xfrm>
        </p:spPr>
        <p:txBody>
          <a:bodyPr numCol="1" spcCol="504000"/>
          <a:lstStyle>
            <a:lvl1pPr indent="0">
              <a:lnSpc>
                <a:spcPts val="1140"/>
              </a:lnSpc>
              <a:defRPr sz="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endParaRPr lang="en-US" dirty="0" smtClean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80747" y="1211524"/>
            <a:ext cx="1619169" cy="237066"/>
          </a:xfrm>
        </p:spPr>
        <p:txBody>
          <a:bodyPr numCol="1" spcCol="504000"/>
          <a:lstStyle>
            <a:lvl1pPr indent="0">
              <a:lnSpc>
                <a:spcPts val="1140"/>
              </a:lnSpc>
              <a:defRPr sz="1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НАЗВАНИЕ ПРЕДЛОЖЕНИЯ</a:t>
            </a:r>
            <a:endParaRPr lang="en-US" dirty="0" smtClean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880747" y="2090329"/>
            <a:ext cx="1619169" cy="237066"/>
          </a:xfrm>
        </p:spPr>
        <p:txBody>
          <a:bodyPr numCol="1" spcCol="504000"/>
          <a:lstStyle>
            <a:lvl1pPr indent="0">
              <a:lnSpc>
                <a:spcPts val="1140"/>
              </a:lnSpc>
              <a:defRPr sz="1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АКТИВНОСТИ</a:t>
            </a:r>
            <a:endParaRPr lang="en-US" dirty="0" smtClean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880747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1221202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561657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902112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2242567" y="2327395"/>
            <a:ext cx="257349" cy="280774"/>
          </a:xfrm>
        </p:spPr>
        <p:txBody>
          <a:bodyPr numCol="1"/>
          <a:lstStyle>
            <a:lvl1pPr indent="0">
              <a:defRPr sz="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9" y="3315970"/>
            <a:ext cx="5041582" cy="355225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7275" y="5392420"/>
            <a:ext cx="2743200" cy="355600"/>
          </a:xfrm>
        </p:spPr>
        <p:txBody>
          <a:bodyPr numCol="1" anchor="ctr" anchorCtr="0"/>
          <a:lstStyle>
            <a:lvl1pPr indent="0" algn="r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www.rosaski.com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071360" y="4409440"/>
            <a:ext cx="1809115" cy="556260"/>
          </a:xfrm>
        </p:spPr>
        <p:txBody>
          <a:bodyPr numCol="1" anchor="ctr" anchorCtr="0"/>
          <a:lstStyle>
            <a:lvl1pPr indent="0" algn="r"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8 800 500 555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811520" y="4871720"/>
            <a:ext cx="3068955" cy="697230"/>
          </a:xfrm>
        </p:spPr>
        <p:txBody>
          <a:bodyPr numCol="1"/>
          <a:lstStyle>
            <a:lvl1pPr indent="0" algn="r">
              <a:lnSpc>
                <a:spcPts val="1340"/>
              </a:lnSpc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354 392 </a:t>
            </a:r>
            <a:r>
              <a:rPr lang="en-US" dirty="0" smtClean="0"/>
              <a:t>, </a:t>
            </a:r>
            <a:r>
              <a:rPr lang="ru-RU" dirty="0" smtClean="0"/>
              <a:t>Краснодарский край,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г. Сочи, Адлерский район, </a:t>
            </a:r>
            <a:r>
              <a:rPr lang="ru-RU" dirty="0" err="1" smtClean="0"/>
              <a:t>с.Эстосадок</a:t>
            </a:r>
            <a:r>
              <a:rPr lang="ru-RU" dirty="0" smtClean="0"/>
              <a:t>, ул. Олимпийская, д. 35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720080" y="5963920"/>
            <a:ext cx="3423920" cy="894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913121" y="2915920"/>
            <a:ext cx="2967354" cy="10572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6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08575" y="2826435"/>
            <a:ext cx="3272582" cy="753625"/>
          </a:xfrm>
        </p:spPr>
        <p:txBody>
          <a:bodyPr/>
          <a:lstStyle>
            <a:lvl1pPr>
              <a:lnSpc>
                <a:spcPts val="2900"/>
              </a:lnSpc>
              <a:defRPr sz="2800"/>
            </a:lvl1pPr>
          </a:lstStyle>
          <a:p>
            <a:r>
              <a:rPr lang="ru-RU" dirty="0" smtClean="0"/>
              <a:t>НАЗВАНИЕ</a:t>
            </a:r>
            <a:br>
              <a:rPr lang="ru-RU" dirty="0" smtClean="0"/>
            </a:br>
            <a:r>
              <a:rPr lang="ru-RU" dirty="0" smtClean="0"/>
              <a:t>РАЗДЕЛА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8575" y="3848955"/>
            <a:ext cx="3272582" cy="1223839"/>
          </a:xfrm>
        </p:spPr>
        <p:txBody>
          <a:bodyPr wrap="square" numCol="1">
            <a:spAutoFit/>
          </a:bodyPr>
          <a:lstStyle>
            <a:lvl1pPr marL="0" indent="0" algn="l">
              <a:lnSpc>
                <a:spcPts val="19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08574" y="1976323"/>
            <a:ext cx="3334035" cy="764610"/>
          </a:xfrm>
        </p:spPr>
        <p:txBody>
          <a:bodyPr wrap="none">
            <a:noAutofit/>
          </a:bodyPr>
          <a:lstStyle>
            <a:lvl1pPr marL="0" marR="0" indent="0" algn="l" defTabSz="457200" rtl="0" eaLnBrk="1" fontAlgn="auto" latinLnBrk="0" hangingPunct="1">
              <a:lnSpc>
                <a:spcPts val="5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tx2"/>
                </a:solidFill>
              </a:defRPr>
            </a:lvl1pPr>
          </a:lstStyle>
          <a:p>
            <a:r>
              <a:rPr lang="ru-RU" sz="8000" b="0" dirty="0" smtClean="0"/>
              <a:t>01</a:t>
            </a:r>
            <a:endParaRPr lang="en-US" sz="8000" b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09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1538" y="501650"/>
            <a:ext cx="7506277" cy="346249"/>
          </a:xfrm>
        </p:spPr>
        <p:txBody>
          <a:bodyPr lIns="0" tIns="0" rIns="0" bIns="0"/>
          <a:lstStyle>
            <a:lvl1pPr>
              <a:defRPr sz="2000" b="1" i="0">
                <a:solidFill>
                  <a:srgbClr val="293896"/>
                </a:solidFill>
                <a:latin typeface="OfficinaSansBoldC"/>
                <a:cs typeface="OfficinaSansBold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8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3/19/18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раздела саббре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-24888"/>
            <a:ext cx="9144000" cy="688288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4453466"/>
            <a:ext cx="3725862" cy="70660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НАЗВАНИЕ РАЗДЕЛА</a:t>
            </a:r>
            <a:br>
              <a:rPr lang="ru-RU" dirty="0" smtClean="0"/>
            </a:br>
            <a:r>
              <a:rPr lang="ru-RU" dirty="0" smtClean="0"/>
              <a:t>2СТРОЧКИ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1538" y="5233403"/>
            <a:ext cx="3725862" cy="492443"/>
          </a:xfrm>
        </p:spPr>
        <p:txBody>
          <a:bodyPr wrap="square" lIns="0" tIns="0" rIns="0" bIns="0" numCol="1">
            <a:spAutoFit/>
          </a:bodyPr>
          <a:lstStyle>
            <a:lvl1pPr marL="0" indent="0" algn="l">
              <a:lnSpc>
                <a:spcPts val="19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538133" cy="430106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804735-BEBE-0F4E-ADDF-353EFE3B22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7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аббре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85533" y="498377"/>
            <a:ext cx="5781194" cy="1034090"/>
          </a:xfrm>
        </p:spPr>
        <p:txBody>
          <a:bodyPr/>
          <a:lstStyle>
            <a:lvl1pPr>
              <a:defRPr sz="2600" baseline="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две строки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537" y="2006600"/>
            <a:ext cx="8016875" cy="4058612"/>
          </a:xfrm>
        </p:spPr>
        <p:txBody>
          <a:bodyPr lIns="0" tIns="0" rIns="0" bIns="0">
            <a:noAutofit/>
          </a:bodyPr>
          <a:lstStyle>
            <a:lvl1pPr marL="0" indent="13320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subtitle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4735-BEBE-0F4E-ADDF-353EFE3B22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2565400" cy="22352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80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аббренда со врез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85533" y="498377"/>
            <a:ext cx="5781194" cy="1034090"/>
          </a:xfrm>
        </p:spPr>
        <p:txBody>
          <a:bodyPr/>
          <a:lstStyle>
            <a:lvl1pPr>
              <a:defRPr sz="2600" baseline="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две строки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538" y="2006600"/>
            <a:ext cx="3733800" cy="4132264"/>
          </a:xfrm>
        </p:spPr>
        <p:txBody>
          <a:bodyPr lIns="0" tIns="0" rIns="0" bIns="0" numCol="1">
            <a:noAutofit/>
          </a:bodyPr>
          <a:lstStyle>
            <a:lvl1pPr marL="0" indent="13320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subtitle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4735-BEBE-0F4E-ADDF-353EFE3B22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2565400" cy="223520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19"/>
          <p:cNvSpPr>
            <a:spLocks noGrp="1"/>
          </p:cNvSpPr>
          <p:nvPr>
            <p:ph type="body" idx="17" hasCustomPrompt="1"/>
          </p:nvPr>
        </p:nvSpPr>
        <p:spPr>
          <a:xfrm>
            <a:off x="5108574" y="4792134"/>
            <a:ext cx="3779839" cy="1346730"/>
          </a:xfrm>
        </p:spPr>
        <p:txBody>
          <a:bodyPr lIns="0" tIns="0" rIns="0" bIns="0" numCol="1">
            <a:noAutofit/>
          </a:bodyPr>
          <a:lstStyle>
            <a:lvl1pPr indent="0">
              <a:lnSpc>
                <a:spcPts val="2000"/>
              </a:lnSpc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 smtClean="0"/>
              <a:t>С</a:t>
            </a:r>
            <a:r>
              <a:rPr lang="en-US" dirty="0" smtClean="0"/>
              <a:t>lick to edit Master text styles</a:t>
            </a:r>
            <a:endParaRPr lang="ru-RU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8"/>
          </p:nvPr>
        </p:nvSpPr>
        <p:spPr>
          <a:xfrm>
            <a:off x="5108576" y="2006600"/>
            <a:ext cx="3779838" cy="2683933"/>
          </a:xfrm>
        </p:spPr>
        <p:txBody>
          <a:bodyPr wrap="square" lIns="0" tIns="0" rIns="0" bIns="0" numCol="1">
            <a:noAutofit/>
          </a:bodyPr>
          <a:lstStyle/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469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аббренд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85533" y="498377"/>
            <a:ext cx="5781194" cy="1034090"/>
          </a:xfrm>
        </p:spPr>
        <p:txBody>
          <a:bodyPr/>
          <a:lstStyle>
            <a:lvl1pPr>
              <a:defRPr sz="2600" baseline="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две строки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538" y="2006600"/>
            <a:ext cx="3733800" cy="4132264"/>
          </a:xfrm>
        </p:spPr>
        <p:txBody>
          <a:bodyPr lIns="0" tIns="0" rIns="0" bIns="0" numCol="1">
            <a:noAutofit/>
          </a:bodyPr>
          <a:lstStyle>
            <a:lvl1pPr marL="0" indent="13320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subtitle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4735-BEBE-0F4E-ADDF-353EFE3B22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2565400" cy="22352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108575" y="2006600"/>
            <a:ext cx="3779838" cy="3996267"/>
          </a:xfrm>
        </p:spPr>
        <p:txBody>
          <a:bodyPr lIns="0" tIns="0" rIns="0" bIns="0" numCol="1"/>
          <a:lstStyle/>
          <a:p>
            <a:pPr lvl="0"/>
            <a:r>
              <a:rPr lang="ru-RU" dirty="0" err="1" smtClean="0"/>
              <a:t>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1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аббренда с фотограф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85533" y="498377"/>
            <a:ext cx="5781194" cy="1034090"/>
          </a:xfrm>
        </p:spPr>
        <p:txBody>
          <a:bodyPr/>
          <a:lstStyle>
            <a:lvl1pPr>
              <a:defRPr sz="2600" baseline="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две строки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538" y="2006601"/>
            <a:ext cx="3733800" cy="660400"/>
          </a:xfrm>
        </p:spPr>
        <p:txBody>
          <a:bodyPr lIns="0" tIns="0" rIns="0" bIns="0" numCol="1">
            <a:noAutofit/>
          </a:bodyPr>
          <a:lstStyle>
            <a:lvl1pPr marL="0" indent="13320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subtitle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4735-BEBE-0F4E-ADDF-353EFE3B22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2565400" cy="22352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871538" y="3996267"/>
            <a:ext cx="2608262" cy="2040467"/>
          </a:xfrm>
        </p:spPr>
        <p:txBody>
          <a:bodyPr lIns="0" tIns="0" rIns="0" bIns="0" numCol="1"/>
          <a:lstStyle/>
          <a:p>
            <a:pPr lvl="0"/>
            <a:r>
              <a:rPr lang="ru-RU" dirty="0" err="1" smtClean="0"/>
              <a:t>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3575845" y="3996267"/>
            <a:ext cx="2608262" cy="2040467"/>
          </a:xfrm>
        </p:spPr>
        <p:txBody>
          <a:bodyPr lIns="0" tIns="0" rIns="0" bIns="0" numCol="1"/>
          <a:lstStyle/>
          <a:p>
            <a:pPr lvl="0"/>
            <a:r>
              <a:rPr lang="ru-RU" dirty="0" err="1" smtClean="0"/>
              <a:t>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6280151" y="3996267"/>
            <a:ext cx="2608262" cy="2040467"/>
          </a:xfrm>
        </p:spPr>
        <p:txBody>
          <a:bodyPr lIns="0" tIns="0" rIns="0" bIns="0" numCol="1"/>
          <a:lstStyle/>
          <a:p>
            <a:pPr lvl="0"/>
            <a:r>
              <a:rPr lang="ru-RU" dirty="0" err="1" smtClean="0"/>
              <a:t>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871538" y="1862667"/>
            <a:ext cx="2608262" cy="2040467"/>
          </a:xfrm>
        </p:spPr>
        <p:txBody>
          <a:bodyPr lIns="0" tIns="0" rIns="0" bIns="0" numCol="1"/>
          <a:lstStyle/>
          <a:p>
            <a:pPr lvl="0"/>
            <a:r>
              <a:rPr lang="ru-RU" dirty="0" err="1" smtClean="0"/>
              <a:t>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3575845" y="1862667"/>
            <a:ext cx="2608262" cy="2040467"/>
          </a:xfrm>
        </p:spPr>
        <p:txBody>
          <a:bodyPr lIns="0" tIns="0" rIns="0" bIns="0" numCol="1"/>
          <a:lstStyle/>
          <a:p>
            <a:pPr lvl="0"/>
            <a:r>
              <a:rPr lang="ru-RU" dirty="0" err="1" smtClean="0"/>
              <a:t>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280151" y="1862667"/>
            <a:ext cx="2608262" cy="2040467"/>
          </a:xfrm>
        </p:spPr>
        <p:txBody>
          <a:bodyPr lIns="0" tIns="0" rIns="0" bIns="0" numCol="1"/>
          <a:lstStyle/>
          <a:p>
            <a:pPr lvl="0"/>
            <a:r>
              <a:rPr lang="ru-RU" dirty="0" err="1" smtClean="0"/>
              <a:t>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7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c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n0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r="877" b="2458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08575" y="2826435"/>
            <a:ext cx="3272582" cy="753625"/>
          </a:xfrm>
        </p:spPr>
        <p:txBody>
          <a:bodyPr/>
          <a:lstStyle>
            <a:lvl1pPr>
              <a:lnSpc>
                <a:spcPts val="2900"/>
              </a:lnSpc>
              <a:defRPr sz="28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НАЗВАНИЕ</a:t>
            </a:r>
            <a:br>
              <a:rPr lang="ru-RU" dirty="0" smtClean="0"/>
            </a:br>
            <a:r>
              <a:rPr lang="ru-RU" dirty="0" smtClean="0"/>
              <a:t>РАЗДЕЛА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8575" y="3848955"/>
            <a:ext cx="3272582" cy="1223839"/>
          </a:xfrm>
        </p:spPr>
        <p:txBody>
          <a:bodyPr wrap="square" numCol="1">
            <a:spAutoFit/>
          </a:bodyPr>
          <a:lstStyle>
            <a:lvl1pPr marL="0" indent="0" algn="l">
              <a:lnSpc>
                <a:spcPts val="1900"/>
              </a:lnSpc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8D6A70-5BD2-2A41-9B75-54C4007E68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08574" y="1976323"/>
            <a:ext cx="3334035" cy="764610"/>
          </a:xfrm>
        </p:spPr>
        <p:txBody>
          <a:bodyPr wrap="none">
            <a:noAutofit/>
          </a:bodyPr>
          <a:lstStyle>
            <a:lvl1pPr marL="0" marR="0" indent="0" algn="l" defTabSz="457200" rtl="0" eaLnBrk="1" fontAlgn="auto" latinLnBrk="0" hangingPunct="1">
              <a:lnSpc>
                <a:spcPts val="5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bg1"/>
                </a:solidFill>
              </a:defRPr>
            </a:lvl1pPr>
          </a:lstStyle>
          <a:p>
            <a:r>
              <a:rPr lang="ru-RU" sz="8000" b="0" dirty="0" smtClean="0"/>
              <a:t>02</a:t>
            </a:r>
            <a:endParaRPr lang="en-US" sz="8000" b="0" dirty="0" smtClean="0"/>
          </a:p>
          <a:p>
            <a:endParaRPr lang="en-US" dirty="0"/>
          </a:p>
        </p:txBody>
      </p:sp>
      <p:pic>
        <p:nvPicPr>
          <p:cNvPr id="8" name="Picture 7" descr="LOGOROÍ_PLASHKA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8" b="12675"/>
          <a:stretch/>
        </p:blipFill>
        <p:spPr>
          <a:xfrm>
            <a:off x="6576553" y="6096121"/>
            <a:ext cx="2567448" cy="761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1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пурп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n0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r="541" b="572"/>
          <a:stretch/>
        </p:blipFill>
        <p:spPr>
          <a:xfrm>
            <a:off x="-1" y="-18692"/>
            <a:ext cx="9144001" cy="6876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08575" y="2826435"/>
            <a:ext cx="3272582" cy="753625"/>
          </a:xfrm>
        </p:spPr>
        <p:txBody>
          <a:bodyPr/>
          <a:lstStyle>
            <a:lvl1pPr>
              <a:lnSpc>
                <a:spcPts val="2900"/>
              </a:lnSpc>
              <a:defRPr sz="28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НАЗВАНИЕ</a:t>
            </a:r>
            <a:br>
              <a:rPr lang="ru-RU" dirty="0" smtClean="0"/>
            </a:br>
            <a:r>
              <a:rPr lang="ru-RU" dirty="0" smtClean="0"/>
              <a:t>РАЗДЕЛА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8575" y="3848955"/>
            <a:ext cx="3272582" cy="1223839"/>
          </a:xfrm>
        </p:spPr>
        <p:txBody>
          <a:bodyPr wrap="square" numCol="1">
            <a:spAutoFit/>
          </a:bodyPr>
          <a:lstStyle>
            <a:lvl1pPr marL="0" indent="0" algn="l">
              <a:lnSpc>
                <a:spcPts val="1900"/>
              </a:lnSpc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8D6A70-5BD2-2A41-9B75-54C4007E68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08574" y="1976323"/>
            <a:ext cx="3334035" cy="764610"/>
          </a:xfrm>
        </p:spPr>
        <p:txBody>
          <a:bodyPr wrap="none">
            <a:noAutofit/>
          </a:bodyPr>
          <a:lstStyle>
            <a:lvl1pPr marL="0" marR="0" indent="0" algn="l" defTabSz="457200" rtl="0" eaLnBrk="1" fontAlgn="auto" latinLnBrk="0" hangingPunct="1">
              <a:lnSpc>
                <a:spcPts val="5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bg1"/>
                </a:solidFill>
              </a:defRPr>
            </a:lvl1pPr>
          </a:lstStyle>
          <a:p>
            <a:r>
              <a:rPr lang="ru-RU" sz="8000" b="0" dirty="0" smtClean="0"/>
              <a:t>03</a:t>
            </a:r>
            <a:endParaRPr lang="en-US" sz="8000" b="0" dirty="0" smtClean="0"/>
          </a:p>
          <a:p>
            <a:endParaRPr lang="en-US" dirty="0"/>
          </a:p>
        </p:txBody>
      </p:sp>
      <p:pic>
        <p:nvPicPr>
          <p:cNvPr id="8" name="Picture 7" descr="LOGOROÍ_PLASHKA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638" b="12674"/>
          <a:stretch/>
        </p:blipFill>
        <p:spPr>
          <a:xfrm>
            <a:off x="6576552" y="6096121"/>
            <a:ext cx="2567448" cy="761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0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маджент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n0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r="1100" b="564"/>
          <a:stretch/>
        </p:blipFill>
        <p:spPr>
          <a:xfrm>
            <a:off x="0" y="-119955"/>
            <a:ext cx="9144000" cy="6977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08575" y="2826435"/>
            <a:ext cx="3272582" cy="753625"/>
          </a:xfrm>
        </p:spPr>
        <p:txBody>
          <a:bodyPr/>
          <a:lstStyle>
            <a:lvl1pPr>
              <a:lnSpc>
                <a:spcPts val="2900"/>
              </a:lnSpc>
              <a:defRPr sz="28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НАЗВАНИЕ</a:t>
            </a:r>
            <a:br>
              <a:rPr lang="ru-RU" dirty="0" smtClean="0"/>
            </a:br>
            <a:r>
              <a:rPr lang="ru-RU" dirty="0" smtClean="0"/>
              <a:t>РАЗДЕЛА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8575" y="3848955"/>
            <a:ext cx="3272582" cy="1223839"/>
          </a:xfrm>
        </p:spPr>
        <p:txBody>
          <a:bodyPr wrap="square" numCol="1">
            <a:spAutoFit/>
          </a:bodyPr>
          <a:lstStyle>
            <a:lvl1pPr marL="0" indent="0" algn="l">
              <a:lnSpc>
                <a:spcPts val="1900"/>
              </a:lnSpc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8D6A70-5BD2-2A41-9B75-54C4007E68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08574" y="1976323"/>
            <a:ext cx="3334035" cy="764610"/>
          </a:xfrm>
        </p:spPr>
        <p:txBody>
          <a:bodyPr wrap="none">
            <a:noAutofit/>
          </a:bodyPr>
          <a:lstStyle>
            <a:lvl1pPr marL="0" marR="0" indent="0" algn="l" defTabSz="457200" rtl="0" eaLnBrk="1" fontAlgn="auto" latinLnBrk="0" hangingPunct="1">
              <a:lnSpc>
                <a:spcPts val="5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bg1"/>
                </a:solidFill>
              </a:defRPr>
            </a:lvl1pPr>
          </a:lstStyle>
          <a:p>
            <a:r>
              <a:rPr lang="ru-RU" sz="8000" b="0" dirty="0" smtClean="0"/>
              <a:t>04</a:t>
            </a:r>
            <a:endParaRPr lang="en-US" sz="8000" b="0" dirty="0" smtClean="0"/>
          </a:p>
          <a:p>
            <a:endParaRPr lang="en-US" dirty="0"/>
          </a:p>
        </p:txBody>
      </p:sp>
      <p:pic>
        <p:nvPicPr>
          <p:cNvPr id="8" name="Picture 7" descr="LOGOROÍ_PLASHKA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638" b="12674"/>
          <a:stretch/>
        </p:blipFill>
        <p:spPr>
          <a:xfrm>
            <a:off x="6576553" y="6096121"/>
            <a:ext cx="2567447" cy="761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6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оранже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n0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" r="4261" b="-323"/>
          <a:stretch/>
        </p:blipFill>
        <p:spPr>
          <a:xfrm>
            <a:off x="-71120" y="0"/>
            <a:ext cx="9215120" cy="6880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08575" y="2826435"/>
            <a:ext cx="3272582" cy="753625"/>
          </a:xfrm>
        </p:spPr>
        <p:txBody>
          <a:bodyPr/>
          <a:lstStyle>
            <a:lvl1pPr>
              <a:lnSpc>
                <a:spcPts val="2900"/>
              </a:lnSpc>
              <a:defRPr sz="28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НАЗВАНИЕ</a:t>
            </a:r>
            <a:br>
              <a:rPr lang="ru-RU" dirty="0" smtClean="0"/>
            </a:br>
            <a:r>
              <a:rPr lang="ru-RU" dirty="0" smtClean="0"/>
              <a:t>РАЗДЕЛА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8575" y="3848955"/>
            <a:ext cx="3272582" cy="1223839"/>
          </a:xfrm>
        </p:spPr>
        <p:txBody>
          <a:bodyPr wrap="square" numCol="1">
            <a:spAutoFit/>
          </a:bodyPr>
          <a:lstStyle>
            <a:lvl1pPr marL="0" indent="0" algn="l">
              <a:lnSpc>
                <a:spcPts val="1900"/>
              </a:lnSpc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8D6A70-5BD2-2A41-9B75-54C4007E68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08574" y="1976323"/>
            <a:ext cx="3334035" cy="764610"/>
          </a:xfrm>
        </p:spPr>
        <p:txBody>
          <a:bodyPr wrap="none">
            <a:noAutofit/>
          </a:bodyPr>
          <a:lstStyle>
            <a:lvl1pPr marL="0" marR="0" indent="0" algn="l" defTabSz="457200" rtl="0" eaLnBrk="1" fontAlgn="auto" latinLnBrk="0" hangingPunct="1">
              <a:lnSpc>
                <a:spcPts val="5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bg1"/>
                </a:solidFill>
              </a:defRPr>
            </a:lvl1pPr>
          </a:lstStyle>
          <a:p>
            <a:r>
              <a:rPr lang="ru-RU" sz="8000" b="0" dirty="0" smtClean="0"/>
              <a:t>0</a:t>
            </a:r>
            <a:r>
              <a:rPr lang="en-US" sz="8000" b="0" dirty="0" smtClean="0"/>
              <a:t>5</a:t>
            </a:r>
          </a:p>
          <a:p>
            <a:endParaRPr lang="en-US" dirty="0"/>
          </a:p>
        </p:txBody>
      </p:sp>
      <p:pic>
        <p:nvPicPr>
          <p:cNvPr id="8" name="Picture 7" descr="LOGOROÍ_PLASHKA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638" b="12675"/>
          <a:stretch/>
        </p:blipFill>
        <p:spPr>
          <a:xfrm>
            <a:off x="6576553" y="6096121"/>
            <a:ext cx="2567448" cy="761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6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бирюз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on0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135" r="2873" b="16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08575" y="2826435"/>
            <a:ext cx="3272582" cy="753625"/>
          </a:xfrm>
        </p:spPr>
        <p:txBody>
          <a:bodyPr/>
          <a:lstStyle>
            <a:lvl1pPr>
              <a:lnSpc>
                <a:spcPts val="2900"/>
              </a:lnSpc>
              <a:defRPr sz="28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НАЗВАНИЕ</a:t>
            </a:r>
            <a:br>
              <a:rPr lang="ru-RU" dirty="0" smtClean="0"/>
            </a:br>
            <a:r>
              <a:rPr lang="ru-RU" dirty="0" smtClean="0"/>
              <a:t>РАЗДЕЛА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8575" y="3848955"/>
            <a:ext cx="3272582" cy="1223839"/>
          </a:xfrm>
        </p:spPr>
        <p:txBody>
          <a:bodyPr wrap="square" numCol="1">
            <a:spAutoFit/>
          </a:bodyPr>
          <a:lstStyle>
            <a:lvl1pPr marL="0" indent="0" algn="l">
              <a:lnSpc>
                <a:spcPts val="1900"/>
              </a:lnSpc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8D6A70-5BD2-2A41-9B75-54C4007E68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08574" y="1976323"/>
            <a:ext cx="3334035" cy="764610"/>
          </a:xfrm>
        </p:spPr>
        <p:txBody>
          <a:bodyPr wrap="none">
            <a:noAutofit/>
          </a:bodyPr>
          <a:lstStyle>
            <a:lvl1pPr marL="0" marR="0" indent="0" algn="l" defTabSz="457200" rtl="0" eaLnBrk="1" fontAlgn="auto" latinLnBrk="0" hangingPunct="1">
              <a:lnSpc>
                <a:spcPts val="5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bg1"/>
                </a:solidFill>
              </a:defRPr>
            </a:lvl1pPr>
          </a:lstStyle>
          <a:p>
            <a:r>
              <a:rPr lang="ru-RU" sz="8000" b="0" dirty="0" smtClean="0"/>
              <a:t>0</a:t>
            </a:r>
            <a:r>
              <a:rPr lang="en-US" sz="8000" b="0" dirty="0" smtClean="0"/>
              <a:t>5</a:t>
            </a:r>
          </a:p>
          <a:p>
            <a:endParaRPr lang="en-US" dirty="0"/>
          </a:p>
        </p:txBody>
      </p:sp>
      <p:pic>
        <p:nvPicPr>
          <p:cNvPr id="8" name="Picture 7" descr="LOGOROÍ_PLASHKA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8" b="12675"/>
          <a:stretch/>
        </p:blipFill>
        <p:spPr>
          <a:xfrm>
            <a:off x="6576553" y="6096121"/>
            <a:ext cx="2567448" cy="761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-пауз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8146" y="1511016"/>
            <a:ext cx="2608247" cy="381728"/>
          </a:xfrm>
        </p:spPr>
        <p:txBody>
          <a:bodyPr/>
          <a:lstStyle>
            <a:lvl1pPr algn="ctr">
              <a:lnSpc>
                <a:spcPts val="2900"/>
              </a:lnSpc>
              <a:defRPr sz="28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КАТАНИЕ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145" y="1956839"/>
            <a:ext cx="2608247" cy="246221"/>
          </a:xfrm>
        </p:spPr>
        <p:txBody>
          <a:bodyPr wrap="square" numCol="1">
            <a:spAutoFit/>
          </a:bodyPr>
          <a:lstStyle>
            <a:lvl1pPr marL="0" indent="0" algn="ctr">
              <a:lnSpc>
                <a:spcPts val="1900"/>
              </a:lnSpc>
              <a:buNone/>
              <a:defRPr sz="1600" i="1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Захватывает дух!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8D6A70-5BD2-2A41-9B75-54C4007E68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ROÍ_PLASHKA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8" b="12675"/>
          <a:stretch/>
        </p:blipFill>
        <p:spPr>
          <a:xfrm>
            <a:off x="6576553" y="6096121"/>
            <a:ext cx="2567448" cy="761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9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c анон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538" y="501650"/>
            <a:ext cx="7506277" cy="662200"/>
          </a:xfrm>
        </p:spPr>
        <p:txBody>
          <a:bodyPr/>
          <a:lstStyle>
            <a:lvl1pPr>
              <a:lnSpc>
                <a:spcPts val="2700"/>
              </a:lnSpc>
              <a:defRPr sz="2600"/>
            </a:lvl1pPr>
          </a:lstStyle>
          <a:p>
            <a:r>
              <a:rPr lang="ru-RU" dirty="0" smtClean="0"/>
              <a:t>ЗАГОЛОВОК СЛАЙДАДЛИННОЕ НАЗВАНИЕ В ДВЕ СТРОКИ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6A70-5BD2-2A41-9B75-54C4007E6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71538" y="2332708"/>
            <a:ext cx="8010525" cy="3654576"/>
          </a:xfrm>
        </p:spPr>
        <p:txBody>
          <a:bodyPr spcCol="504000"/>
          <a:lstStyle>
            <a:lvl1pPr>
              <a:lnSpc>
                <a:spcPts val="1540"/>
              </a:lnSpc>
              <a:defRPr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at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et </a:t>
            </a:r>
            <a:r>
              <a:rPr lang="en-US" dirty="0" err="1" smtClean="0"/>
              <a:t>accumsan</a:t>
            </a:r>
            <a:r>
              <a:rPr lang="en-US" dirty="0" smtClean="0"/>
              <a:t> et </a:t>
            </a:r>
            <a:r>
              <a:rPr lang="en-US" dirty="0" err="1" smtClean="0"/>
              <a:t>iusto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qui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luptatum</a:t>
            </a:r>
            <a:r>
              <a:rPr lang="en-US" dirty="0" smtClean="0"/>
              <a:t> </a:t>
            </a:r>
            <a:r>
              <a:rPr lang="en-US" dirty="0" err="1" smtClean="0"/>
              <a:t>zzril</a:t>
            </a:r>
            <a:r>
              <a:rPr lang="en-US" dirty="0" smtClean="0"/>
              <a:t> </a:t>
            </a:r>
            <a:r>
              <a:rPr lang="en-US" dirty="0" err="1" smtClean="0"/>
              <a:t>delenit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feugait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cons </a:t>
            </a:r>
            <a:r>
              <a:rPr lang="en-US" dirty="0" err="1" smtClean="0"/>
              <a:t>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at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et </a:t>
            </a:r>
            <a:r>
              <a:rPr lang="en-US" dirty="0" err="1" smtClean="0"/>
              <a:t>accumsan</a:t>
            </a:r>
            <a:r>
              <a:rPr lang="en-US" dirty="0" smtClean="0"/>
              <a:t> et </a:t>
            </a:r>
            <a:r>
              <a:rPr lang="en-US" dirty="0" err="1" smtClean="0"/>
              <a:t>iusto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qui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luptatum</a:t>
            </a:r>
            <a:r>
              <a:rPr lang="en-US" dirty="0" smtClean="0"/>
              <a:t> </a:t>
            </a:r>
            <a:r>
              <a:rPr lang="en-US" dirty="0" err="1" smtClean="0"/>
              <a:t>zzril</a:t>
            </a:r>
            <a:r>
              <a:rPr lang="en-US" dirty="0" smtClean="0"/>
              <a:t> </a:t>
            </a:r>
            <a:r>
              <a:rPr lang="en-US" dirty="0" err="1" smtClean="0"/>
              <a:t>delenit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feugait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</a:t>
            </a:r>
            <a:r>
              <a:rPr lang="en-US" dirty="0" smtClean="0"/>
              <a:t>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cons </a:t>
            </a:r>
            <a:r>
              <a:rPr lang="en-US" dirty="0" err="1" smtClean="0"/>
              <a:t>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cons </a:t>
            </a:r>
            <a:r>
              <a:rPr lang="en-US" dirty="0" err="1" smtClean="0"/>
              <a:t>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71538" y="1383748"/>
            <a:ext cx="8010525" cy="782638"/>
          </a:xfrm>
        </p:spPr>
        <p:txBody>
          <a:bodyPr wrap="square" numCol="1"/>
          <a:lstStyle>
            <a:lvl5pPr marL="0" indent="0">
              <a:lnSpc>
                <a:spcPts val="2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4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7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jpeg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1538" y="501650"/>
            <a:ext cx="7506277" cy="7014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 smtClean="0"/>
              <a:t>ЗАГОЛОВОК СЛАЙДА</a:t>
            </a:r>
            <a:r>
              <a:rPr lang="en-US" dirty="0" smtClean="0"/>
              <a:t> </a:t>
            </a:r>
            <a:r>
              <a:rPr lang="ru-RU" dirty="0" smtClean="0"/>
              <a:t>ДЛИННОЕ НАЗВАНИЕ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ДВЕ СТРОКИ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1538" y="1600200"/>
            <a:ext cx="7995670" cy="4394176"/>
          </a:xfrm>
          <a:prstGeom prst="rect">
            <a:avLst/>
          </a:prstGeom>
        </p:spPr>
        <p:txBody>
          <a:bodyPr vert="horz" wrap="square" lIns="0" tIns="0" rIns="0" bIns="0" numCol="2" spcCol="504000" rtlCol="0">
            <a:noAutofit/>
          </a:bodyPr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at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et </a:t>
            </a:r>
            <a:r>
              <a:rPr lang="en-US" dirty="0" err="1" smtClean="0"/>
              <a:t>accumsan</a:t>
            </a:r>
            <a:r>
              <a:rPr lang="en-US" dirty="0" smtClean="0"/>
              <a:t> et </a:t>
            </a:r>
            <a:r>
              <a:rPr lang="en-US" dirty="0" err="1" smtClean="0"/>
              <a:t>iusto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qui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luptatum</a:t>
            </a:r>
            <a:r>
              <a:rPr lang="en-US" dirty="0" smtClean="0"/>
              <a:t> </a:t>
            </a:r>
            <a:r>
              <a:rPr lang="en-US" dirty="0" err="1" smtClean="0"/>
              <a:t>zzril</a:t>
            </a:r>
            <a:r>
              <a:rPr lang="en-US" dirty="0" smtClean="0"/>
              <a:t> </a:t>
            </a:r>
            <a:r>
              <a:rPr lang="en-US" dirty="0" err="1" smtClean="0"/>
              <a:t>delenit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feugait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cons </a:t>
            </a:r>
            <a:r>
              <a:rPr lang="en-US" dirty="0" err="1" smtClean="0"/>
              <a:t>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autem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eum</a:t>
            </a:r>
            <a:r>
              <a:rPr lang="en-US" dirty="0" smtClean="0"/>
              <a:t> </a:t>
            </a:r>
            <a:r>
              <a:rPr lang="en-US" dirty="0" err="1" smtClean="0"/>
              <a:t>iriure</a:t>
            </a:r>
            <a:r>
              <a:rPr lang="en-US" dirty="0" smtClean="0"/>
              <a:t> dolor in </a:t>
            </a:r>
            <a:r>
              <a:rPr lang="en-US" dirty="0" err="1" smtClean="0"/>
              <a:t>hendrerit</a:t>
            </a:r>
            <a:r>
              <a:rPr lang="en-US" dirty="0" smtClean="0"/>
              <a:t> in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at </a:t>
            </a:r>
            <a:r>
              <a:rPr lang="en-US" dirty="0" err="1" smtClean="0"/>
              <a:t>vero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et </a:t>
            </a:r>
            <a:r>
              <a:rPr lang="en-US" dirty="0" err="1" smtClean="0"/>
              <a:t>accumsan</a:t>
            </a:r>
            <a:r>
              <a:rPr lang="en-US" dirty="0" smtClean="0"/>
              <a:t> et </a:t>
            </a:r>
            <a:r>
              <a:rPr lang="en-US" dirty="0" err="1" smtClean="0"/>
              <a:t>iusto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qui </a:t>
            </a:r>
            <a:r>
              <a:rPr lang="en-US" dirty="0" err="1" smtClean="0"/>
              <a:t>blandit</a:t>
            </a:r>
            <a:r>
              <a:rPr lang="en-US" dirty="0" smtClean="0"/>
              <a:t>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luptatum</a:t>
            </a:r>
            <a:r>
              <a:rPr lang="en-US" dirty="0" smtClean="0"/>
              <a:t> </a:t>
            </a:r>
            <a:r>
              <a:rPr lang="en-US" dirty="0" err="1" smtClean="0"/>
              <a:t>zzril</a:t>
            </a:r>
            <a:r>
              <a:rPr lang="en-US" dirty="0" smtClean="0"/>
              <a:t> </a:t>
            </a:r>
            <a:r>
              <a:rPr lang="en-US" dirty="0" err="1" smtClean="0"/>
              <a:t>delenit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feugait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cons </a:t>
            </a:r>
            <a:r>
              <a:rPr lang="en-US" dirty="0" err="1" smtClean="0"/>
              <a:t>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1538" y="6474053"/>
            <a:ext cx="1746090" cy="10772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700" baseline="0">
                <a:solidFill>
                  <a:srgbClr val="00197D"/>
                </a:solidFill>
              </a:defRPr>
            </a:lvl1pPr>
          </a:lstStyle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6390" y="494083"/>
            <a:ext cx="360818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200" b="1" i="0">
                <a:solidFill>
                  <a:schemeClr val="tx2"/>
                </a:solidFill>
              </a:defRPr>
            </a:lvl1pPr>
          </a:lstStyle>
          <a:p>
            <a:fld id="{DE8D6A70-5BD2-2A41-9B75-54C4007E68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PODLOGKA.jp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2316"/>
          </a:xfrm>
          <a:prstGeom prst="rect">
            <a:avLst/>
          </a:prstGeom>
        </p:spPr>
      </p:pic>
      <p:pic>
        <p:nvPicPr>
          <p:cNvPr id="24" name="Picture 23" descr="LOGOROÍ_PLASHKA.png"/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8" b="12675"/>
          <a:stretch/>
        </p:blipFill>
        <p:spPr>
          <a:xfrm>
            <a:off x="6576553" y="6096121"/>
            <a:ext cx="2567448" cy="761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8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9" r:id="rId5"/>
    <p:sldLayoutId id="2147483660" r:id="rId6"/>
    <p:sldLayoutId id="2147483661" r:id="rId7"/>
    <p:sldLayoutId id="2147483664" r:id="rId8"/>
    <p:sldLayoutId id="2147483662" r:id="rId9"/>
    <p:sldLayoutId id="2147483650" r:id="rId10"/>
    <p:sldLayoutId id="2147483665" r:id="rId11"/>
    <p:sldLayoutId id="2147483684" r:id="rId12"/>
    <p:sldLayoutId id="2147483688" r:id="rId13"/>
    <p:sldLayoutId id="2147483685" r:id="rId14"/>
    <p:sldLayoutId id="2147483687" r:id="rId15"/>
    <p:sldLayoutId id="2147483666" r:id="rId16"/>
    <p:sldLayoutId id="2147483667" r:id="rId17"/>
    <p:sldLayoutId id="2147483677" r:id="rId18"/>
    <p:sldLayoutId id="2147483686" r:id="rId19"/>
    <p:sldLayoutId id="2147483689" r:id="rId20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marL="0" algn="l" defTabSz="457200" rtl="0" eaLnBrk="1" latinLnBrk="0" hangingPunct="1">
        <a:lnSpc>
          <a:spcPts val="2700"/>
        </a:lnSpc>
        <a:spcBef>
          <a:spcPct val="0"/>
        </a:spcBef>
        <a:buNone/>
        <a:defRPr sz="26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133200" algn="l" defTabSz="457200" rtl="0" eaLnBrk="1" latinLnBrk="0" hangingPunct="1">
        <a:lnSpc>
          <a:spcPts val="1540"/>
        </a:lnSpc>
        <a:spcBef>
          <a:spcPts val="0"/>
        </a:spcBef>
        <a:buFontTx/>
        <a:buNone/>
        <a:defRPr sz="1200" u="none" kern="1200" normalizeH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8667" y="501650"/>
            <a:ext cx="5627724" cy="36035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1538" y="1888067"/>
            <a:ext cx="7992591" cy="4238096"/>
          </a:xfrm>
          <a:prstGeom prst="rect">
            <a:avLst/>
          </a:prstGeom>
        </p:spPr>
        <p:txBody>
          <a:bodyPr vert="horz" lIns="91440" tIns="45720" rIns="91440" bIns="45720" numCol="2" spcCol="504000" rtlCol="0">
            <a:normAutofit/>
          </a:bodyPr>
          <a:lstStyle/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1538" y="6478780"/>
            <a:ext cx="2137977" cy="2410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4031" y="501650"/>
            <a:ext cx="454382" cy="15260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lnSpc>
                <a:spcPts val="1140"/>
              </a:lnSpc>
              <a:defRPr sz="1200" b="1">
                <a:solidFill>
                  <a:srgbClr val="00197D"/>
                </a:solidFill>
              </a:defRPr>
            </a:lvl1pPr>
          </a:lstStyle>
          <a:p>
            <a:fld id="{CC804735-BEBE-0F4E-ADDF-353EFE3B222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OGOROÍ_PLASHKA.pn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8" b="12675"/>
          <a:stretch/>
        </p:blipFill>
        <p:spPr>
          <a:xfrm>
            <a:off x="6576553" y="6096121"/>
            <a:ext cx="2567448" cy="761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33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4" r:id="rId3"/>
    <p:sldLayoutId id="2147483675" r:id="rId4"/>
    <p:sldLayoutId id="2147483676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133200" algn="l" defTabSz="457200" rtl="0" eaLnBrk="1" latinLnBrk="0" hangingPunct="1">
        <a:lnSpc>
          <a:spcPts val="1540"/>
        </a:lnSpc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eg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71538" y="5615376"/>
            <a:ext cx="7849684" cy="354456"/>
          </a:xfrm>
        </p:spPr>
        <p:txBody>
          <a:bodyPr/>
          <a:lstStyle/>
          <a:p>
            <a:r>
              <a:rPr lang="ru-RU" smtClean="0"/>
              <a:t>Маркетинг территорий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Роза Хутор. 2018. Все права защищены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80110" y="277569"/>
            <a:ext cx="6983779" cy="519373"/>
          </a:xfrm>
        </p:spPr>
        <p:txBody>
          <a:bodyPr/>
          <a:lstStyle/>
          <a:p>
            <a:r>
              <a:rPr lang="ru-RU" dirty="0" smtClean="0"/>
              <a:t>Единая рекламная кампания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/>
          </a:p>
        </p:txBody>
      </p:sp>
      <p:sp>
        <p:nvSpPr>
          <p:cNvPr id="21506" name="AutoShape 2" descr="https://mail.rosaski.com/owa/service.svc/s/GetFileAttachment?id=AAMkADM2YzQ3YjVhLTExMzAtNDYwNC05NDAxLWUxYzcyYjllNDM2YQBGAAAAAACcNoPUpN9VQZHvGGTdr%2Fu4BwCne9tPE3zJRa7Qqo1vw1%2F6APhIlAv%2BAADBEZ%2FleuqpSbbbJkNzFajgAAI52kpLAAABEgAQAJ7KOX8iKBBOhtuNTTkAOmk%3D&amp;isImagePreview=True&amp;X-OWA-CANARY=CO2qj-TsWUeJqtUgD2gtpsZBTjyQINUIv-lbrsKLqF_Dvx6k_cvgwyJwMbTBo_EUU568BRuiVHY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https://mail.rosaski.com/owa/service.svc/s/GetFileAttachment?id=AAMkADM2YzQ3YjVhLTExMzAtNDYwNC05NDAxLWUxYzcyYjllNDM2YQBGAAAAAACcNoPUpN9VQZHvGGTdr%2Fu4BwCne9tPE3zJRa7Qqo1vw1%2F6APhIlAv%2BAADBEZ%2FleuqpSbbbJkNzFajgAAI52kpLAAABEgAQAJ7KOX8iKBBOhtuNTTkAOmk%3D&amp;isImagePreview=True&amp;X-OWA-CANARY=CO2qj-TsWUeJqtUgD2gtpsZBTjyQINUIv-lbrsKLqF_Dvx6k_cvgwyJwMbTBo_EUU568BRuiVHY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mail.rosaski.com/owa/service.svc/s/GetFileAttachment?id=AAMkADM2YzQ3YjVhLTExMzAtNDYwNC05NDAxLWUxYzcyYjllNDM2YQBGAAAAAACcNoPUpN9VQZHvGGTdr%2Fu4BwCne9tPE3zJRa7Qqo1vw1%2F6APhIlAv%2BAADBEZ%2FleuqpSbbbJkNzFajgAAI52kpLAAABEgAQAJ7KOX8iKBBOhtuNTTkAOmk%3D&amp;isImagePreview=True&amp;X-OWA-CANARY=CO2qj-TsWUeJqtUgD2gtpsZBTjyQINUIv-lbrsKLqF_Dvx6k_cvgwyJwMbTBo_EUU568BRuiVHY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749"/>
            <a:ext cx="9144000" cy="61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16\Презентации\Общая Курорта 2016\Общая презентация курорта РУС 2016\Папка Общая презентация курорта РУС 2016-11-07-94 км\Links\328_hi-res_k-umrikhin_DSC_97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8022"/>
          <a:stretch/>
        </p:blipFill>
        <p:spPr bwMode="auto">
          <a:xfrm>
            <a:off x="1" y="-16914"/>
            <a:ext cx="9160713" cy="68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2"/>
          <p:cNvSpPr txBox="1"/>
          <p:nvPr/>
        </p:nvSpPr>
        <p:spPr>
          <a:xfrm>
            <a:off x="323850" y="433085"/>
            <a:ext cx="5695950" cy="1205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9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+mj-lt"/>
                <a:cs typeface="OfficinaSansBookC"/>
              </a:rPr>
              <a:t>Качественный сервис</a:t>
            </a:r>
          </a:p>
          <a:p>
            <a:pPr marL="12700" algn="r">
              <a:lnSpc>
                <a:spcPts val="1639"/>
              </a:lnSpc>
            </a:pP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  <a:cs typeface="OfficinaSansBookC"/>
            </a:endParaRPr>
          </a:p>
          <a:p>
            <a:pPr marL="12700">
              <a:lnSpc>
                <a:spcPts val="1639"/>
              </a:lnSpc>
            </a:pPr>
            <a:endParaRPr lang="ru-RU" sz="1400" b="1" dirty="0" smtClean="0">
              <a:latin typeface="Arial Narrow" panose="020B0606020202030204" pitchFamily="34" charset="0"/>
            </a:endParaRPr>
          </a:p>
          <a:p>
            <a:pPr marL="12700">
              <a:lnSpc>
                <a:spcPts val="1639"/>
              </a:lnSpc>
              <a:spcBef>
                <a:spcPts val="730"/>
              </a:spcBef>
            </a:pPr>
            <a:endParaRPr lang="en-US" sz="1400" b="1" dirty="0" smtClean="0">
              <a:latin typeface="OfficinaSansBookC"/>
              <a:cs typeface="OfficinaSansBookC"/>
            </a:endParaRPr>
          </a:p>
          <a:p>
            <a:pPr marL="12700">
              <a:lnSpc>
                <a:spcPts val="1639"/>
              </a:lnSpc>
              <a:spcBef>
                <a:spcPts val="730"/>
              </a:spcBef>
            </a:pPr>
            <a:endParaRPr sz="1400" dirty="0">
              <a:latin typeface="OfficinaSansBookC"/>
              <a:cs typeface="OfficinaSansBookC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21" y="2855270"/>
            <a:ext cx="35814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639"/>
              </a:lnSpc>
            </a:pPr>
            <a:r>
              <a:rPr lang="en-US" b="1" dirty="0" smtClean="0">
                <a:solidFill>
                  <a:schemeClr val="bg1"/>
                </a:solidFill>
                <a:cs typeface="OfficinaSansBookC"/>
              </a:rPr>
              <a:t>87 % </a:t>
            </a:r>
            <a:r>
              <a:rPr lang="ru-RU" b="1" dirty="0" smtClean="0">
                <a:solidFill>
                  <a:schemeClr val="bg1"/>
                </a:solidFill>
                <a:cs typeface="OfficinaSansBookC"/>
              </a:rPr>
              <a:t>ПОЛОЖИТЕЛЬНЫХ</a:t>
            </a:r>
          </a:p>
          <a:p>
            <a:pPr marL="12700">
              <a:lnSpc>
                <a:spcPts val="1639"/>
              </a:lnSpc>
            </a:pPr>
            <a:r>
              <a:rPr lang="ru-RU" b="1" dirty="0" smtClean="0">
                <a:solidFill>
                  <a:schemeClr val="bg1"/>
                </a:solidFill>
                <a:cs typeface="OfficinaSansBookC"/>
              </a:rPr>
              <a:t>ОТЗЫВОВ НА СЕРВИСЕ</a:t>
            </a:r>
          </a:p>
          <a:p>
            <a:pPr marL="12700">
              <a:lnSpc>
                <a:spcPts val="1639"/>
              </a:lnSpc>
            </a:pPr>
            <a:r>
              <a:rPr lang="en-US" b="1" dirty="0" smtClean="0">
                <a:solidFill>
                  <a:schemeClr val="bg1"/>
                </a:solidFill>
                <a:cs typeface="OfficinaSansBookC"/>
              </a:rPr>
              <a:t>TRIPADVISOR.RU</a:t>
            </a:r>
            <a:endParaRPr lang="ru-RU" b="1" dirty="0">
              <a:solidFill>
                <a:schemeClr val="bg1"/>
              </a:solidFill>
              <a:cs typeface="OfficinaSansBookC"/>
            </a:endParaRPr>
          </a:p>
          <a:p>
            <a:pPr marL="12700">
              <a:lnSpc>
                <a:spcPts val="1639"/>
              </a:lnSpc>
            </a:pPr>
            <a:endParaRPr lang="ru-RU" b="1" dirty="0" smtClean="0">
              <a:solidFill>
                <a:schemeClr val="bg1"/>
              </a:solidFill>
              <a:latin typeface="Arial Narrow" panose="020B0606020202030204" pitchFamily="34" charset="0"/>
              <a:cs typeface="OfficinaSansBookC"/>
            </a:endParaRPr>
          </a:p>
          <a:p>
            <a:pPr marL="12700">
              <a:lnSpc>
                <a:spcPts val="1639"/>
              </a:lnSpc>
            </a:pP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OfficinaSansBook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21" y="5434280"/>
            <a:ext cx="281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639"/>
              </a:lnSpc>
            </a:pPr>
            <a:r>
              <a:rPr lang="en-US" b="1" dirty="0" smtClean="0">
                <a:solidFill>
                  <a:schemeClr val="bg1"/>
                </a:solidFill>
                <a:cs typeface="OfficinaSansBookC"/>
              </a:rPr>
              <a:t>4</a:t>
            </a:r>
            <a:r>
              <a:rPr lang="ru-RU" b="1" dirty="0" smtClean="0">
                <a:solidFill>
                  <a:schemeClr val="bg1"/>
                </a:solidFill>
                <a:cs typeface="OfficinaSansBookC"/>
              </a:rPr>
              <a:t>,</a:t>
            </a:r>
            <a:r>
              <a:rPr lang="en-US" b="1" dirty="0">
                <a:solidFill>
                  <a:schemeClr val="bg1"/>
                </a:solidFill>
                <a:cs typeface="OfficinaSansBookC"/>
              </a:rPr>
              <a:t>7</a:t>
            </a:r>
            <a:r>
              <a:rPr lang="ru-RU" b="1" dirty="0" smtClean="0">
                <a:solidFill>
                  <a:schemeClr val="bg1"/>
                </a:solidFill>
                <a:cs typeface="OfficinaSansBookC"/>
              </a:rPr>
              <a:t> БАЛЛА</a:t>
            </a:r>
          </a:p>
          <a:p>
            <a:pPr marL="12700">
              <a:lnSpc>
                <a:spcPts val="1639"/>
              </a:lnSpc>
            </a:pPr>
            <a:r>
              <a:rPr lang="ru-RU" b="1" dirty="0" smtClean="0">
                <a:solidFill>
                  <a:schemeClr val="bg1"/>
                </a:solidFill>
                <a:cs typeface="OfficinaSansBookC"/>
              </a:rPr>
              <a:t>СРЕДНЯЯ ОЦЕНКА КУРОРТА</a:t>
            </a:r>
          </a:p>
          <a:p>
            <a:pPr marL="12700">
              <a:lnSpc>
                <a:spcPts val="1639"/>
              </a:lnSpc>
            </a:pPr>
            <a:r>
              <a:rPr lang="ru-RU" b="1" dirty="0" smtClean="0">
                <a:solidFill>
                  <a:schemeClr val="bg1"/>
                </a:solidFill>
                <a:cs typeface="OfficinaSansBookC"/>
              </a:rPr>
              <a:t>НА </a:t>
            </a:r>
            <a:r>
              <a:rPr lang="en-US" b="1" dirty="0" smtClean="0">
                <a:solidFill>
                  <a:schemeClr val="bg1"/>
                </a:solidFill>
                <a:cs typeface="OfficinaSansBookC"/>
              </a:rPr>
              <a:t>FACEBOOK</a:t>
            </a:r>
            <a:endParaRPr lang="ru-RU" b="1" dirty="0">
              <a:solidFill>
                <a:schemeClr val="bg1"/>
              </a:solidFill>
              <a:cs typeface="OfficinaSansBookC"/>
            </a:endParaRPr>
          </a:p>
          <a:p>
            <a:pPr marL="12700">
              <a:lnSpc>
                <a:spcPts val="1639"/>
              </a:lnSpc>
            </a:pPr>
            <a:endParaRPr lang="ru-RU" b="1" dirty="0" smtClean="0">
              <a:solidFill>
                <a:schemeClr val="bg1"/>
              </a:solidFill>
              <a:latin typeface="Arial Narrow" panose="020B0606020202030204" pitchFamily="34" charset="0"/>
              <a:cs typeface="OfficinaSansBookC"/>
            </a:endParaRPr>
          </a:p>
          <a:p>
            <a:pPr marL="12700">
              <a:lnSpc>
                <a:spcPts val="1639"/>
              </a:lnSpc>
            </a:pP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OfficinaSansBookC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72200" y="4156087"/>
            <a:ext cx="36576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639"/>
              </a:lnSpc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  <a:cs typeface="OfficinaSansBookC"/>
              </a:rPr>
              <a:t>4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OfficinaSansBookC"/>
              </a:rPr>
              <a:t>,</a:t>
            </a:r>
            <a:r>
              <a:rPr lang="en-US" b="1" dirty="0">
                <a:solidFill>
                  <a:schemeClr val="bg1"/>
                </a:solidFill>
                <a:cs typeface="OfficinaSansBookC"/>
              </a:rPr>
              <a:t>7</a:t>
            </a:r>
            <a:r>
              <a:rPr lang="ru-RU" b="1" dirty="0">
                <a:solidFill>
                  <a:schemeClr val="bg1"/>
                </a:solidFill>
                <a:cs typeface="OfficinaSansBookC"/>
              </a:rPr>
              <a:t> БАЛЛА</a:t>
            </a:r>
          </a:p>
          <a:p>
            <a:pPr marL="12700">
              <a:lnSpc>
                <a:spcPts val="1639"/>
              </a:lnSpc>
            </a:pPr>
            <a:r>
              <a:rPr lang="ru-RU" b="1" dirty="0" smtClean="0">
                <a:solidFill>
                  <a:schemeClr val="bg1"/>
                </a:solidFill>
                <a:cs typeface="OfficinaSansBookC"/>
              </a:rPr>
              <a:t>ОЦЕНКА КУРОРТА НА </a:t>
            </a:r>
          </a:p>
          <a:p>
            <a:pPr marL="12700">
              <a:lnSpc>
                <a:spcPts val="1639"/>
              </a:lnSpc>
            </a:pPr>
            <a:r>
              <a:rPr lang="ru-RU" b="1" dirty="0" smtClean="0">
                <a:solidFill>
                  <a:schemeClr val="bg1"/>
                </a:solidFill>
                <a:cs typeface="OfficinaSansBookC"/>
              </a:rPr>
              <a:t>КРУПНЕЙШЕМ СЕРВ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OfficinaSansBookC"/>
              </a:rPr>
              <a:t>ИСЕ</a:t>
            </a:r>
          </a:p>
          <a:p>
            <a:pPr marL="12700">
              <a:lnSpc>
                <a:spcPts val="1639"/>
              </a:lnSpc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OfficinaSansBookC"/>
              </a:rPr>
              <a:t>ОТЗЫВОВ 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  <a:cs typeface="OfficinaSansBookC"/>
              </a:rPr>
              <a:t>YELL.RU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OfficinaSansBookC"/>
            </a:endParaRPr>
          </a:p>
        </p:txBody>
      </p:sp>
      <p:pic>
        <p:nvPicPr>
          <p:cNvPr id="1027" name="Picture 3" descr="G:\2016\Презентации\Общая Курорта 2016\Общая презентация курорта РУС 2016\Папка Общая презентация курорта РУС 2016-11-07-94 км\Links\5529_0_226e49b27a9e9113d26c2f6a95f379b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25" y="4156087"/>
            <a:ext cx="749224" cy="9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2016\Презентации\Общая Курорта 2016\Общая презентация курорта РУС 2016\Папка Общая презентация курорта РУС 2016-11-07-94 км\Links\Facebook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25" y="5481819"/>
            <a:ext cx="670960" cy="6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2016\Презентации\Общая Курорта 2016\Общая презентация курорта РУС 2016\Папка Общая презентация курорта РУС 2016-11-07-94 км\Links\imag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25" y="2763087"/>
            <a:ext cx="882977" cy="93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71539" y="506793"/>
            <a:ext cx="4030662" cy="347659"/>
          </a:xfrm>
        </p:spPr>
        <p:txBody>
          <a:bodyPr/>
          <a:lstStyle/>
          <a:p>
            <a:r>
              <a:rPr lang="ru-RU" dirty="0" smtClean="0"/>
              <a:t>Рекомендации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Роза Хутор. 2018. Все права защищены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6A70-5BD2-2A41-9B75-54C4007E68F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550985" y="1121101"/>
            <a:ext cx="4046415" cy="2802779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r>
              <a:rPr lang="ru-RU" sz="1600" dirty="0" smtClean="0">
                <a:solidFill>
                  <a:schemeClr val="tx2"/>
                </a:solidFill>
              </a:rPr>
              <a:t>     Не бойтесь предлагать рынку необычный продукт</a:t>
            </a: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r>
              <a:rPr lang="ru-RU" sz="1600" dirty="0" smtClean="0">
                <a:solidFill>
                  <a:schemeClr val="tx2"/>
                </a:solidFill>
              </a:rPr>
              <a:t>     Будьте готовы к тому, что придется много раз повторять одно и то же разным аудиториям</a:t>
            </a: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r>
              <a:rPr lang="ru-RU" sz="1600" dirty="0" smtClean="0">
                <a:solidFill>
                  <a:schemeClr val="tx2"/>
                </a:solidFill>
              </a:rPr>
              <a:t>     Стимулируйте гостей делиться их впечатлениями о продукте</a:t>
            </a: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r>
              <a:rPr lang="ru-RU" sz="1600" dirty="0" smtClean="0">
                <a:solidFill>
                  <a:schemeClr val="tx2"/>
                </a:solidFill>
              </a:rPr>
              <a:t>     Используйте не только традиционные, но и необычные способы продвижения продукта</a:t>
            </a: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r>
              <a:rPr lang="ru-RU" sz="1600" dirty="0" smtClean="0">
                <a:solidFill>
                  <a:schemeClr val="tx2"/>
                </a:solidFill>
              </a:rPr>
              <a:t>     Помните о бонусах для клиентов</a:t>
            </a: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charset="2"/>
              <a:buChar char="§"/>
            </a:pPr>
            <a:r>
              <a:rPr lang="ru-RU" sz="1600" dirty="0" smtClean="0">
                <a:solidFill>
                  <a:schemeClr val="tx2"/>
                </a:solidFill>
              </a:rPr>
              <a:t>     Всегда должна быть обратная связь</a:t>
            </a:r>
            <a:endParaRPr lang="en-US" sz="16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ru-RU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ru-RU" sz="1800" dirty="0" smtClean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9" r="304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50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Ольга Филипенкова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811520" y="4965700"/>
            <a:ext cx="3068955" cy="697230"/>
          </a:xfrm>
        </p:spPr>
        <p:txBody>
          <a:bodyPr/>
          <a:lstStyle/>
          <a:p>
            <a:r>
              <a:rPr lang="ru-RU" sz="1400" dirty="0" smtClean="0"/>
              <a:t>Директор по маркетингу </a:t>
            </a:r>
          </a:p>
          <a:p>
            <a:r>
              <a:rPr lang="ru-RU" sz="1400" dirty="0" smtClean="0"/>
              <a:t>и продажам </a:t>
            </a:r>
          </a:p>
          <a:p>
            <a:endParaRPr lang="en-US" sz="1400" dirty="0"/>
          </a:p>
        </p:txBody>
      </p:sp>
      <p:pic>
        <p:nvPicPr>
          <p:cNvPr id="13" name="Picture Placeholder 12" descr="LOGOROÍ_PLASHKA.pn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-12817" r="18403" b="24882"/>
          <a:stretch/>
        </p:blipFill>
        <p:spPr>
          <a:xfrm>
            <a:off x="5913121" y="2824480"/>
            <a:ext cx="2967354" cy="1057275"/>
          </a:xfrm>
        </p:spPr>
      </p:pic>
    </p:spTree>
    <p:extLst>
      <p:ext uri="{BB962C8B-B14F-4D97-AF65-F5344CB8AC3E}">
        <p14:creationId xmlns:p14="http://schemas.microsoft.com/office/powerpoint/2010/main" val="17123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71539" y="506793"/>
            <a:ext cx="4030662" cy="347659"/>
          </a:xfrm>
        </p:spPr>
        <p:txBody>
          <a:bodyPr/>
          <a:lstStyle/>
          <a:p>
            <a:r>
              <a:rPr lang="ru-RU" dirty="0" smtClean="0"/>
              <a:t>«Роза Хутор» сегодня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Роза Хутор. 2018. Все права защищены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6A70-5BD2-2A41-9B75-54C4007E68F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871538" y="1334006"/>
            <a:ext cx="3725862" cy="2802779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</a:rPr>
              <a:t>Лучший горнолыжный курорт России последних четырех лет по версии </a:t>
            </a:r>
            <a:r>
              <a:rPr lang="en-US" sz="1800" dirty="0" smtClean="0">
                <a:solidFill>
                  <a:schemeClr val="tx2"/>
                </a:solidFill>
              </a:rPr>
              <a:t>World Ski Awards</a:t>
            </a:r>
            <a:endParaRPr lang="ru-RU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en-US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2"/>
                </a:solidFill>
              </a:rPr>
              <a:t>14 </a:t>
            </a:r>
            <a:r>
              <a:rPr lang="ru-RU" sz="1800" dirty="0" smtClean="0">
                <a:solidFill>
                  <a:schemeClr val="tx2"/>
                </a:solidFill>
              </a:rPr>
              <a:t>отелей (более 3 000 номеров)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ru-RU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</a:rPr>
              <a:t>102 км трасс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ru-RU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</a:rPr>
              <a:t>28 подъемников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ru-RU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</a:rPr>
              <a:t>Многофункциональный концертный зал «Роза Холл»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ru-RU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</a:rPr>
              <a:t>Рестораны, кафе и бары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ru-RU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2"/>
                </a:solidFill>
              </a:rPr>
              <a:t>Ледовый дворец</a:t>
            </a:r>
          </a:p>
        </p:txBody>
      </p:sp>
      <p:pic>
        <p:nvPicPr>
          <p:cNvPr id="12" name="Рисунок 11" descr="Winter (42).jpg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0405" r="304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69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6A70-5BD2-2A41-9B75-54C4007E68F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6A70-5BD2-2A41-9B75-54C4007E68F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291477" y="1138221"/>
            <a:ext cx="2608247" cy="1115690"/>
          </a:xfrm>
        </p:spPr>
        <p:txBody>
          <a:bodyPr/>
          <a:lstStyle/>
          <a:p>
            <a:r>
              <a:rPr lang="ru-RU" dirty="0" smtClean="0"/>
              <a:t>800 000</a:t>
            </a:r>
            <a:br>
              <a:rPr lang="ru-RU" dirty="0" smtClean="0"/>
            </a:br>
            <a:r>
              <a:rPr lang="ru-RU" dirty="0" smtClean="0"/>
              <a:t>гостей в зимнем сезоне-2017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 dirty="0"/>
          </a:p>
        </p:txBody>
      </p:sp>
      <p:pic>
        <p:nvPicPr>
          <p:cNvPr id="10" name="Picture 9" descr="LOGOROÍ_PLASHK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8" b="12675"/>
          <a:stretch/>
        </p:blipFill>
        <p:spPr>
          <a:xfrm>
            <a:off x="6576552" y="6096121"/>
            <a:ext cx="2567449" cy="76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22495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2362" y="1026642"/>
            <a:ext cx="2844440" cy="2844440"/>
          </a:xfrm>
          <a:prstGeom prst="ellipse">
            <a:avLst/>
          </a:prstGeom>
          <a:noFill/>
          <a:ln w="1905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40459" y="2076068"/>
            <a:ext cx="2608247" cy="74558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algn="ctr" defTabSz="457200" rtl="0" eaLnBrk="1" latinLnBrk="0" hangingPunct="1">
              <a:lnSpc>
                <a:spcPts val="2900"/>
              </a:lnSpc>
              <a:spcBef>
                <a:spcPct val="0"/>
              </a:spcBef>
              <a:buNone/>
              <a:defRPr sz="2800" b="1" i="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8</a:t>
            </a:r>
            <a:r>
              <a:rPr lang="ru-RU" dirty="0" smtClean="0">
                <a:solidFill>
                  <a:schemeClr val="bg1"/>
                </a:solidFill>
              </a:rPr>
              <a:t>00 000 гостей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зимой - 2017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rskh.local\root\Роза Хутор\Фотобанк\Лето_отобранные\Роза Хутор МОЛОТОВ (Август 2016)\МОЛОТОВ Август 2016 LOWRes\web_mltv-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291477" y="1138221"/>
            <a:ext cx="2608247" cy="745589"/>
          </a:xfrm>
        </p:spPr>
        <p:txBody>
          <a:bodyPr/>
          <a:lstStyle/>
          <a:p>
            <a:r>
              <a:rPr lang="ru-RU" dirty="0" smtClean="0"/>
              <a:t>950 000 гостей</a:t>
            </a:r>
            <a:br>
              <a:rPr lang="ru-RU" dirty="0" smtClean="0"/>
            </a:br>
            <a:r>
              <a:rPr lang="ru-RU" dirty="0" smtClean="0"/>
              <a:t>летом - 2017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Роза Хутор. 2017. Все права защищены </a:t>
            </a:r>
            <a:endParaRPr lang="en-US" dirty="0"/>
          </a:p>
        </p:txBody>
      </p:sp>
      <p:pic>
        <p:nvPicPr>
          <p:cNvPr id="10" name="Picture 9" descr="LOGOROÍ_PLASHK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8" b="12675"/>
          <a:stretch/>
        </p:blipFill>
        <p:spPr>
          <a:xfrm>
            <a:off x="6576552" y="6096121"/>
            <a:ext cx="2567449" cy="761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6129712" y="88796"/>
            <a:ext cx="2844440" cy="2844440"/>
          </a:xfrm>
          <a:prstGeom prst="ellipse">
            <a:avLst/>
          </a:prstGeom>
          <a:noFill/>
          <a:ln w="1905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71539" y="506793"/>
            <a:ext cx="4030662" cy="347659"/>
          </a:xfrm>
        </p:spPr>
        <p:txBody>
          <a:bodyPr/>
          <a:lstStyle/>
          <a:p>
            <a:r>
              <a:rPr lang="ru-RU" dirty="0" smtClean="0"/>
              <a:t>Система управления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Роза Хутор. 2018. Все права защищены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6A70-5BD2-2A41-9B75-54C4007E68F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871539" y="1087821"/>
            <a:ext cx="3725862" cy="2802779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ru-RU" sz="1800" dirty="0" smtClean="0"/>
          </a:p>
          <a:p>
            <a:pPr algn="just">
              <a:lnSpc>
                <a:spcPct val="100000"/>
              </a:lnSpc>
            </a:pPr>
            <a:r>
              <a:rPr lang="ru-RU" sz="1800" dirty="0" smtClean="0">
                <a:solidFill>
                  <a:schemeClr val="tx2"/>
                </a:solidFill>
              </a:rPr>
              <a:t>Система управления курортом «Роза Хутор» уникальная для российского рынка.</a:t>
            </a:r>
          </a:p>
          <a:p>
            <a:pPr>
              <a:lnSpc>
                <a:spcPct val="100000"/>
              </a:lnSpc>
            </a:pPr>
            <a:endParaRPr lang="ru-RU" sz="1800" dirty="0" smtClean="0">
              <a:solidFill>
                <a:schemeClr val="tx2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ru-RU" sz="1800" dirty="0" smtClean="0">
                <a:solidFill>
                  <a:schemeClr val="tx2"/>
                </a:solidFill>
              </a:rPr>
              <a:t>Управляющая компания занимается не только развитием территории (строительство канатных дорог, развитие горных территорий, горнолыжных трасс, летних </a:t>
            </a:r>
            <a:r>
              <a:rPr lang="ru-RU" sz="1800" dirty="0" err="1" smtClean="0">
                <a:solidFill>
                  <a:schemeClr val="tx2"/>
                </a:solidFill>
              </a:rPr>
              <a:t>эко-маршрутов</a:t>
            </a:r>
            <a:r>
              <a:rPr lang="ru-RU" sz="1800" dirty="0" smtClean="0">
                <a:solidFill>
                  <a:schemeClr val="tx2"/>
                </a:solidFill>
              </a:rPr>
              <a:t>), но и управляет брендом курорта , определяет маркетинговую, </a:t>
            </a:r>
            <a:r>
              <a:rPr lang="en-US" sz="1800" dirty="0" smtClean="0">
                <a:solidFill>
                  <a:schemeClr val="tx2"/>
                </a:solidFill>
              </a:rPr>
              <a:t>PR</a:t>
            </a:r>
            <a:r>
              <a:rPr lang="ru-RU" sz="1800" dirty="0" smtClean="0">
                <a:solidFill>
                  <a:schemeClr val="tx2"/>
                </a:solidFill>
              </a:rPr>
              <a:t> стратегию, выстраивает систему продаж.</a:t>
            </a:r>
          </a:p>
          <a:p>
            <a:pPr>
              <a:lnSpc>
                <a:spcPct val="100000"/>
              </a:lnSpc>
            </a:pPr>
            <a:endParaRPr lang="ru-RU" sz="1800" dirty="0" smtClean="0"/>
          </a:p>
        </p:txBody>
      </p:sp>
      <p:pic>
        <p:nvPicPr>
          <p:cNvPr id="8" name="Рисунок 7" descr="Winter (38).jpg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27963" r="279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69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71538" y="506793"/>
            <a:ext cx="7634851" cy="693908"/>
          </a:xfrm>
        </p:spPr>
        <p:txBody>
          <a:bodyPr/>
          <a:lstStyle/>
          <a:p>
            <a:r>
              <a:rPr lang="ru-RU" dirty="0" smtClean="0"/>
              <a:t>Структура продаж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Роза Хутор. 2018. Все права защищены 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6A70-5BD2-2A41-9B75-54C4007E68F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/>
                </a:solidFill>
              </a:rPr>
              <a:t>B2C </a:t>
            </a:r>
            <a:endParaRPr lang="ru-RU" sz="2000" b="1" dirty="0">
              <a:solidFill>
                <a:schemeClr val="tx2"/>
              </a:solidFill>
            </a:endParaRPr>
          </a:p>
          <a:p>
            <a:r>
              <a:rPr lang="ru-RU" sz="2000" dirty="0">
                <a:solidFill>
                  <a:schemeClr val="tx2"/>
                </a:solidFill>
              </a:rPr>
              <a:t>Прямые </a:t>
            </a:r>
            <a:r>
              <a:rPr lang="ru-RU" sz="2000" dirty="0" smtClean="0">
                <a:solidFill>
                  <a:schemeClr val="tx2"/>
                </a:solidFill>
              </a:rPr>
              <a:t>клиенты:</a:t>
            </a:r>
            <a:endParaRPr lang="ru-RU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Booking.com</a:t>
            </a:r>
          </a:p>
          <a:p>
            <a:r>
              <a:rPr lang="en-US" sz="2000" dirty="0">
                <a:solidFill>
                  <a:schemeClr val="tx2"/>
                </a:solidFill>
              </a:rPr>
              <a:t>Shop.rosaski.com</a:t>
            </a:r>
          </a:p>
          <a:p>
            <a:r>
              <a:rPr lang="ru-RU" sz="2000" dirty="0">
                <a:solidFill>
                  <a:schemeClr val="tx2"/>
                </a:solidFill>
              </a:rPr>
              <a:t>Сайты отелей</a:t>
            </a:r>
          </a:p>
          <a:p>
            <a:endParaRPr lang="ru-RU" sz="20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2"/>
                </a:solidFill>
              </a:rPr>
              <a:t>B2B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Турагентства</a:t>
            </a:r>
          </a:p>
          <a:p>
            <a:r>
              <a:rPr lang="ru-RU" sz="2000" dirty="0">
                <a:solidFill>
                  <a:schemeClr val="tx2"/>
                </a:solidFill>
              </a:rPr>
              <a:t>Т</a:t>
            </a:r>
            <a:r>
              <a:rPr lang="ru-RU" sz="2000" dirty="0" smtClean="0">
                <a:solidFill>
                  <a:schemeClr val="tx2"/>
                </a:solidFill>
              </a:rPr>
              <a:t>уроператоры 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MICE</a:t>
            </a:r>
            <a:endParaRPr lang="ru-RU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Shop.rosaski.com</a:t>
            </a:r>
          </a:p>
          <a:p>
            <a:endParaRPr lang="ru-RU" sz="2000" dirty="0"/>
          </a:p>
          <a:p>
            <a:endParaRPr lang="ru-RU" sz="2000" b="1" dirty="0"/>
          </a:p>
        </p:txBody>
      </p:sp>
      <p:pic>
        <p:nvPicPr>
          <p:cNvPr id="22" name="Рисунок 21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1415"/>
          <a:stretch>
            <a:fillRect/>
          </a:stretch>
        </p:blipFill>
        <p:spPr/>
      </p:pic>
      <p:pic>
        <p:nvPicPr>
          <p:cNvPr id="23" name="Рисунок 22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" b="25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71538" y="506793"/>
            <a:ext cx="7634851" cy="347659"/>
          </a:xfrm>
        </p:spPr>
        <p:txBody>
          <a:bodyPr/>
          <a:lstStyle/>
          <a:p>
            <a:r>
              <a:rPr lang="ru-RU" dirty="0" smtClean="0"/>
              <a:t>Продукт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Роза Хутор. 2018. Все права защищены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D6A70-5BD2-2A41-9B75-54C4007E68F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423069" y="4436533"/>
            <a:ext cx="3725862" cy="1718734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</a:rPr>
              <a:t>«Горы развлечений»</a:t>
            </a:r>
          </a:p>
          <a:p>
            <a:endParaRPr lang="ru-RU" sz="1800" b="1" dirty="0">
              <a:solidFill>
                <a:schemeClr val="tx2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2"/>
                </a:solidFill>
              </a:rPr>
              <a:t>Самый популярный летний продукт, включающий в себя проживание в отелях курорта, питание, набор горных летних активностей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</a:rPr>
              <a:t>«Зима на «Роза Хутор»</a:t>
            </a:r>
          </a:p>
          <a:p>
            <a:endParaRPr lang="ru-RU" sz="1800" b="1" dirty="0" smtClean="0">
              <a:solidFill>
                <a:schemeClr val="tx2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2"/>
                </a:solidFill>
              </a:rPr>
              <a:t>Зимний пакет для любителей катания. Проживание в отелях курорта, </a:t>
            </a:r>
            <a:r>
              <a:rPr lang="ru-RU" sz="1800" dirty="0" err="1" smtClean="0">
                <a:solidFill>
                  <a:schemeClr val="tx2"/>
                </a:solidFill>
              </a:rPr>
              <a:t>ски</a:t>
            </a:r>
            <a:r>
              <a:rPr lang="ru-RU" sz="1800" dirty="0" smtClean="0">
                <a:solidFill>
                  <a:schemeClr val="tx2"/>
                </a:solidFill>
              </a:rPr>
              <a:t>-пасс, скидка на прокат оборудования и инструктора. </a:t>
            </a:r>
          </a:p>
          <a:p>
            <a:pPr algn="just"/>
            <a:r>
              <a:rPr lang="ru-RU" sz="1800" dirty="0" smtClean="0">
                <a:solidFill>
                  <a:schemeClr val="tx2"/>
                </a:solidFill>
              </a:rPr>
              <a:t>Ничего лишнего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15" name="Рисунок 14" descr="Winter (32).jpg"/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t="220" b="220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" b="1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0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osaKhutor–NewSTYLE">
      <a:dk1>
        <a:srgbClr val="000000"/>
      </a:dk1>
      <a:lt1>
        <a:sysClr val="window" lastClr="FFFFFF"/>
      </a:lt1>
      <a:dk2>
        <a:srgbClr val="00197D"/>
      </a:dk2>
      <a:lt2>
        <a:srgbClr val="F2F2F2"/>
      </a:lt2>
      <a:accent1>
        <a:srgbClr val="56A8F2"/>
      </a:accent1>
      <a:accent2>
        <a:srgbClr val="C3004D"/>
      </a:accent2>
      <a:accent3>
        <a:srgbClr val="A3A3A3"/>
      </a:accent3>
      <a:accent4>
        <a:srgbClr val="5520A2"/>
      </a:accent4>
      <a:accent5>
        <a:srgbClr val="4EC6C6"/>
      </a:accent5>
      <a:accent6>
        <a:srgbClr val="DB2C4A"/>
      </a:accent6>
      <a:hlink>
        <a:srgbClr val="5520A2"/>
      </a:hlink>
      <a:folHlink>
        <a:srgbClr val="B856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Саббренды стиль">
  <a:themeElements>
    <a:clrScheme name="RosaKhutor–NewSTYLE">
      <a:dk1>
        <a:srgbClr val="000000"/>
      </a:dk1>
      <a:lt1>
        <a:sysClr val="window" lastClr="FFFFFF"/>
      </a:lt1>
      <a:dk2>
        <a:srgbClr val="00197D"/>
      </a:dk2>
      <a:lt2>
        <a:srgbClr val="F2F2F2"/>
      </a:lt2>
      <a:accent1>
        <a:srgbClr val="56A8F2"/>
      </a:accent1>
      <a:accent2>
        <a:srgbClr val="C3004D"/>
      </a:accent2>
      <a:accent3>
        <a:srgbClr val="A3A3A3"/>
      </a:accent3>
      <a:accent4>
        <a:srgbClr val="5520A2"/>
      </a:accent4>
      <a:accent5>
        <a:srgbClr val="4EC6C6"/>
      </a:accent5>
      <a:accent6>
        <a:srgbClr val="DB2C4A"/>
      </a:accent6>
      <a:hlink>
        <a:srgbClr val="5520A2"/>
      </a:hlink>
      <a:folHlink>
        <a:srgbClr val="B856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6468</TotalTime>
  <Words>379</Words>
  <Application>Microsoft Macintosh PowerPoint</Application>
  <PresentationFormat>Экран (4:3)</PresentationFormat>
  <Paragraphs>90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 Narrow</vt:lpstr>
      <vt:lpstr>Calibri</vt:lpstr>
      <vt:lpstr>OfficinaSansBoldC</vt:lpstr>
      <vt:lpstr>OfficinaSansBookC</vt:lpstr>
      <vt:lpstr>Wingdings</vt:lpstr>
      <vt:lpstr>Arial</vt:lpstr>
      <vt:lpstr>Office Theme</vt:lpstr>
      <vt:lpstr>Саббренды стиль</vt:lpstr>
      <vt:lpstr>Маркетинг территорий</vt:lpstr>
      <vt:lpstr>«Роза Хутор» сегодня</vt:lpstr>
      <vt:lpstr>Презентация PowerPoint</vt:lpstr>
      <vt:lpstr>Презентация PowerPoint</vt:lpstr>
      <vt:lpstr>800 000 гостей в зимнем сезоне-2017</vt:lpstr>
      <vt:lpstr>950 000 гостей летом - 2017</vt:lpstr>
      <vt:lpstr>Система управления</vt:lpstr>
      <vt:lpstr>Структура продаж </vt:lpstr>
      <vt:lpstr>Продукт</vt:lpstr>
      <vt:lpstr>Единая рекламная кампания</vt:lpstr>
      <vt:lpstr>Презентация PowerPoint</vt:lpstr>
      <vt:lpstr>Рекомендации</vt:lpstr>
      <vt:lpstr>СПАСИБО ЗА ВНИМАНИЕ</vt:lpstr>
    </vt:vector>
  </TitlesOfParts>
  <Company>Print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Chush Chush</dc:creator>
  <cp:lastModifiedBy>пользователь Microsoft Office</cp:lastModifiedBy>
  <cp:revision>247</cp:revision>
  <cp:lastPrinted>2017-09-28T13:25:41Z</cp:lastPrinted>
  <dcterms:created xsi:type="dcterms:W3CDTF">2017-04-27T15:46:47Z</dcterms:created>
  <dcterms:modified xsi:type="dcterms:W3CDTF">2018-03-19T15:11:55Z</dcterms:modified>
</cp:coreProperties>
</file>