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57" r:id="rId8"/>
    <p:sldId id="262" r:id="rId9"/>
    <p:sldId id="265" r:id="rId10"/>
    <p:sldId id="264" r:id="rId11"/>
    <p:sldId id="266" r:id="rId12"/>
    <p:sldId id="267" r:id="rId13"/>
    <p:sldId id="269" r:id="rId14"/>
    <p:sldId id="290" r:id="rId15"/>
    <p:sldId id="270" r:id="rId16"/>
    <p:sldId id="268" r:id="rId17"/>
    <p:sldId id="271" r:id="rId18"/>
    <p:sldId id="273" r:id="rId19"/>
    <p:sldId id="272" r:id="rId20"/>
    <p:sldId id="274" r:id="rId21"/>
    <p:sldId id="276" r:id="rId22"/>
    <p:sldId id="275" r:id="rId23"/>
    <p:sldId id="277" r:id="rId24"/>
    <p:sldId id="279" r:id="rId25"/>
    <p:sldId id="278" r:id="rId26"/>
    <p:sldId id="281" r:id="rId27"/>
    <p:sldId id="280" r:id="rId28"/>
    <p:sldId id="282" r:id="rId29"/>
    <p:sldId id="285" r:id="rId30"/>
    <p:sldId id="287" r:id="rId31"/>
    <p:sldId id="284" r:id="rId32"/>
    <p:sldId id="283" r:id="rId33"/>
    <p:sldId id="286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3" d="100"/>
          <a:sy n="143" d="100"/>
        </p:scale>
        <p:origin x="-80" y="-7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3564094"/>
            <a:ext cx="9144000" cy="1584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6" y="0"/>
            <a:ext cx="3038475" cy="51435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Название 8"/>
          <p:cNvSpPr>
            <a:spLocks noGrp="1"/>
          </p:cNvSpPr>
          <p:nvPr>
            <p:ph type="ctrTitle"/>
          </p:nvPr>
        </p:nvSpPr>
        <p:spPr>
          <a:xfrm>
            <a:off x="429064" y="2503170"/>
            <a:ext cx="6480048" cy="172593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158609"/>
            <a:ext cx="6480048" cy="131445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31.07.19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31.07.19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31.07.19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31.07.19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3564094"/>
            <a:ext cx="9144000" cy="1584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6" y="0"/>
            <a:ext cx="3038475" cy="51435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85800" y="2687878"/>
            <a:ext cx="6629400" cy="1369772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1864350"/>
            <a:ext cx="6629400" cy="800016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31.07.19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3944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200151"/>
            <a:ext cx="3657600" cy="33944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31.07.19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114800"/>
            <a:ext cx="4040188" cy="62865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4114800"/>
            <a:ext cx="4041775" cy="62865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137685"/>
            <a:ext cx="4040188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137685"/>
            <a:ext cx="4041775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31.07.19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31.07.19</a:t>
            </a:fld>
            <a:endParaRPr 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31.07.19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85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31.07.19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4816548"/>
            <a:ext cx="762000" cy="273844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764930"/>
            <a:ext cx="4114800" cy="30861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816548"/>
            <a:ext cx="2133600" cy="273844"/>
          </a:xfrm>
        </p:spPr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31.07.19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3564094"/>
            <a:ext cx="9144000" cy="1584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51435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7467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816548"/>
            <a:ext cx="2133600" cy="273844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31.07.19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4816548"/>
            <a:ext cx="2895600" cy="273844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4816548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х3.pn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619" y="209138"/>
            <a:ext cx="3750116" cy="412253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58848" y="577912"/>
            <a:ext cx="5693667" cy="240980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cap="none" dirty="0" smtClean="0">
                <a:ln w="11430"/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ПЕРСПЕКТИВЫ РАЗВИТИЯ БАСКЕТБОЛА 3Х3 ПОСЛЕ ВКЛЮЧЕНИЯ В ОЛИМПИЙСКУЮ ПРОГРАММУ</a:t>
            </a:r>
            <a:endParaRPr lang="ru-RU" sz="2800" cap="none" dirty="0">
              <a:ln w="11430"/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Изображение 5" descr="Expo1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72" t="29009" r="9881" b="27477"/>
          <a:stretch/>
        </p:blipFill>
        <p:spPr>
          <a:xfrm>
            <a:off x="1" y="2836730"/>
            <a:ext cx="2060370" cy="20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ac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560" y="397448"/>
            <a:ext cx="7919060" cy="4454341"/>
          </a:xfrm>
        </p:spPr>
      </p:pic>
    </p:spTree>
    <p:extLst>
      <p:ext uri="{BB962C8B-B14F-4D97-AF65-F5344CB8AC3E}">
        <p14:creationId xmlns:p14="http://schemas.microsoft.com/office/powerpoint/2010/main" val="1022578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abyc1h3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 b="12280"/>
          <a:stretch/>
        </p:blipFill>
        <p:spPr>
          <a:xfrm>
            <a:off x="588801" y="397135"/>
            <a:ext cx="7670439" cy="44567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0760" y="0"/>
            <a:ext cx="8117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Общая и специальная физическая подготовка перед Кубком Мира 2018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62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hibljj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1" y="369332"/>
            <a:ext cx="7166889" cy="46405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7597" y="0"/>
            <a:ext cx="37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ym typeface="Wingdings"/>
              </a:rPr>
              <a:t>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4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х3.pn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619" y="209138"/>
            <a:ext cx="3750116" cy="412253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58848" y="577912"/>
            <a:ext cx="5693667" cy="240980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cap="none" dirty="0" smtClean="0">
                <a:ln w="11430"/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ПЕРСПЕКТИВЫ РАЗВИТИЯ БАСКЕТБОЛА 3Х3 ПОСЛЕ ВКЛЮЧЕНИЯ В ОЛИМПИЙСКУЮ ПРОГРАММУ</a:t>
            </a:r>
            <a:endParaRPr lang="ru-RU" sz="2800" cap="none" dirty="0">
              <a:ln w="11430"/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Изображение 5" descr="Expo1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72" t="29009" r="9881" b="27477"/>
          <a:stretch/>
        </p:blipFill>
        <p:spPr>
          <a:xfrm>
            <a:off x="1" y="2836730"/>
            <a:ext cx="2060370" cy="20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4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or bD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3197" y="84471"/>
            <a:ext cx="7486043" cy="4678504"/>
          </a:xfrm>
        </p:spPr>
      </p:pic>
    </p:spTree>
    <p:extLst>
      <p:ext uri="{BB962C8B-B14F-4D97-AF65-F5344CB8AC3E}">
        <p14:creationId xmlns:p14="http://schemas.microsoft.com/office/powerpoint/2010/main" val="257698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AG - PRIN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971" y="177474"/>
            <a:ext cx="7394075" cy="4621027"/>
          </a:xfrm>
        </p:spPr>
      </p:pic>
    </p:spTree>
    <p:extLst>
      <p:ext uri="{BB962C8B-B14F-4D97-AF65-F5344CB8AC3E}">
        <p14:creationId xmlns:p14="http://schemas.microsoft.com/office/powerpoint/2010/main" val="283096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G  - UB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592" y="186268"/>
            <a:ext cx="7397792" cy="4623350"/>
          </a:xfrm>
        </p:spPr>
      </p:pic>
    </p:spTree>
    <p:extLst>
      <p:ext uri="{BB962C8B-B14F-4D97-AF65-F5344CB8AC3E}">
        <p14:creationId xmlns:p14="http://schemas.microsoft.com/office/powerpoint/2010/main" val="236969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lrF3Q84Jk-ib5pbeYWdCQ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r="9663"/>
          <a:stretch>
            <a:fillRect/>
          </a:stretch>
        </p:blipFill>
        <p:spPr>
          <a:xfrm>
            <a:off x="235177" y="763809"/>
            <a:ext cx="8642446" cy="3928510"/>
          </a:xfrm>
        </p:spPr>
      </p:pic>
      <p:sp>
        <p:nvSpPr>
          <p:cNvPr id="5" name="TextBox 4"/>
          <p:cNvSpPr txBox="1"/>
          <p:nvPr/>
        </p:nvSpPr>
        <p:spPr>
          <a:xfrm>
            <a:off x="1740657" y="241646"/>
            <a:ext cx="5007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Чемпионы сезона 2018 г. </a:t>
            </a:r>
            <a:r>
              <a:rPr lang="mr-IN" dirty="0" smtClean="0"/>
              <a:t>–</a:t>
            </a:r>
            <a:r>
              <a:rPr lang="ru-RU" dirty="0" smtClean="0"/>
              <a:t> команда </a:t>
            </a:r>
            <a:r>
              <a:rPr lang="en-US" dirty="0" smtClean="0"/>
              <a:t>Novi Sad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525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х3.pn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619" y="209138"/>
            <a:ext cx="3750116" cy="412253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58848" y="577912"/>
            <a:ext cx="5693667" cy="240980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cap="none" dirty="0" smtClean="0">
                <a:ln w="11430"/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ПЕРСПЕКТИВЫ РАЗВИТИЯ БАСКЕТБОЛА 3Х3 ПОСЛЕ ВКЛЮЧЕНИЯ В ОЛИМПИЙСКУЮ ПРОГРАММУ</a:t>
            </a:r>
            <a:endParaRPr lang="ru-RU" sz="2800" cap="none" dirty="0">
              <a:ln w="11430"/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Изображение 5" descr="Expo1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72" t="29009" r="9881" b="27477"/>
          <a:stretch/>
        </p:blipFill>
        <p:spPr>
          <a:xfrm>
            <a:off x="1" y="2836730"/>
            <a:ext cx="2060370" cy="20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5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47cd6566518c9f757153858efd0582a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5" b="10932"/>
          <a:stretch/>
        </p:blipFill>
        <p:spPr>
          <a:xfrm>
            <a:off x="2143996" y="419096"/>
            <a:ext cx="4791989" cy="45101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8850" y="-26645"/>
            <a:ext cx="696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«Потенциальный» состав сборной США на Олимпиаду в Токио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07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us-Macker-Classic-Scene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t="15918" r="10645" b="15918"/>
          <a:stretch/>
        </p:blipFill>
        <p:spPr>
          <a:xfrm>
            <a:off x="589752" y="461838"/>
            <a:ext cx="7953677" cy="4310881"/>
          </a:xfrm>
        </p:spPr>
      </p:pic>
      <p:sp>
        <p:nvSpPr>
          <p:cNvPr id="5" name="TextBox 4"/>
          <p:cNvSpPr txBox="1"/>
          <p:nvPr/>
        </p:nvSpPr>
        <p:spPr>
          <a:xfrm>
            <a:off x="1483112" y="42907"/>
            <a:ext cx="6084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Редкий кадр с одного из первых турниров </a:t>
            </a:r>
            <a:r>
              <a:rPr lang="ru-RU" dirty="0" err="1" smtClean="0"/>
              <a:t>Гаса</a:t>
            </a:r>
            <a:r>
              <a:rPr lang="ru-RU" dirty="0" smtClean="0"/>
              <a:t> </a:t>
            </a:r>
            <a:r>
              <a:rPr lang="ru-RU" dirty="0" err="1" smtClean="0"/>
              <a:t>Мэкера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34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9" b="15929"/>
          <a:stretch>
            <a:fillRect/>
          </a:stretch>
        </p:blipFill>
        <p:spPr>
          <a:xfrm>
            <a:off x="306224" y="808216"/>
            <a:ext cx="8505676" cy="3866340"/>
          </a:xfrm>
        </p:spPr>
      </p:pic>
      <p:sp>
        <p:nvSpPr>
          <p:cNvPr id="5" name="TextBox 4"/>
          <p:cNvSpPr txBox="1"/>
          <p:nvPr/>
        </p:nvSpPr>
        <p:spPr>
          <a:xfrm>
            <a:off x="1323254" y="293090"/>
            <a:ext cx="655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Золото Кубка Мира 2019 впервые досталось</a:t>
            </a:r>
            <a:r>
              <a:rPr lang="en-US" dirty="0" smtClean="0"/>
              <a:t> </a:t>
            </a:r>
            <a:r>
              <a:rPr lang="ru-RU" dirty="0" smtClean="0"/>
              <a:t>сборной США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752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х3.pn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619" y="209138"/>
            <a:ext cx="3750116" cy="412253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58848" y="577912"/>
            <a:ext cx="5693667" cy="240980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cap="none" dirty="0" smtClean="0">
                <a:ln w="11430"/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ПЕРСПЕКТИВЫ РАЗВИТИЯ БАСКЕТБОЛА 3Х3 ПОСЛЕ ВКЛЮЧЕНИЯ В ОЛИМПИЙСКУЮ ПРОГРАММУ</a:t>
            </a:r>
            <a:endParaRPr lang="ru-RU" sz="2800" cap="none" dirty="0">
              <a:ln w="11430"/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Изображение 5" descr="Expo1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72" t="29009" r="9881" b="27477"/>
          <a:stretch/>
        </p:blipFill>
        <p:spPr>
          <a:xfrm>
            <a:off x="1" y="2836730"/>
            <a:ext cx="2060370" cy="20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6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XrJfoisZG2M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9" b="15919"/>
          <a:stretch>
            <a:fillRect/>
          </a:stretch>
        </p:blipFill>
        <p:spPr>
          <a:xfrm>
            <a:off x="168736" y="705442"/>
            <a:ext cx="8829467" cy="4013522"/>
          </a:xfrm>
        </p:spPr>
      </p:pic>
      <p:sp>
        <p:nvSpPr>
          <p:cNvPr id="5" name="TextBox 4"/>
          <p:cNvSpPr txBox="1"/>
          <p:nvPr/>
        </p:nvSpPr>
        <p:spPr>
          <a:xfrm>
            <a:off x="968018" y="259409"/>
            <a:ext cx="6978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Компания </a:t>
            </a:r>
            <a:r>
              <a:rPr lang="en-US" dirty="0" err="1" smtClean="0"/>
              <a:t>Tissot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ru-RU" dirty="0" smtClean="0"/>
              <a:t>один из крупнейших спонсоров турниров 3х3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50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Снимок экрана 2019-08-01 в 1.35.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"/>
          <a:stretch/>
        </p:blipFill>
        <p:spPr>
          <a:xfrm>
            <a:off x="772638" y="177751"/>
            <a:ext cx="7539887" cy="457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7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9-08-01 в 1.35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"/>
          <a:stretch/>
        </p:blipFill>
        <p:spPr>
          <a:xfrm>
            <a:off x="852233" y="195393"/>
            <a:ext cx="7497430" cy="45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9-08-01 в 1.35.2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5"/>
          <a:stretch/>
        </p:blipFill>
        <p:spPr>
          <a:xfrm>
            <a:off x="737115" y="230920"/>
            <a:ext cx="7586614" cy="45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х3.pn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619" y="209138"/>
            <a:ext cx="3750116" cy="412253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58848" y="577912"/>
            <a:ext cx="5693667" cy="240980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cap="none" dirty="0" smtClean="0">
                <a:ln w="11430"/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ПЕРСПЕКТИВЫ РАЗВИТИЯ БАСКЕТБОЛА 3Х3 ПОСЛЕ ВКЛЮЧЕНИЯ В ОЛИМПИЙСКУЮ ПРОГРАММУ</a:t>
            </a:r>
            <a:endParaRPr lang="ru-RU" sz="2800" cap="none" dirty="0">
              <a:ln w="11430"/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Изображение 5" descr="Expo1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72" t="29009" r="9881" b="27477"/>
          <a:stretch/>
        </p:blipFill>
        <p:spPr>
          <a:xfrm>
            <a:off x="1" y="2836730"/>
            <a:ext cx="2060370" cy="20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6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9-08-01 в 1.40.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9" t="12259" r="9240" b="11072"/>
          <a:stretch/>
        </p:blipFill>
        <p:spPr>
          <a:xfrm>
            <a:off x="763757" y="408549"/>
            <a:ext cx="7326746" cy="432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1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9-08-01 в 17.37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7" b="5202"/>
          <a:stretch/>
        </p:blipFill>
        <p:spPr>
          <a:xfrm>
            <a:off x="488117" y="488483"/>
            <a:ext cx="7975384" cy="4475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5493" y="46253"/>
            <a:ext cx="656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Прямая трансляция велась со </a:t>
            </a:r>
            <a:r>
              <a:rPr lang="en-US" dirty="0" smtClean="0"/>
              <a:t>II</a:t>
            </a:r>
            <a:r>
              <a:rPr lang="ru-RU" dirty="0" smtClean="0"/>
              <a:t> Европейских Игр в Минске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929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CUzQJ3Nzvj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47" y="409294"/>
            <a:ext cx="6793892" cy="4529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6037" y="22199"/>
            <a:ext cx="499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Поддержка на трибунах </a:t>
            </a:r>
            <a:r>
              <a:rPr lang="en-US" dirty="0" smtClean="0"/>
              <a:t>Moscow Open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066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49794e75c2903069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3" b="16283"/>
          <a:stretch>
            <a:fillRect/>
          </a:stretch>
        </p:blipFill>
        <p:spPr>
          <a:xfrm>
            <a:off x="345279" y="541771"/>
            <a:ext cx="8446815" cy="4052852"/>
          </a:xfrm>
        </p:spPr>
      </p:pic>
    </p:spTree>
    <p:extLst>
      <p:ext uri="{BB962C8B-B14F-4D97-AF65-F5344CB8AC3E}">
        <p14:creationId xmlns:p14="http://schemas.microsoft.com/office/powerpoint/2010/main" val="236720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y3esqll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70" y="463554"/>
            <a:ext cx="6767248" cy="4509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8747" y="85341"/>
            <a:ext cx="339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Кубок России 2018 г. в Рязани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28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QBSC-nPNye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9" y="387560"/>
            <a:ext cx="6935986" cy="46248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5390" y="0"/>
            <a:ext cx="3696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Вид с трибун </a:t>
            </a:r>
            <a:r>
              <a:rPr lang="en-US" dirty="0" smtClean="0"/>
              <a:t>Moscow Open 2019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546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b0DlGdNolFQ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3"/>
          <a:stretch/>
        </p:blipFill>
        <p:spPr>
          <a:xfrm>
            <a:off x="857357" y="465884"/>
            <a:ext cx="7242026" cy="4383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5964" y="43263"/>
            <a:ext cx="5219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Массовый турнир в рамках </a:t>
            </a:r>
            <a:r>
              <a:rPr lang="en-US" dirty="0" smtClean="0"/>
              <a:t>Moscow Open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10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х3.pn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619" y="209138"/>
            <a:ext cx="3750116" cy="412253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58848" y="577912"/>
            <a:ext cx="5693667" cy="240980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cap="none" dirty="0" smtClean="0">
                <a:ln w="11430"/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ПЕРСПЕКТИВЫ РАЗВИТИЯ БАСКЕТБОЛА 3Х3 ПОСЛЕ ВКЛЮЧЕНИЯ В ОЛИМПИЙСКУЮ ПРОГРАММУ</a:t>
            </a:r>
            <a:endParaRPr lang="ru-RU" sz="2800" cap="none" dirty="0">
              <a:ln w="11430"/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Изображение 5" descr="Expo1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72" t="29009" r="9881" b="27477"/>
          <a:stretch/>
        </p:blipFill>
        <p:spPr>
          <a:xfrm>
            <a:off x="1" y="2836730"/>
            <a:ext cx="2060370" cy="20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1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x3_basketball_Singapore_20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5" b="13865"/>
          <a:stretch>
            <a:fillRect/>
          </a:stretch>
        </p:blipFill>
        <p:spPr>
          <a:xfrm>
            <a:off x="341748" y="612824"/>
            <a:ext cx="8505676" cy="4017325"/>
          </a:xfrm>
        </p:spPr>
      </p:pic>
      <p:sp>
        <p:nvSpPr>
          <p:cNvPr id="5" name="TextBox 4"/>
          <p:cNvSpPr txBox="1"/>
          <p:nvPr/>
        </p:nvSpPr>
        <p:spPr>
          <a:xfrm>
            <a:off x="1207803" y="159867"/>
            <a:ext cx="631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Инаугурационный турнир по баскетболу 3х3 в Сингапуре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18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i3bj-QvXK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9" b="9799"/>
          <a:stretch>
            <a:fillRect/>
          </a:stretch>
        </p:blipFill>
        <p:spPr>
          <a:xfrm>
            <a:off x="270701" y="666113"/>
            <a:ext cx="8642446" cy="3928510"/>
          </a:xfrm>
        </p:spPr>
      </p:pic>
      <p:sp>
        <p:nvSpPr>
          <p:cNvPr id="5" name="TextBox 4"/>
          <p:cNvSpPr txBox="1"/>
          <p:nvPr/>
        </p:nvSpPr>
        <p:spPr>
          <a:xfrm>
            <a:off x="1811705" y="232765"/>
            <a:ext cx="492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Серебро Кубка Мира 2014 у наших девушек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37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х3.pn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619" y="209138"/>
            <a:ext cx="3750116" cy="412253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58848" y="577912"/>
            <a:ext cx="5693667" cy="240980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cap="none" dirty="0" smtClean="0">
                <a:ln w="11430"/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ПЕРСПЕКТИВЫ РАЗВИТИЯ БАСКЕТБОЛА 3Х3 ПОСЛЕ ВКЛЮЧЕНИЯ В ОЛИМПИЙСКУЮ ПРОГРАММУ</a:t>
            </a:r>
            <a:endParaRPr lang="ru-RU" sz="2800" cap="none" dirty="0">
              <a:ln w="11430"/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Изображение 5" descr="Expo1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72" t="29009" r="9881" b="27477"/>
          <a:stretch/>
        </p:blipFill>
        <p:spPr>
          <a:xfrm>
            <a:off x="1" y="2836730"/>
            <a:ext cx="2060370" cy="20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vuymgbv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08" y="410330"/>
            <a:ext cx="6785011" cy="45316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710473" y="40998"/>
            <a:ext cx="745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«Золотой дубль» сборных России до 23 лет на Кубке Мира в 2018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59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9-06-24T190726Z_1983605021_UP1EF6O1H4E7U_RTRMADP_3_GAMES-EUROPE_d_8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9" b="15929"/>
          <a:stretch>
            <a:fillRect/>
          </a:stretch>
        </p:blipFill>
        <p:spPr>
          <a:xfrm>
            <a:off x="178566" y="586180"/>
            <a:ext cx="8755141" cy="4186074"/>
          </a:xfrm>
        </p:spPr>
      </p:pic>
      <p:sp>
        <p:nvSpPr>
          <p:cNvPr id="5" name="TextBox 4"/>
          <p:cNvSpPr txBox="1"/>
          <p:nvPr/>
        </p:nvSpPr>
        <p:spPr>
          <a:xfrm>
            <a:off x="1563039" y="150985"/>
            <a:ext cx="598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Золотые медалисты Минских Европейских Игр 2019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41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х3.pn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619" y="209138"/>
            <a:ext cx="3750116" cy="412253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58848" y="577912"/>
            <a:ext cx="5693667" cy="240980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cap="none" dirty="0" smtClean="0">
                <a:ln w="11430"/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ПЕРСПЕКТИВЫ РАЗВИТИЯ БАСКЕТБОЛА 3Х3 ПОСЛЕ ВКЛЮЧЕНИЯ В ОЛИМПИЙСКУЮ ПРОГРАММУ</a:t>
            </a:r>
            <a:endParaRPr lang="ru-RU" sz="2800" cap="none" dirty="0">
              <a:ln w="11430"/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Изображение 5" descr="Expo19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72" t="29009" r="9881" b="27477"/>
          <a:stretch/>
        </p:blipFill>
        <p:spPr>
          <a:xfrm>
            <a:off x="1" y="2836730"/>
            <a:ext cx="2060370" cy="20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Техническая.thmx</Template>
  <TotalTime>1127</TotalTime>
  <Words>202</Words>
  <Application>Microsoft Macintosh PowerPoint</Application>
  <PresentationFormat>Экран (16:9)</PresentationFormat>
  <Paragraphs>24</Paragraphs>
  <Slides>33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Техническая</vt:lpstr>
      <vt:lpstr>ПЕРСПЕКТИВЫ РАЗВИТИЯ БАСКЕТБОЛА 3Х3 ПОСЛЕ ВКЛЮЧЕНИЯ В ОЛИМПИЙСКУЮ ПРОГРАММУ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РАЗВИТИЯ БАСКЕТБОЛА 3Х3 ПОСЛЕ ВКЛЮЧЕНИЯ В ОЛИМПИЙСКУЮ ПРОГРАММУ</vt:lpstr>
      <vt:lpstr>Презентация PowerPoint</vt:lpstr>
      <vt:lpstr>Презентация PowerPoint</vt:lpstr>
      <vt:lpstr>ПЕРСПЕКТИВЫ РАЗВИТИЯ БАСКЕТБОЛА 3Х3 ПОСЛЕ ВКЛЮЧЕНИЯ В ОЛИМПИЙСКУЮ ПРОГРАММУ</vt:lpstr>
      <vt:lpstr>Презентация PowerPoint</vt:lpstr>
      <vt:lpstr>Презентация PowerPoint</vt:lpstr>
      <vt:lpstr>Презентация PowerPoint</vt:lpstr>
      <vt:lpstr>ПЕРСПЕКТИВЫ РАЗВИТИЯ БАСКЕТБОЛА 3Х3 ПОСЛЕ ВКЛЮЧЕНИЯ В ОЛИМПИЙСКУЮ ПРОГРАММУ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РАЗВИТИЯ БАСКЕТБОЛА 3Х3 ПОСЛЕ ВКЛЮЧЕНИЯ В ОЛИМПИЙСКУЮ ПРОГРАММУ</vt:lpstr>
      <vt:lpstr>Презентация PowerPoint</vt:lpstr>
      <vt:lpstr>Презентация PowerPoint</vt:lpstr>
      <vt:lpstr>ПЕРСПЕКТИВЫ РАЗВИТИЯ БАСКЕТБОЛА 3Х3 ПОСЛЕ ВКЛЮЧЕНИЯ В ОЛИМПИЙСКУЮ ПРОГРАММУ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РАЗВИТИЯ БАСКЕТБОЛА 3Х3 ПОСЛЕ ВКЛЮЧЕНИЯ В ОЛИМПИЙСКУЮ ПРОГРАММУ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РАЗВИТИЯ БАСКЕТБОЛА 3Х3 ПОСЛЕ ВКЛЮЧЕНИЯ В ОЛИМПИЙСКУЮ ПРОГРАММУ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Перспективы развития баскетбола 3х3 после   включения в олимпийскую программу </dc:title>
  <dc:creator>Nikolai</dc:creator>
  <cp:lastModifiedBy>Nikolai</cp:lastModifiedBy>
  <cp:revision>12</cp:revision>
  <dcterms:created xsi:type="dcterms:W3CDTF">2019-07-31T20:00:08Z</dcterms:created>
  <dcterms:modified xsi:type="dcterms:W3CDTF">2019-08-01T14:59:15Z</dcterms:modified>
</cp:coreProperties>
</file>