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4" r:id="rId5"/>
    <p:sldId id="265" r:id="rId6"/>
    <p:sldId id="266" r:id="rId7"/>
    <p:sldId id="267" r:id="rId8"/>
    <p:sldId id="268" r:id="rId9"/>
    <p:sldId id="260" r:id="rId10"/>
    <p:sldId id="261" r:id="rId11"/>
    <p:sldId id="25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70CC5-62AA-45FD-BCD4-9EA55043331D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581CD-DFEC-4D8D-BA7D-A86188023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81CD-DFEC-4D8D-BA7D-A8618802315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5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5C38-D4BE-4276-87DF-3280FA5C9627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5827-1F28-49A5-ABC9-52275143D55C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F28F-C57A-4E89-BFFE-643DD907FC4A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90C-2BA1-4CA2-B29C-2F18CB9AF207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8FA-4DC8-4899-8EF9-2CB6FC97502B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B10-8D51-496C-B43A-FD2DA2C4F281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D1F9-43F9-46C8-B0A6-0B7BA9627E69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1DB6-8BB0-449D-9151-3B291E76CECC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2AF1-C2B0-4147-8171-7869A28D4592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3760-5749-40E1-A527-DC74E166E825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5FF-E04F-49C8-9B09-2D6DE5EA3566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49E-3616-4E99-AAD0-F4AE8D96840F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7B83-2C41-4B7D-B89D-5350791928BC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F28D-F764-4A57-890A-BEA9DBB3F83D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3698-8164-4AB7-AC49-B0F7B830A4F6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2832-5775-405B-B212-B2E96461A19A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3C32-6985-4B71-89D6-10B09C1F65D6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vsp-development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dgroup.ru/objects/spb/balkany/" TargetMode="External"/><Relationship Id="rId2" Type="http://schemas.openxmlformats.org/officeDocument/2006/relationships/hyperlink" Target="http://www.mntk.spb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sk-strelna.ru/photogallery.php?album_id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" y="-1"/>
            <a:ext cx="10121900" cy="3111501"/>
          </a:xfrm>
        </p:spPr>
        <p:txBody>
          <a:bodyPr/>
          <a:lstStyle/>
          <a:p>
            <a:pPr algn="ctr"/>
            <a:r>
              <a:rPr lang="ru-RU" sz="3200" dirty="0" smtClean="0"/>
              <a:t>		Многофункциональный спортивный комплекс с ледовой ареной, крытыми и открытыми теннисными кортами, многофункциональными залами тренировок по дзюдо, волейболу и апартаментами</a:t>
            </a:r>
            <a:r>
              <a:rPr lang="en-US" sz="3200" dirty="0" smtClean="0"/>
              <a:t> </a:t>
            </a:r>
            <a:r>
              <a:rPr lang="ru-RU" sz="3200" dirty="0" smtClean="0"/>
              <a:t>и центром медицины для спортсменов.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800" y="3111501"/>
            <a:ext cx="8305800" cy="850899"/>
          </a:xfrm>
        </p:spPr>
        <p:txBody>
          <a:bodyPr/>
          <a:lstStyle/>
          <a:p>
            <a:pPr algn="ctr"/>
            <a:r>
              <a:rPr lang="ru-RU" dirty="0" smtClean="0"/>
              <a:t>Санкт-Петербург, </a:t>
            </a:r>
            <a:r>
              <a:rPr lang="ru-RU" dirty="0" err="1" smtClean="0"/>
              <a:t>Фрунзенский</a:t>
            </a:r>
            <a:r>
              <a:rPr lang="ru-RU" dirty="0" smtClean="0"/>
              <a:t> район, ул. Ярослава Гашека 21-Шипкинский переулок 17-19.</a:t>
            </a:r>
            <a:endParaRPr lang="ru-RU" dirty="0"/>
          </a:p>
        </p:txBody>
      </p:sp>
      <p:pic>
        <p:nvPicPr>
          <p:cNvPr id="4" name="Рисунок 6" descr="cid:image002.jpg@01D2BE98.B891B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11" y="4114801"/>
            <a:ext cx="1551377" cy="153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5300" y="5647709"/>
            <a:ext cx="10401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Владелец и Инвестор проекта «</a:t>
            </a:r>
            <a:r>
              <a:rPr lang="ru-RU" dirty="0"/>
              <a:t>Внешстройпроект</a:t>
            </a:r>
            <a:r>
              <a:rPr lang="ru-RU" dirty="0" smtClean="0"/>
              <a:t>», в лице дочернего ООО «Центр спорта».</a:t>
            </a:r>
            <a:endParaRPr lang="en-US" dirty="0"/>
          </a:p>
          <a:p>
            <a:pPr algn="ctr"/>
            <a:r>
              <a:rPr lang="en-US" dirty="0">
                <a:hlinkClick r:id="rId4"/>
              </a:rPr>
              <a:t>http://www.vsp-development.ru/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00" y="241300"/>
            <a:ext cx="10960100" cy="813812"/>
          </a:xfrm>
        </p:spPr>
        <p:txBody>
          <a:bodyPr/>
          <a:lstStyle/>
          <a:p>
            <a:pPr algn="l"/>
            <a:r>
              <a:rPr lang="ru-RU" sz="3200" dirty="0" smtClean="0"/>
              <a:t>Вариант проектного решения. Слайд 3,4.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aria\Desktop\Сканы\спорт комплекс Гашека_.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21" y="1368106"/>
            <a:ext cx="5411080" cy="421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Maria\Desktop\Сканы\спорт комплекс Гашека_.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1584281"/>
            <a:ext cx="5386215" cy="409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cid:image002.jpg@01D2BE98.B891B9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51" y="5883593"/>
            <a:ext cx="800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3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Ситуационный план, фото участка.</a:t>
            </a:r>
            <a:endParaRPr lang="ru-RU" dirty="0"/>
          </a:p>
        </p:txBody>
      </p:sp>
      <p:pic>
        <p:nvPicPr>
          <p:cNvPr id="4" name="Объект 3" descr="C:\Users\Maria\AppData\Local\Microsoft\Windows\INetCache\Content.Outlook\FL0ROKDD\IMG_38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896" y="1270000"/>
            <a:ext cx="3288505" cy="277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Maria\AppData\Local\Microsoft\Windows\INetCache\Content.Outlook\FL0ROKDD\IMG_38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95" y="4191000"/>
            <a:ext cx="3550708" cy="241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id:image002.jpg@01D2BE98.B891B9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751" y="5853111"/>
            <a:ext cx="800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196" y="1270000"/>
            <a:ext cx="5808264" cy="464661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7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3100"/>
            <a:ext cx="8596668" cy="1320800"/>
          </a:xfrm>
        </p:spPr>
        <p:txBody>
          <a:bodyPr/>
          <a:lstStyle/>
          <a:p>
            <a:r>
              <a:rPr lang="ru-RU" dirty="0" smtClean="0"/>
              <a:t>Контактные данные проекта.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Руководитель проекта Ангелина Егорова</a:t>
            </a:r>
          </a:p>
          <a:p>
            <a:pPr marL="0" indent="0">
              <a:buNone/>
            </a:pPr>
            <a:r>
              <a:rPr lang="ru-RU" dirty="0" smtClean="0"/>
              <a:t>+7 921 428 37 17</a:t>
            </a:r>
          </a:p>
          <a:p>
            <a:pPr marL="0" indent="0">
              <a:buNone/>
            </a:pPr>
            <a:r>
              <a:rPr lang="ru-RU" dirty="0" smtClean="0"/>
              <a:t>+7 812 322 33 85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ООО «Внешстройпроект»</a:t>
            </a:r>
          </a:p>
          <a:p>
            <a:pPr marL="0" indent="0">
              <a:buNone/>
            </a:pPr>
            <a:r>
              <a:rPr lang="ru-RU" smtClean="0"/>
              <a:t>191186, </a:t>
            </a:r>
            <a:r>
              <a:rPr lang="ru-RU" dirty="0" smtClean="0"/>
              <a:t>СПб, Невский пр., д.32-34 литер Н.</a:t>
            </a:r>
          </a:p>
          <a:p>
            <a:pPr marL="0" indent="0">
              <a:buNone/>
            </a:pPr>
            <a:r>
              <a:rPr lang="ru-RU" dirty="0" smtClean="0"/>
              <a:t>199026, СПб, 26я линия, д. 9 литер А, пом. 24.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Рисунок 6" descr="cid:image002.jpg@01D2BE98.B891B9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811" y="4991101"/>
            <a:ext cx="1551377" cy="153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76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397000"/>
            <a:ext cx="10337800" cy="48005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Адрес объекта: Санкт-Петербург</a:t>
            </a:r>
            <a:r>
              <a:rPr lang="ru-RU" dirty="0"/>
              <a:t>, </a:t>
            </a:r>
            <a:r>
              <a:rPr lang="ru-RU" dirty="0" err="1"/>
              <a:t>Фрунзенский</a:t>
            </a:r>
            <a:r>
              <a:rPr lang="ru-RU" dirty="0"/>
              <a:t> район, ул. Ярослава Гашека </a:t>
            </a:r>
            <a:r>
              <a:rPr lang="ru-RU" dirty="0" smtClean="0"/>
              <a:t>17-21-Шипкинский переулок.</a:t>
            </a:r>
          </a:p>
          <a:p>
            <a:r>
              <a:rPr lang="ru-RU" dirty="0" smtClean="0"/>
              <a:t>Площадь застройки – 2,67 га, включает в себя 2 земельных участка, в том числе: Участок 1 площадью 1,73 га; участок 2  площадью 0,94 га.</a:t>
            </a:r>
          </a:p>
          <a:p>
            <a:r>
              <a:rPr lang="ru-RU" dirty="0" smtClean="0"/>
              <a:t>Общая площадь объектов строительства – от 10 до 20 тысяч кв. м.</a:t>
            </a:r>
          </a:p>
          <a:p>
            <a:r>
              <a:rPr lang="ru-RU" dirty="0" smtClean="0"/>
              <a:t>Стадия проекта –эскизное и рабочее проектирование, получение разрешения на строительство.</a:t>
            </a:r>
          </a:p>
          <a:p>
            <a:r>
              <a:rPr lang="ru-RU" dirty="0" smtClean="0"/>
              <a:t>Срок реализации проекта – 5 лет.</a:t>
            </a:r>
          </a:p>
          <a:p>
            <a:r>
              <a:rPr lang="ru-RU" dirty="0" smtClean="0"/>
              <a:t>Проектом предусмотрено строительство следующих спортивных объектов:</a:t>
            </a:r>
          </a:p>
          <a:p>
            <a:pPr>
              <a:buFontTx/>
              <a:buChar char="-"/>
            </a:pPr>
            <a:r>
              <a:rPr lang="ru-RU" dirty="0" smtClean="0"/>
              <a:t>Крытая </a:t>
            </a:r>
            <a:r>
              <a:rPr lang="ru-RU" b="1" u="sng" dirty="0" smtClean="0"/>
              <a:t>ледовая арена с трибунами для зрителей</a:t>
            </a:r>
            <a:r>
              <a:rPr lang="ru-RU" dirty="0" smtClean="0"/>
              <a:t>, оснащённый современной инфраструктурой, для проведения тренировок и соревнований/выступлений спортсменов </a:t>
            </a:r>
            <a:r>
              <a:rPr lang="ru-RU" b="1" u="sng" dirty="0" smtClean="0"/>
              <a:t>по хоккею и фигурному катанию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b="1" u="sng" dirty="0" smtClean="0"/>
              <a:t>Крытые и открытые теннисные корты </a:t>
            </a:r>
            <a:r>
              <a:rPr lang="ru-RU" dirty="0" smtClean="0"/>
              <a:t>и сопутствующая инфраструктура.</a:t>
            </a:r>
          </a:p>
          <a:p>
            <a:pPr>
              <a:buFontTx/>
              <a:buChar char="-"/>
            </a:pPr>
            <a:r>
              <a:rPr lang="ru-RU" b="1" u="sng" dirty="0" smtClean="0"/>
              <a:t>Залы борьбы, дзюдо, волейбола.</a:t>
            </a:r>
          </a:p>
          <a:p>
            <a:pPr>
              <a:buFontTx/>
              <a:buChar char="-"/>
            </a:pPr>
            <a:r>
              <a:rPr lang="ru-RU" dirty="0" smtClean="0"/>
              <a:t>Поле для мини-футбола.</a:t>
            </a:r>
          </a:p>
          <a:p>
            <a:pPr>
              <a:buFontTx/>
              <a:buChar char="-"/>
            </a:pPr>
            <a:r>
              <a:rPr lang="ru-RU" dirty="0" smtClean="0"/>
              <a:t>Профессиональный стрелковый тир </a:t>
            </a:r>
          </a:p>
          <a:p>
            <a:pPr>
              <a:buFontTx/>
              <a:buChar char="-"/>
            </a:pPr>
            <a:r>
              <a:rPr lang="ru-RU" dirty="0" smtClean="0"/>
              <a:t>Апартаменты – гостиница для спортсменов.</a:t>
            </a:r>
          </a:p>
          <a:p>
            <a:pPr>
              <a:buFontTx/>
              <a:buChar char="-"/>
            </a:pPr>
            <a:r>
              <a:rPr lang="ru-RU" dirty="0" smtClean="0"/>
              <a:t>Медицинский центр для спортсменов, ориентированный на диагностику и реабилитацию.</a:t>
            </a:r>
          </a:p>
          <a:p>
            <a:pPr>
              <a:buFontTx/>
              <a:buChar char="-"/>
            </a:pPr>
            <a:r>
              <a:rPr lang="ru-RU" dirty="0" smtClean="0"/>
              <a:t>Крытый подземный и открытый паркинг.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6" descr="cid:image002.jpg@01D2BE98.B891B9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51" y="5891211"/>
            <a:ext cx="800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9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местоположения проекта. Окружение объекта.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930399"/>
            <a:ext cx="9121602" cy="4110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/>
              <a:t>Фрунзенский</a:t>
            </a:r>
            <a:r>
              <a:rPr lang="ru-RU" dirty="0" smtClean="0"/>
              <a:t> район – динамично-развивающаяся городская среда. По оценкам экспертов, </a:t>
            </a:r>
            <a:r>
              <a:rPr lang="ru-RU" dirty="0" err="1" smtClean="0"/>
              <a:t>недооснащённость</a:t>
            </a:r>
            <a:r>
              <a:rPr lang="ru-RU" dirty="0" smtClean="0"/>
              <a:t> объектами спорта, в части хоккейной арены, а также качественными по функциональному назначению, инфраструктуре  залами для тренировок спортсменов с возможностью длительного размещения, обеспечит устойчивый спрос на спортивные сооружения в новом проектируемом объекте. </a:t>
            </a:r>
          </a:p>
          <a:p>
            <a:pPr algn="just"/>
            <a:r>
              <a:rPr lang="ru-RU" dirty="0"/>
              <a:t>Удобные подъезды -  со стороны Дунайского проспекта, улицы Будапештской, </a:t>
            </a:r>
            <a:r>
              <a:rPr lang="ru-RU" dirty="0" err="1"/>
              <a:t>Загребского</a:t>
            </a:r>
            <a:r>
              <a:rPr lang="ru-RU" dirty="0"/>
              <a:t> бульвара; 2018 год – плановое открытие </a:t>
            </a:r>
            <a:r>
              <a:rPr lang="ru-RU" dirty="0" err="1"/>
              <a:t>ст.м</a:t>
            </a:r>
            <a:r>
              <a:rPr lang="ru-RU" dirty="0"/>
              <a:t>. Дунайская с выходом на ул. Ярослава Гашека </a:t>
            </a:r>
            <a:r>
              <a:rPr lang="ru-RU"/>
              <a:t>на </a:t>
            </a:r>
            <a:r>
              <a:rPr lang="ru-RU" smtClean="0"/>
              <a:t>расстоянии </a:t>
            </a:r>
            <a:r>
              <a:rPr lang="ru-RU" dirty="0"/>
              <a:t>250 м от участка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границах квартала реализации проекта расположены:</a:t>
            </a:r>
          </a:p>
          <a:p>
            <a:pPr algn="just">
              <a:buFontTx/>
              <a:buChar char="-"/>
            </a:pPr>
            <a:r>
              <a:rPr lang="ru-RU" dirty="0" smtClean="0"/>
              <a:t>Клиника Микрохирургии глада им. Святослава Фёдорова – Ул. Ярослава Гашека, д. 21. </a:t>
            </a:r>
            <a:r>
              <a:rPr lang="en-US" dirty="0">
                <a:hlinkClick r:id="rId2"/>
              </a:rPr>
              <a:t>http://www.mntk.spb.ru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pPr algn="just">
              <a:buFontTx/>
              <a:buChar char="-"/>
            </a:pPr>
            <a:r>
              <a:rPr lang="ru-RU" dirty="0" smtClean="0"/>
              <a:t>Строящийся жилой комплекс «Балканы». Застройщик - компания «Лидер Групп». </a:t>
            </a:r>
            <a:r>
              <a:rPr lang="en-US" dirty="0">
                <a:hlinkClick r:id="rId3"/>
              </a:rPr>
              <a:t>https://lidgroup.ru/objects/spb/balkany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. ЖК включает дом </a:t>
            </a:r>
            <a:r>
              <a:rPr lang="ru-RU" dirty="0"/>
              <a:t>на 723 </a:t>
            </a:r>
            <a:r>
              <a:rPr lang="ru-RU" dirty="0" smtClean="0"/>
              <a:t>квартиры различного метража и планировок. </a:t>
            </a:r>
            <a:r>
              <a:rPr lang="ru-RU" dirty="0"/>
              <a:t>Общая площадь нового </a:t>
            </a:r>
            <a:r>
              <a:rPr lang="ru-RU" dirty="0" smtClean="0"/>
              <a:t> ЖК высотой </a:t>
            </a:r>
            <a:r>
              <a:rPr lang="ru-RU" dirty="0"/>
              <a:t>26 этажей составляет </a:t>
            </a:r>
            <a:r>
              <a:rPr lang="ru-RU" dirty="0" smtClean="0"/>
              <a:t> </a:t>
            </a:r>
            <a:r>
              <a:rPr lang="ru-RU" dirty="0"/>
              <a:t>47,5 тыс. кв. м. </a:t>
            </a:r>
            <a:r>
              <a:rPr lang="ru-RU" dirty="0" smtClean="0"/>
              <a:t>Срок завершения строительства – 4 кв. 2019г.</a:t>
            </a:r>
            <a:endParaRPr lang="ru-RU" dirty="0"/>
          </a:p>
        </p:txBody>
      </p:sp>
      <p:pic>
        <p:nvPicPr>
          <p:cNvPr id="4" name="Рисунок 6" descr="cid:image002.jpg@01D2BE98.B891B9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051" y="5751511"/>
            <a:ext cx="800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7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609600"/>
            <a:ext cx="8994602" cy="63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Краткий обзор рынка.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664" y="12969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В Санкт-Петербурге в настоящее время функционирует 23 ледовых комплекса, в том числе следующие: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1800" y="1989666"/>
          <a:ext cx="11353800" cy="454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/>
                <a:gridCol w="1981200"/>
                <a:gridCol w="1841500"/>
                <a:gridCol w="6146800"/>
              </a:tblGrid>
              <a:tr h="209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НАЗВАНИЕ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АДРЕС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САЙТ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908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Каток в Удельном парке на стадионе «Олимпийские надежды»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улица Аккуратова, 7а, литера Н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http://олимпийскиенадежды.рф/nashi-ob-ekty/stadion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00">
                          <a:solidFill>
                            <a:srgbClr val="0D121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 дневное время (до 19.00)  тренируются дети и подростки отделения хоккея ГОУ школы-интерната №357 «Олимпийские надежды» и учащиеся других школ Приморского района СПб, дети от 5 лет и старше.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00">
                          <a:solidFill>
                            <a:srgbClr val="0D121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 вечернее и ночное время – взрослые в составе любительских команд. На катке тренируются такие команды, как «Патриот», «Ладога», «Абордаж», «Строитель» и другие. Кроме этого лед может быть использован для тренировки по фигурному катанию и для конькобежного спорта.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1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ЛЕДОВЫЙ КОМПЛЕКС "АСК-С" (СТРЕЛЬНА)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Стрельна, Львовская улица, 8, литера 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http://ask-strelna.ru/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50">
                          <a:solidFill>
                            <a:srgbClr val="232E5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Комплекс является базовой площадкой для хоккейной школы "СКА-Стрельна", в которой проходят обучение юноши 2007;2008;2009 г.р. ведется набор юношей 2010;2011 г.р.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150" u="sng">
                          <a:solidFill>
                            <a:srgbClr val="04688D"/>
                          </a:solidFill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Ледовый комплекс "АСК-С"</a:t>
                      </a:r>
                      <a:r>
                        <a:rPr lang="ru-RU" sz="1150">
                          <a:solidFill>
                            <a:srgbClr val="232E5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предлагает массовые катания (отличный способ отдохнуть всей семьей, провести время вместе после напряженных будней, порадовать себя ледовой сказкой), спортивные секции (неважно кем Вы и Ваши дети хотят стать - стремительным хоккеистом или грациозным фигуристом - у нас Вы найдете занятие по душе и для взрослых и для детей), а для настоящих мужчин, занимающихся хоккеем, предоставляется аренда льда в удобное время.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"КАРРАМБА"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Колпино, Октябрьская улица, 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https://vk.com/katok_avtodrom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НА СТАДИОНЕ "СПАРТАК"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улица Бутлерова, 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http://hockey.kfis.spb.ru/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КАТОК "МАЛЫЙ СКА" НА ФОНТАНКЕ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набережная реки Фонтанки, 112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http://хоккейная-школа.рф/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Малый каток Спортивного Клуба армии — это крытый каток, расположенный в историческом районе северной столицы, иногда служащий площадкой для тренировок по хоккею и фигурному катанию.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10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34" y="457200"/>
            <a:ext cx="8596668" cy="2159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Краткий обзор рынка. Продолжение.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68300" y="1168400"/>
          <a:ext cx="11480799" cy="542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15"/>
                <a:gridCol w="1939324"/>
                <a:gridCol w="2029826"/>
                <a:gridCol w="6024834"/>
              </a:tblGrid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НАЗВАНИЕ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АДРЕС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САЙТ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ЛЕДОВЫЙ ДВОРЕЦ КУРОРТА ИГОРА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Ленинградская область, Приозерский район, 54-й километр Приозерского шоссе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http://igora.ru/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Гостеприимный курорт «Игора» предлагает яркий и активный отдых круглый год, одним из таких мест на курорте, достойным Вашего внимания является Ледовый дворец с большой ледовой ареной (около 1 500 кв.м, ширина - 26 метров, длинна - 56 метров), где можно не только покататься на коньках, но и заняться фигурным катанием с инструктором и сыграть в хоккей или организовать команду для игры в кёрлинг. Также в Ледовом дворце расположены: 4 конференц-зала, вместимостью до 350 человек; кинозал; боулинг на 8 дорожек; бильярд; тренажерный зал; игровая зона и детская комната; Суши-бар и Панорамный ресторан.</a:t>
                      </a: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В ТРК "КОНТИНЕНТ" НА БАЙКОНУРСКОЙ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Байконурская улица, 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http://trkcontinent.ru/na_baykonurskoy/organization/3830/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600 квадратных метров отличного льда, на которых вы получите массу удовольствия! Катайтесь с друзьями или всей семьей, организуйте дни рождения или планируйте активный отдых на вечер! Каток разместился на 4-м этаже ТРК «Континент»! </a:t>
                      </a: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"MEGA ICE" В ТРК "ЛЕТО"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Пулковское шоссе, 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http://мега-айс.рф/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 Вашим услугам: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Массовые катания для всех желающих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Вечерние катания для молодёжи и студентов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Индивидуальное обучение для взрослых и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Группы фигурного катания и хоккея для детей с 4-х лет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Аренда помощников на льду для малышей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Заточка коньков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Прокат коньков и защитной экипировки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Бесплатный вход для пенсионеров в часы массовых катаний </a:t>
                      </a: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НА ВАСИЛЬЕВСКОМ ОСТРОВЕ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Малый проспект В.О., 66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http://centrsporta.ru/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ЛЕДОВАЯ АРЕНА В КУДРОВО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Ленинградская улица,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http://katok-kudrovo.ru/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В новом жилом комплексе Новый 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Оккревиль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разместилась ледовая арена, которая предлагает Вам массовые катания (отличный способ отдохнуть всей семьей, провести время вместе после напряженных будней, порадовать себя ледовой сказкой), спортивные секции (неважно кем Вы и Ваши дети хотят стать - стремительным хоккеистом или грациозным фигуристом - у нас Вы найдете занятие по душе и для взрослых и для детей).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634" y="342900"/>
            <a:ext cx="8596668" cy="2159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Краткий обзор рынка. Продолжение.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17500" y="1092200"/>
          <a:ext cx="11468100" cy="5304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943100"/>
                <a:gridCol w="2108200"/>
                <a:gridCol w="5969000"/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НАЗВАНИЕ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АДРЕС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САЙТ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929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КАТОК В ТРК "КОНТИНЕНТ" НА БУХАРЕСТСКОЙ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Бухарестская улица, 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http://trkcontinent.ru/na_bukharestskoy/organization/637/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Это единственное место в городе, где кроме катка для массового катания, есть отдельный каток для начинающих. Кроме этого, он оборудован генератором снега, современным световым и звуковым оборудованием, комфортными раздевалками с индивидуальными шкафчиками, оснащен светодиодными декорациями и видеомониторами. </a:t>
                      </a:r>
                    </a:p>
                  </a:txBody>
                  <a:tcPr marL="68580" marR="68580" marT="0" marB="0"/>
                </a:tc>
              </a:tr>
              <a:tr h="929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ВО ДВОРЦЕ СПОРТА СКА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Ждановская улица,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Спортивный дворец "Хоккейный" является одним из спортивных объектов филиала ФАУ МО РФ "ЦСКА" (СКА, г. Санкт-Петербург) и при этом "ледовая" тренировочная база дворца является гордостью клуба.</a:t>
                      </a:r>
                    </a:p>
                  </a:txBody>
                  <a:tcPr marL="68580" marR="68580" marT="0" marB="0"/>
                </a:tc>
              </a:tr>
              <a:tr h="929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В "МЕГА" ДЫБЕНКО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Мурманское шоссе, 12-й километр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https://mega.ru/dybenko/service/1009/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Посетители ледового катка могут пользоваться собственными коньками либо взять в аренду в пункте проката коньков. Коньки выдаются бесплатно под залог в размере 1000 рублей за одну пару коньков. Также в прокат можно взять защитный шлем на ребенка, бесплатно под залог в размере 500 рублей за один шлем.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На нашем катке 2 раза в неделю проходят занятия с инструктором. В среду и пятницу с 13:00 до 15:00 вы сможете поучиться кататься, попробовать новые па и приобщиться к прекрасному спорту.</a:t>
                      </a:r>
                    </a:p>
                  </a:txBody>
                  <a:tcPr marL="68580" marR="68580" marT="0" marB="0"/>
                </a:tc>
              </a:tr>
              <a:tr h="929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В ТЦ "ON"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проспект Обуховской Обороны, 120б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http://onkatok.ru/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открыт круглый год, на нем проводят тренировки школы фигурного катания, Государственный балет на льду, Детский ледовый театр и детские хоккейные команды.</a:t>
                      </a:r>
                    </a:p>
                  </a:txBody>
                  <a:tcPr marL="68580" marR="68580" marT="0" marB="0"/>
                </a:tc>
              </a:tr>
              <a:tr h="929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"ГРАНД КАНЬОН АЙС"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Суздальский проспект, 29а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http://grand-ice.ru/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Ледовая арена "Гранд Каньон 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Айс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" построена в рамках комплексного развития территории компанией ОАО "Соломон". Современное здание ледовой арены расположено в непосредственной близости от торгово-развлекательного комплекса "Гранд Каньон" и в 5-минутной пешеходной доступности от мебельного центра "Гранд Каньон", позволяя всем посетителям комфортно и с пользой провести свободное время.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234" y="292100"/>
            <a:ext cx="8596668" cy="3048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Краткий обзор рынка. Продолжение.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44499" y="1003300"/>
          <a:ext cx="11341100" cy="5102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01"/>
                <a:gridCol w="1917700"/>
                <a:gridCol w="1930400"/>
                <a:gridCol w="5880099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НАЗВАНИЕ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АДРЕС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САЙТ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969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КАТОК "АКАДЕМИЯ ФИГУРНОГО КАТАНИЯ"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Туполевская улица,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http://figure-skate.ru/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Наш каток находится по адресу Санкт-Петербург, Туполевская улица, 4 (вход со стороны ТРК "Променад"). Мы предоставляем качественный большой лед, прокат коньков и защитных аксессуаров (шлем, налокотники, наколенники, в т.ч. для детей), бесплатные одноразовые носки, гардероб с камерой хранения, буфет. На катке работают профессиональные тренеры, которые научат кататься детей и взрослых.</a:t>
                      </a:r>
                    </a:p>
                  </a:txBody>
                  <a:tcPr marL="68580" marR="68580" marT="0" marB="0"/>
                </a:tc>
              </a:tr>
              <a:tr h="1162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"АЙС ГРАД"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проспект Обуховской Обороны, 149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http://parkskazok.ru/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Крытый каток обеспечивает комфортное массовое катание на коньках и имеет все условия для проведения тренировок и занятий по фигурному катанию и хоккею.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Размеры ледового поля 20х40м, одновременно может кататься до 80 человек.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На катке проводятся массовые катания, а также занятия по фигурного катанию, на которые могут записаться взрослые и дети от 4 лет.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Есть занятия хоккеем для детей.</a:t>
                      </a:r>
                    </a:p>
                  </a:txBody>
                  <a:tcPr marL="68580" marR="68580" marT="0" marB="0"/>
                </a:tc>
              </a:tr>
              <a:tr h="936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"ICE PARK" В ТК "БАЛКАНИЯ NOVA"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Балканская площадь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http://icepark.info/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IcePark в ТРК "Балкания NOVA" – это большой ледовый каток и площадка для игры в кёрлинг. Мы рады предложить вам прокат коньков, обучение с инструктором, массовые катания, занятия в школе фигурного катания.</a:t>
                      </a:r>
                    </a:p>
                  </a:txBody>
                  <a:tcPr marL="68580" marR="68580" marT="0" marB="0"/>
                </a:tc>
              </a:tr>
              <a:tr h="62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"ICE PARK" В ТРК "МЕРКУРИЙ"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улица Савушкина, 141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http://icepark.info/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Площадь ледового покрытия ICE PARK в ТРК "Меркурий" превышает 1000 кв.м.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Мы рады предложить вам прокат коньков, обучение с инструктором, массовые катания, занятия в школе фигурного катания.</a:t>
                      </a: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"ЛЕДОВЫЙ РАЙ"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Перекопская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улица, 6/8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http://sport-katok.com/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КАТОК В СК "ЮБИЛЕЙНЫЙ"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проспект Добролюбова, 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https://www.yubi.ru/afisha/katok/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Каток в "Юбилейном" предоставляет возможность проката коньков как для семейных катаний, так и для массовых катаний в организованных группах, а также для индивидуальных катаний на коньках. Широкий размерный ряд коньков в Юбилейном позволяет кататься днём и ночью, взрослым и детям.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934" y="292100"/>
            <a:ext cx="8596668" cy="3302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Краткий обзор рынка. Продолжение.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30198" y="954088"/>
          <a:ext cx="11569701" cy="2105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755"/>
                <a:gridCol w="1958548"/>
                <a:gridCol w="2101224"/>
                <a:gridCol w="5642174"/>
              </a:tblGrid>
              <a:tr h="17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НАЗВАНИЕ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АДРЕС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САЙТ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956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КАТОК В МРК "ТАВРИЧЕСКИЙ САД"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Потемкинская улица, 4а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http://tavrsad.com/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Тогда приглашаем Вас посетить сеансы массового катания (утренние, дневные, вечерние, ночные) в развлекательном комплексе «Таврический сад».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Превосходное качество льда достигается соблюдением всех современных технологий. Заливка льда осуществляется через каждый час катания.</a:t>
                      </a:r>
                    </a:p>
                  </a:txBody>
                  <a:tcPr marL="68580" marR="68580" marT="0" marB="0"/>
                </a:tc>
              </a:tr>
              <a:tr h="956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КАТОК В ЛЕДОВОМ ДВОРЦЕ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проспект Пятилеток,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http://newarena.spb.ru/rink/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Работает гардероб и камера хранения, где вы можете оставить ценные вещи. Открыто кафе. Возможно корпоративное посещение катка.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 услугам катающихся — коньки всех размеров, удобные раздевалки и комфортабельные душевые.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39766" cy="711200"/>
          </a:xfrm>
        </p:spPr>
        <p:txBody>
          <a:bodyPr/>
          <a:lstStyle/>
          <a:p>
            <a:r>
              <a:rPr lang="ru-RU" dirty="0" smtClean="0"/>
              <a:t>Вариант проектного решения. Слайд 1,2.</a:t>
            </a:r>
            <a:endParaRPr lang="ru-RU" dirty="0"/>
          </a:p>
        </p:txBody>
      </p:sp>
      <p:pic>
        <p:nvPicPr>
          <p:cNvPr id="4" name="Объект 3" descr="C:\Users\Maria\Desktop\Сканы\спорт комплекс Гашека_.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434" y="1854994"/>
            <a:ext cx="5075766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Maria\Desktop\Сканы\спорт комплекс Гашека_.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1704459"/>
            <a:ext cx="5588000" cy="41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cid:image002.jpg@01D2BE98.B891B9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51" y="5883593"/>
            <a:ext cx="800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5291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1685</Words>
  <Application>Microsoft Office PowerPoint</Application>
  <PresentationFormat>Широкоэкранный</PresentationFormat>
  <Paragraphs>180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  Многофункциональный спортивный комплекс с ледовой ареной, крытыми и открытыми теннисными кортами, многофункциональными залами тренировок по дзюдо, волейболу и апартаментами и центром медицины для спортсменов.</vt:lpstr>
      <vt:lpstr>Описание проекта</vt:lpstr>
      <vt:lpstr>Характеристика местоположения проекта. Окружение объекта.</vt:lpstr>
      <vt:lpstr>Краткий обзор рынка.</vt:lpstr>
      <vt:lpstr>Краткий обзор рынка. Продолжение.</vt:lpstr>
      <vt:lpstr>Краткий обзор рынка. Продолжение.</vt:lpstr>
      <vt:lpstr>Краткий обзор рынка. Продолжение.</vt:lpstr>
      <vt:lpstr>Краткий обзор рынка. Продолжение.</vt:lpstr>
      <vt:lpstr>Вариант проектного решения. Слайд 1,2.</vt:lpstr>
      <vt:lpstr>Вариант проектного решения. Слайд 3,4.</vt:lpstr>
      <vt:lpstr>Ситуационный план, фото участка.</vt:lpstr>
      <vt:lpstr>Контактные данные проекта.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Многофункциональный спортивный комплекс с ледовой ареной, крытыми теннисными кортами, многофункциональными залами тренировок по дзюдо, волейболу, апартаментами для спортсменов.</dc:title>
  <dc:creator>Ангелина Егорова</dc:creator>
  <cp:lastModifiedBy>Ангелина Егорова</cp:lastModifiedBy>
  <cp:revision>25</cp:revision>
  <dcterms:created xsi:type="dcterms:W3CDTF">2017-06-19T07:22:01Z</dcterms:created>
  <dcterms:modified xsi:type="dcterms:W3CDTF">2017-11-09T14:58:09Z</dcterms:modified>
</cp:coreProperties>
</file>