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7" r:id="rId2"/>
  </p:sldMasterIdLst>
  <p:notesMasterIdLst>
    <p:notesMasterId r:id="rId28"/>
  </p:notesMasterIdLst>
  <p:sldIdLst>
    <p:sldId id="266" r:id="rId3"/>
    <p:sldId id="427" r:id="rId4"/>
    <p:sldId id="415" r:id="rId5"/>
    <p:sldId id="402" r:id="rId6"/>
    <p:sldId id="422" r:id="rId7"/>
    <p:sldId id="424" r:id="rId8"/>
    <p:sldId id="423" r:id="rId9"/>
    <p:sldId id="327" r:id="rId10"/>
    <p:sldId id="329" r:id="rId11"/>
    <p:sldId id="421" r:id="rId12"/>
    <p:sldId id="419" r:id="rId13"/>
    <p:sldId id="416" r:id="rId14"/>
    <p:sldId id="417" r:id="rId15"/>
    <p:sldId id="385" r:id="rId16"/>
    <p:sldId id="387" r:id="rId17"/>
    <p:sldId id="428" r:id="rId18"/>
    <p:sldId id="430" r:id="rId19"/>
    <p:sldId id="432" r:id="rId20"/>
    <p:sldId id="286" r:id="rId21"/>
    <p:sldId id="289" r:id="rId22"/>
    <p:sldId id="290" r:id="rId23"/>
    <p:sldId id="357" r:id="rId24"/>
    <p:sldId id="429" r:id="rId25"/>
    <p:sldId id="433" r:id="rId26"/>
    <p:sldId id="434" r:id="rId27"/>
  </p:sldIdLst>
  <p:sldSz cx="5934075" cy="39592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F3EF"/>
    <a:srgbClr val="FFCCCC"/>
    <a:srgbClr val="FF0000"/>
    <a:srgbClr val="9ACD4C"/>
    <a:srgbClr val="CCFF99"/>
    <a:srgbClr val="FFFFFF"/>
    <a:srgbClr val="00CC99"/>
    <a:srgbClr val="008000"/>
    <a:srgbClr val="F3FFF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6529" autoAdjust="0"/>
  </p:normalViewPr>
  <p:slideViewPr>
    <p:cSldViewPr snapToGrid="0">
      <p:cViewPr varScale="1">
        <p:scale>
          <a:sx n="76" d="100"/>
          <a:sy n="76" d="100"/>
        </p:scale>
        <p:origin x="99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79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интересен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Хоккей</c:v>
                </c:pt>
                <c:pt idx="1">
                  <c:v>Баскетбол</c:v>
                </c:pt>
                <c:pt idx="2">
                  <c:v>Киберспорт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0.25800000000000001</c:v>
                </c:pt>
                <c:pt idx="1">
                  <c:v>7.4999999999999997E-2</c:v>
                </c:pt>
                <c:pt idx="2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6-4912-A5B0-858BAA5B97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Интересен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Хоккей</c:v>
                </c:pt>
                <c:pt idx="1">
                  <c:v>Баскетбол</c:v>
                </c:pt>
                <c:pt idx="2">
                  <c:v>Киберспорт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0.26600000000000001</c:v>
                </c:pt>
                <c:pt idx="1">
                  <c:v>0.16300000000000001</c:v>
                </c:pt>
                <c:pt idx="2" formatCode="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A6-4912-A5B0-858BAA5B97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7684744"/>
        <c:axId val="927689008"/>
      </c:barChart>
      <c:catAx>
        <c:axId val="927684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7689008"/>
        <c:crosses val="autoZero"/>
        <c:auto val="1"/>
        <c:lblAlgn val="ctr"/>
        <c:lblOffset val="100"/>
        <c:noMultiLvlLbl val="0"/>
      </c:catAx>
      <c:valAx>
        <c:axId val="92768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768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интересен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Хоккей</c:v>
                </c:pt>
                <c:pt idx="1">
                  <c:v>Баскетбол</c:v>
                </c:pt>
                <c:pt idx="2">
                  <c:v>Киберспорт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0.44</c:v>
                </c:pt>
                <c:pt idx="1">
                  <c:v>0.113</c:v>
                </c:pt>
                <c:pt idx="2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A2-4F17-9C62-4C0574F258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Интересен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Хоккей</c:v>
                </c:pt>
                <c:pt idx="1">
                  <c:v>Баскетбол</c:v>
                </c:pt>
                <c:pt idx="2">
                  <c:v>Киберспорт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0.19600000000000001</c:v>
                </c:pt>
                <c:pt idx="1">
                  <c:v>0.13</c:v>
                </c:pt>
                <c:pt idx="2" formatCode="0%">
                  <c:v>6.7000000000000004E-2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A2-4F17-9C62-4C0574F25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7684744"/>
        <c:axId val="927689008"/>
      </c:barChart>
      <c:catAx>
        <c:axId val="927684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7689008"/>
        <c:crosses val="autoZero"/>
        <c:auto val="1"/>
        <c:lblAlgn val="ctr"/>
        <c:lblOffset val="100"/>
        <c:noMultiLvlLbl val="0"/>
      </c:catAx>
      <c:valAx>
        <c:axId val="92768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7684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5D67F-E627-4D43-AE73-2667A13A526F}" type="datetimeFigureOut">
              <a:rPr lang="ru-RU" smtClean="0"/>
              <a:t>01.07.2018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16013" y="1143000"/>
            <a:ext cx="4625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0D55B-1E42-417D-B8B3-5D280312E1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21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1pPr>
    <a:lvl2pPr marL="237403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2pPr>
    <a:lvl3pPr marL="474806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3pPr>
    <a:lvl4pPr marL="712210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4pPr>
    <a:lvl5pPr marL="949613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5pPr>
    <a:lvl6pPr marL="1187016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6pPr>
    <a:lvl7pPr marL="1424419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7pPr>
    <a:lvl8pPr marL="1661822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8pPr>
    <a:lvl9pPr marL="1899225" algn="l" defTabSz="474806" rtl="0" eaLnBrk="1" latinLnBrk="0" hangingPunct="1">
      <a:defRPr sz="6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934076" cy="3959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1495882" cy="395922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3176" y="647957"/>
            <a:ext cx="4279024" cy="1378397"/>
          </a:xfrm>
        </p:spPr>
        <p:txBody>
          <a:bodyPr anchor="b">
            <a:normAutofit/>
          </a:bodyPr>
          <a:lstStyle>
            <a:lvl1pPr algn="l">
              <a:defRPr sz="277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3176" y="2079510"/>
            <a:ext cx="4279024" cy="955896"/>
          </a:xfrm>
        </p:spPr>
        <p:txBody>
          <a:bodyPr>
            <a:normAutofit/>
          </a:bodyPr>
          <a:lstStyle>
            <a:lvl1pPr marL="0" indent="0" algn="l">
              <a:buNone/>
              <a:defRPr sz="1155" cap="all" baseline="0">
                <a:solidFill>
                  <a:schemeClr val="tx2"/>
                </a:solidFill>
              </a:defRPr>
            </a:lvl1pPr>
            <a:lvl2pPr marL="263942" indent="0" algn="ctr">
              <a:buNone/>
              <a:defRPr sz="1155"/>
            </a:lvl2pPr>
            <a:lvl3pPr marL="527883" indent="0" algn="ctr">
              <a:buNone/>
              <a:defRPr sz="1039"/>
            </a:lvl3pPr>
            <a:lvl4pPr marL="791825" indent="0" algn="ctr">
              <a:buNone/>
              <a:defRPr sz="924"/>
            </a:lvl4pPr>
            <a:lvl5pPr marL="1055766" indent="0" algn="ctr">
              <a:buNone/>
              <a:defRPr sz="924"/>
            </a:lvl5pPr>
            <a:lvl6pPr marL="1319708" indent="0" algn="ctr">
              <a:buNone/>
              <a:defRPr sz="924"/>
            </a:lvl6pPr>
            <a:lvl7pPr marL="1583649" indent="0" algn="ctr">
              <a:buNone/>
              <a:defRPr sz="924"/>
            </a:lvl7pPr>
            <a:lvl8pPr marL="1847591" indent="0" algn="ctr">
              <a:buNone/>
              <a:defRPr sz="924"/>
            </a:lvl8pPr>
            <a:lvl9pPr marL="2111532" indent="0" algn="ctr">
              <a:buNone/>
              <a:defRPr sz="92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64641" y="3123390"/>
            <a:ext cx="1335167" cy="210792"/>
          </a:xfrm>
        </p:spPr>
        <p:txBody>
          <a:bodyPr/>
          <a:lstStyle/>
          <a:p>
            <a:fld id="{6074DB4C-948B-4173-A3DC-9D7FD2358F59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3175" y="3123390"/>
            <a:ext cx="2494378" cy="2107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36897" y="3123389"/>
            <a:ext cx="375304" cy="21079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6D2FACC-67F0-49BF-9F18-4C9E47BA8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-1582"/>
          <a:stretch/>
        </p:blipFill>
        <p:spPr>
          <a:xfrm>
            <a:off x="5298056" y="3682709"/>
            <a:ext cx="636332" cy="145483"/>
          </a:xfrm>
          <a:prstGeom prst="rect">
            <a:avLst/>
          </a:prstGeom>
          <a:ln>
            <a:noFill/>
          </a:ln>
          <a:effectLst>
            <a:outerShdw blurRad="63500" dist="38100" dir="30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47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2485147"/>
            <a:ext cx="4824529" cy="473026"/>
          </a:xfrm>
        </p:spPr>
        <p:txBody>
          <a:bodyPr anchor="b">
            <a:normAutofit/>
          </a:bodyPr>
          <a:lstStyle>
            <a:lvl1pPr>
              <a:defRPr sz="18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5546" y="350099"/>
            <a:ext cx="4824529" cy="1905011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47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24" y="2958173"/>
            <a:ext cx="4823801" cy="394001"/>
          </a:xfrm>
        </p:spPr>
        <p:txBody>
          <a:bodyPr>
            <a:normAutofit/>
          </a:bodyPr>
          <a:lstStyle>
            <a:lvl1pPr marL="0" indent="0">
              <a:buNone/>
              <a:defRPr sz="924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CE45-39F6-4C21-8C8D-DBBBB353A6D7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4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69" y="351931"/>
            <a:ext cx="4821414" cy="1979613"/>
          </a:xfrm>
        </p:spPr>
        <p:txBody>
          <a:bodyPr anchor="ctr">
            <a:normAutofit/>
          </a:bodyPr>
          <a:lstStyle>
            <a:lvl1pPr>
              <a:defRPr sz="207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46" y="2551501"/>
            <a:ext cx="4820686" cy="791844"/>
          </a:xfrm>
        </p:spPr>
        <p:txBody>
          <a:bodyPr anchor="ctr">
            <a:normAutofit/>
          </a:bodyPr>
          <a:lstStyle>
            <a:lvl1pPr marL="0" indent="0">
              <a:buNone/>
              <a:defRPr sz="1039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73CB-6A54-453D-8083-8AAA0640D5EF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14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898" y="351931"/>
            <a:ext cx="4527824" cy="1586709"/>
          </a:xfrm>
        </p:spPr>
        <p:txBody>
          <a:bodyPr anchor="ctr">
            <a:normAutofit/>
          </a:bodyPr>
          <a:lstStyle>
            <a:lvl1pPr>
              <a:defRPr sz="207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37470" y="1942986"/>
            <a:ext cx="4259908" cy="316927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46" y="2488180"/>
            <a:ext cx="4821437" cy="859908"/>
          </a:xfrm>
        </p:spPr>
        <p:txBody>
          <a:bodyPr anchor="ctr">
            <a:normAutofit/>
          </a:bodyPr>
          <a:lstStyle>
            <a:lvl1pPr marL="0" indent="0">
              <a:buNone/>
              <a:defRPr sz="1039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9B98-7C34-4B5F-8D5B-2148576D45D4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52051" y="414776"/>
            <a:ext cx="296704" cy="337600"/>
          </a:xfrm>
          <a:prstGeom prst="rect">
            <a:avLst/>
          </a:prstGeom>
        </p:spPr>
        <p:txBody>
          <a:bodyPr vert="horz" lIns="52790" tIns="26395" rIns="52790" bIns="2639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6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73214" y="1596259"/>
            <a:ext cx="296704" cy="337600"/>
          </a:xfrm>
          <a:prstGeom prst="rect">
            <a:avLst/>
          </a:prstGeom>
        </p:spPr>
        <p:txBody>
          <a:bodyPr vert="horz" lIns="52790" tIns="26395" rIns="52790" bIns="2639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6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997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1232014"/>
            <a:ext cx="4821437" cy="1450120"/>
          </a:xfrm>
        </p:spPr>
        <p:txBody>
          <a:bodyPr anchor="b">
            <a:normAutofit/>
          </a:bodyPr>
          <a:lstStyle>
            <a:lvl1pPr>
              <a:defRPr sz="207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24" y="2688933"/>
            <a:ext cx="4820708" cy="658511"/>
          </a:xfrm>
        </p:spPr>
        <p:txBody>
          <a:bodyPr anchor="t">
            <a:normAutofit/>
          </a:bodyPr>
          <a:lstStyle>
            <a:lvl1pPr marL="0" indent="0">
              <a:buNone/>
              <a:defRPr sz="1039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F7C8-314A-40B3-A262-E3E830FC0875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58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5548" y="351931"/>
            <a:ext cx="4821435" cy="109978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5546" y="1544007"/>
            <a:ext cx="1555991" cy="39592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155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55546" y="1939930"/>
            <a:ext cx="1555185" cy="1403415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693"/>
            </a:lvl2pPr>
            <a:lvl3pPr marL="527883" indent="0">
              <a:buNone/>
              <a:defRPr sz="577"/>
            </a:lvl3pPr>
            <a:lvl4pPr marL="791825" indent="0">
              <a:buNone/>
              <a:defRPr sz="520"/>
            </a:lvl4pPr>
            <a:lvl5pPr marL="1055766" indent="0">
              <a:buNone/>
              <a:defRPr sz="520"/>
            </a:lvl5pPr>
            <a:lvl6pPr marL="1319708" indent="0">
              <a:buNone/>
              <a:defRPr sz="520"/>
            </a:lvl6pPr>
            <a:lvl7pPr marL="1583649" indent="0">
              <a:buNone/>
              <a:defRPr sz="520"/>
            </a:lvl7pPr>
            <a:lvl8pPr marL="1847591" indent="0">
              <a:buNone/>
              <a:defRPr sz="520"/>
            </a:lvl8pPr>
            <a:lvl9pPr marL="2111532" indent="0">
              <a:buNone/>
              <a:defRPr sz="5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97422" y="1545838"/>
            <a:ext cx="1549900" cy="39592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155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97422" y="1941761"/>
            <a:ext cx="1550334" cy="1403415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693"/>
            </a:lvl2pPr>
            <a:lvl3pPr marL="527883" indent="0">
              <a:buNone/>
              <a:defRPr sz="577"/>
            </a:lvl3pPr>
            <a:lvl4pPr marL="791825" indent="0">
              <a:buNone/>
              <a:defRPr sz="520"/>
            </a:lvl4pPr>
            <a:lvl5pPr marL="1055766" indent="0">
              <a:buNone/>
              <a:defRPr sz="520"/>
            </a:lvl5pPr>
            <a:lvl6pPr marL="1319708" indent="0">
              <a:buNone/>
              <a:defRPr sz="520"/>
            </a:lvl6pPr>
            <a:lvl7pPr marL="1583649" indent="0">
              <a:buNone/>
              <a:defRPr sz="520"/>
            </a:lvl7pPr>
            <a:lvl8pPr marL="1847591" indent="0">
              <a:buNone/>
              <a:defRPr sz="520"/>
            </a:lvl8pPr>
            <a:lvl9pPr marL="2111532" indent="0">
              <a:buNone/>
              <a:defRPr sz="5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1931" y="1544007"/>
            <a:ext cx="1555051" cy="39592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155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821931" y="1939930"/>
            <a:ext cx="1555051" cy="1403415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693"/>
            </a:lvl2pPr>
            <a:lvl3pPr marL="527883" indent="0">
              <a:buNone/>
              <a:defRPr sz="577"/>
            </a:lvl3pPr>
            <a:lvl4pPr marL="791825" indent="0">
              <a:buNone/>
              <a:defRPr sz="520"/>
            </a:lvl4pPr>
            <a:lvl5pPr marL="1055766" indent="0">
              <a:buNone/>
              <a:defRPr sz="520"/>
            </a:lvl5pPr>
            <a:lvl6pPr marL="1319708" indent="0">
              <a:buNone/>
              <a:defRPr sz="520"/>
            </a:lvl6pPr>
            <a:lvl7pPr marL="1583649" indent="0">
              <a:buNone/>
              <a:defRPr sz="520"/>
            </a:lvl7pPr>
            <a:lvl8pPr marL="1847591" indent="0">
              <a:buNone/>
              <a:defRPr sz="520"/>
            </a:lvl8pPr>
            <a:lvl9pPr marL="2111532" indent="0">
              <a:buNone/>
              <a:defRPr sz="5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2A21-647A-4B42-A846-7DA6B75FACD8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5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55547" y="351931"/>
            <a:ext cx="4821435" cy="109978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55547" y="2542838"/>
            <a:ext cx="1555183" cy="332685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155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55547" y="1539697"/>
            <a:ext cx="1555183" cy="8798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039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55547" y="2875524"/>
            <a:ext cx="1555183" cy="472153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693"/>
            </a:lvl2pPr>
            <a:lvl3pPr marL="527883" indent="0">
              <a:buNone/>
              <a:defRPr sz="577"/>
            </a:lvl3pPr>
            <a:lvl4pPr marL="791825" indent="0">
              <a:buNone/>
              <a:defRPr sz="520"/>
            </a:lvl4pPr>
            <a:lvl5pPr marL="1055766" indent="0">
              <a:buNone/>
              <a:defRPr sz="520"/>
            </a:lvl5pPr>
            <a:lvl6pPr marL="1319708" indent="0">
              <a:buNone/>
              <a:defRPr sz="520"/>
            </a:lvl6pPr>
            <a:lvl7pPr marL="1583649" indent="0">
              <a:buNone/>
              <a:defRPr sz="520"/>
            </a:lvl7pPr>
            <a:lvl8pPr marL="1847591" indent="0">
              <a:buNone/>
              <a:defRPr sz="520"/>
            </a:lvl8pPr>
            <a:lvl9pPr marL="2111532" indent="0">
              <a:buNone/>
              <a:defRPr sz="5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4906" y="2542838"/>
            <a:ext cx="1557695" cy="332685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155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84907" y="1539697"/>
            <a:ext cx="1556984" cy="8798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039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84196" y="2875523"/>
            <a:ext cx="1557695" cy="467822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693"/>
            </a:lvl2pPr>
            <a:lvl3pPr marL="527883" indent="0">
              <a:buNone/>
              <a:defRPr sz="577"/>
            </a:lvl3pPr>
            <a:lvl4pPr marL="791825" indent="0">
              <a:buNone/>
              <a:defRPr sz="520"/>
            </a:lvl4pPr>
            <a:lvl5pPr marL="1055766" indent="0">
              <a:buNone/>
              <a:defRPr sz="520"/>
            </a:lvl5pPr>
            <a:lvl6pPr marL="1319708" indent="0">
              <a:buNone/>
              <a:defRPr sz="520"/>
            </a:lvl6pPr>
            <a:lvl7pPr marL="1583649" indent="0">
              <a:buNone/>
              <a:defRPr sz="520"/>
            </a:lvl7pPr>
            <a:lvl8pPr marL="1847591" indent="0">
              <a:buNone/>
              <a:defRPr sz="520"/>
            </a:lvl8pPr>
            <a:lvl9pPr marL="2111532" indent="0">
              <a:buNone/>
              <a:defRPr sz="5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1992" y="2542838"/>
            <a:ext cx="1552994" cy="332685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155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821932" y="1539697"/>
            <a:ext cx="1555051" cy="8798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039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821931" y="2875522"/>
            <a:ext cx="1555051" cy="467824"/>
          </a:xfrm>
        </p:spPr>
        <p:txBody>
          <a:bodyPr anchor="t">
            <a:normAutofit/>
          </a:bodyPr>
          <a:lstStyle>
            <a:lvl1pPr marL="0" indent="0">
              <a:buNone/>
              <a:defRPr sz="808"/>
            </a:lvl1pPr>
            <a:lvl2pPr marL="263942" indent="0">
              <a:buNone/>
              <a:defRPr sz="693"/>
            </a:lvl2pPr>
            <a:lvl3pPr marL="527883" indent="0">
              <a:buNone/>
              <a:defRPr sz="577"/>
            </a:lvl3pPr>
            <a:lvl4pPr marL="791825" indent="0">
              <a:buNone/>
              <a:defRPr sz="520"/>
            </a:lvl4pPr>
            <a:lvl5pPr marL="1055766" indent="0">
              <a:buNone/>
              <a:defRPr sz="520"/>
            </a:lvl5pPr>
            <a:lvl6pPr marL="1319708" indent="0">
              <a:buNone/>
              <a:defRPr sz="520"/>
            </a:lvl6pPr>
            <a:lvl7pPr marL="1583649" indent="0">
              <a:buNone/>
              <a:defRPr sz="520"/>
            </a:lvl7pPr>
            <a:lvl8pPr marL="1847591" indent="0">
              <a:buNone/>
              <a:defRPr sz="520"/>
            </a:lvl8pPr>
            <a:lvl9pPr marL="2111532" indent="0">
              <a:buNone/>
              <a:defRPr sz="5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0529-337A-4FA2-81B1-B4B0AFDD0080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BFF2-A7EC-46B0-898F-E0C4CD26C867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98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1106" y="351931"/>
            <a:ext cx="975876" cy="29914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5546" y="351931"/>
            <a:ext cx="3771384" cy="29914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F675-A321-4F99-9A5C-75D975A4D75E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04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934076" cy="39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292" y="647957"/>
            <a:ext cx="4279024" cy="1378397"/>
          </a:xfrm>
        </p:spPr>
        <p:txBody>
          <a:bodyPr anchor="b">
            <a:normAutofit/>
          </a:bodyPr>
          <a:lstStyle>
            <a:lvl1pPr algn="l">
              <a:defRPr sz="2401">
                <a:latin typeface="Century Gothic" panose="020B05020202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292" y="2079509"/>
            <a:ext cx="4279024" cy="955897"/>
          </a:xfrm>
        </p:spPr>
        <p:txBody>
          <a:bodyPr>
            <a:normAutofit/>
          </a:bodyPr>
          <a:lstStyle>
            <a:lvl1pPr marL="0" indent="0" algn="l">
              <a:buNone/>
              <a:defRPr sz="1038" cap="all" baseline="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231414" indent="0" algn="ctr">
              <a:buNone/>
              <a:defRPr sz="1038"/>
            </a:lvl2pPr>
            <a:lvl3pPr marL="462828" indent="0" algn="ctr">
              <a:buNone/>
              <a:defRPr sz="909"/>
            </a:lvl3pPr>
            <a:lvl4pPr marL="694243" indent="0" algn="ctr">
              <a:buNone/>
              <a:defRPr sz="779"/>
            </a:lvl4pPr>
            <a:lvl5pPr marL="925657" indent="0" algn="ctr">
              <a:buNone/>
              <a:defRPr sz="779"/>
            </a:lvl5pPr>
            <a:lvl6pPr marL="1157071" indent="0" algn="ctr">
              <a:buNone/>
              <a:defRPr sz="779"/>
            </a:lvl6pPr>
            <a:lvl7pPr marL="1388486" indent="0" algn="ctr">
              <a:buNone/>
              <a:defRPr sz="779"/>
            </a:lvl7pPr>
            <a:lvl8pPr marL="1619900" indent="0" algn="ctr">
              <a:buNone/>
              <a:defRPr sz="779"/>
            </a:lvl8pPr>
            <a:lvl9pPr marL="1851314" indent="0" algn="ctr">
              <a:buNone/>
              <a:defRPr sz="77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44757" y="3123390"/>
            <a:ext cx="1335167" cy="210792"/>
          </a:xfrm>
        </p:spPr>
        <p:txBody>
          <a:bodyPr/>
          <a:lstStyle/>
          <a:p>
            <a:fld id="{6074DB4C-948B-4173-A3DC-9D7FD2358F59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292" y="3123390"/>
            <a:ext cx="2494379" cy="210792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CF4110E-50D5-4EED-BF35-BDF52A543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-1582"/>
          <a:stretch/>
        </p:blipFill>
        <p:spPr>
          <a:xfrm>
            <a:off x="5298056" y="3682708"/>
            <a:ext cx="636332" cy="145483"/>
          </a:xfrm>
          <a:prstGeom prst="rect">
            <a:avLst/>
          </a:prstGeom>
          <a:ln>
            <a:noFill/>
          </a:ln>
          <a:effectLst>
            <a:outerShdw blurRad="63500" dist="38100" dir="30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41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18C5B-796F-442C-81D2-15F6CFB9081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97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555548" y="357080"/>
            <a:ext cx="4821435" cy="853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555548" y="1298662"/>
            <a:ext cx="4821435" cy="2044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3629423" y="3396503"/>
            <a:ext cx="1335167" cy="210792"/>
          </a:xfrm>
        </p:spPr>
        <p:txBody>
          <a:bodyPr/>
          <a:lstStyle/>
          <a:p>
            <a:fld id="{CCF18C5B-796F-442C-81D2-15F6CFB9081F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547" y="3396503"/>
            <a:ext cx="3036789" cy="2107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01678" y="3396502"/>
            <a:ext cx="375304" cy="21079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17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819342"/>
            <a:ext cx="4821436" cy="1646927"/>
          </a:xfrm>
        </p:spPr>
        <p:txBody>
          <a:bodyPr anchor="b">
            <a:normAutofit/>
          </a:bodyPr>
          <a:lstStyle>
            <a:lvl1pPr>
              <a:defRPr sz="18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546" y="2554250"/>
            <a:ext cx="4821436" cy="793679"/>
          </a:xfrm>
        </p:spPr>
        <p:txBody>
          <a:bodyPr>
            <a:normAutofit/>
          </a:bodyPr>
          <a:lstStyle>
            <a:lvl1pPr marL="0" indent="0">
              <a:buNone/>
              <a:defRPr sz="909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231414" indent="0">
              <a:buNone/>
              <a:defRPr sz="909">
                <a:solidFill>
                  <a:schemeClr val="tx1">
                    <a:tint val="75000"/>
                  </a:schemeClr>
                </a:solidFill>
              </a:defRPr>
            </a:lvl2pPr>
            <a:lvl3pPr marL="462828" indent="0">
              <a:buNone/>
              <a:defRPr sz="909">
                <a:solidFill>
                  <a:schemeClr val="tx1">
                    <a:tint val="75000"/>
                  </a:schemeClr>
                </a:solidFill>
              </a:defRPr>
            </a:lvl3pPr>
            <a:lvl4pPr marL="694243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4pPr>
            <a:lvl5pPr marL="925657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5pPr>
            <a:lvl6pPr marL="1157071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6pPr>
            <a:lvl7pPr marL="1388486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7pPr>
            <a:lvl8pPr marL="1619900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8pPr>
            <a:lvl9pPr marL="1851314" indent="0">
              <a:buNone/>
              <a:defRPr sz="7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F2E-8386-426A-BDCD-3CCC7C6BAC7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547" y="1298663"/>
            <a:ext cx="2374403" cy="20446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4126" y="1298663"/>
            <a:ext cx="2372857" cy="20446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A865-72BB-457F-B4AF-210BEADB8F11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64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357432"/>
            <a:ext cx="4821436" cy="85324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815" y="1298662"/>
            <a:ext cx="2263137" cy="47565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233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548" y="1774318"/>
            <a:ext cx="2374404" cy="15690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15393" y="1298661"/>
            <a:ext cx="2261589" cy="47565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233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04126" y="1774318"/>
            <a:ext cx="2372857" cy="15690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7223-ADB7-4581-BC7D-18C466FBCFA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46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6315-8F61-4F2E-AFE9-04782CC3C89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12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CF46-380D-4DD8-A6F4-4CCFE156F90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59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23" y="351932"/>
            <a:ext cx="1876806" cy="946729"/>
          </a:xfrm>
        </p:spPr>
        <p:txBody>
          <a:bodyPr anchor="b"/>
          <a:lstStyle>
            <a:lvl1pPr>
              <a:defRPr sz="16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9620" y="342155"/>
            <a:ext cx="2867362" cy="300119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123" y="1298663"/>
            <a:ext cx="1876806" cy="2044683"/>
          </a:xfrm>
        </p:spPr>
        <p:txBody>
          <a:bodyPr/>
          <a:lstStyle>
            <a:lvl1pPr marL="0" indent="0">
              <a:buNone/>
              <a:defRPr sz="779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AF4B-A822-4208-B794-127DA52AEFE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8" y="351932"/>
            <a:ext cx="2888436" cy="946731"/>
          </a:xfrm>
        </p:spPr>
        <p:txBody>
          <a:bodyPr anchor="b"/>
          <a:lstStyle>
            <a:lvl1pPr>
              <a:defRPr sz="16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92336" y="351932"/>
            <a:ext cx="1784647" cy="299141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1622"/>
            </a:lvl1pPr>
            <a:lvl2pPr marL="231414" indent="0">
              <a:buNone/>
              <a:defRPr sz="1427"/>
            </a:lvl2pPr>
            <a:lvl3pPr marL="462828" indent="0">
              <a:buNone/>
              <a:defRPr sz="1233"/>
            </a:lvl3pPr>
            <a:lvl4pPr marL="694243" indent="0">
              <a:buNone/>
              <a:defRPr sz="1038"/>
            </a:lvl4pPr>
            <a:lvl5pPr marL="925657" indent="0">
              <a:buNone/>
              <a:defRPr sz="1038"/>
            </a:lvl5pPr>
            <a:lvl6pPr marL="1157071" indent="0">
              <a:buNone/>
              <a:defRPr sz="1038"/>
            </a:lvl6pPr>
            <a:lvl7pPr marL="1388486" indent="0">
              <a:buNone/>
              <a:defRPr sz="1038"/>
            </a:lvl7pPr>
            <a:lvl8pPr marL="1619900" indent="0">
              <a:buNone/>
              <a:defRPr sz="1038"/>
            </a:lvl8pPr>
            <a:lvl9pPr marL="1851314" indent="0">
              <a:buNone/>
              <a:defRPr sz="103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46" y="1298663"/>
            <a:ext cx="2888438" cy="2044683"/>
          </a:xfrm>
        </p:spPr>
        <p:txBody>
          <a:bodyPr/>
          <a:lstStyle>
            <a:lvl1pPr marL="0" indent="0">
              <a:buNone/>
              <a:defRPr sz="779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82F4-19F7-4BEA-BB68-8353773A8072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961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2485146"/>
            <a:ext cx="4824529" cy="473026"/>
          </a:xfrm>
        </p:spPr>
        <p:txBody>
          <a:bodyPr anchor="b">
            <a:normAutofit/>
          </a:bodyPr>
          <a:lstStyle>
            <a:lvl1pPr>
              <a:defRPr sz="162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5546" y="350100"/>
            <a:ext cx="4824529" cy="1905011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71323" tIns="35662" rIns="71323" bIns="35662" rtlCol="0" anchor="t">
            <a:normAutofit/>
          </a:bodyPr>
          <a:lstStyle>
            <a:lvl1pPr>
              <a:buNone/>
              <a:defRPr lang="en-US" sz="1622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23" y="2958173"/>
            <a:ext cx="4823801" cy="394001"/>
          </a:xfrm>
        </p:spPr>
        <p:txBody>
          <a:bodyPr>
            <a:normAutofit/>
          </a:bodyPr>
          <a:lstStyle>
            <a:lvl1pPr marL="0" indent="0">
              <a:buNone/>
              <a:defRPr sz="779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CE45-39F6-4C21-8C8D-DBBBB353A6D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20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68" y="351931"/>
            <a:ext cx="4821414" cy="1979613"/>
          </a:xfrm>
        </p:spPr>
        <p:txBody>
          <a:bodyPr anchor="ctr">
            <a:normAutofit/>
          </a:bodyPr>
          <a:lstStyle>
            <a:lvl1pPr>
              <a:defRPr sz="18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46" y="2551502"/>
            <a:ext cx="4820686" cy="791844"/>
          </a:xfrm>
        </p:spPr>
        <p:txBody>
          <a:bodyPr anchor="ctr">
            <a:normAutofit/>
          </a:bodyPr>
          <a:lstStyle>
            <a:lvl1pPr marL="0" indent="0">
              <a:buNone/>
              <a:defRPr sz="909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C73CB-6A54-453D-8083-8AAA0640D5EF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97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898" y="351931"/>
            <a:ext cx="4527824" cy="1586709"/>
          </a:xfrm>
        </p:spPr>
        <p:txBody>
          <a:bodyPr anchor="ctr">
            <a:normAutofit/>
          </a:bodyPr>
          <a:lstStyle>
            <a:lvl1pPr>
              <a:defRPr sz="18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37470" y="1942986"/>
            <a:ext cx="4259908" cy="316927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47" y="2488181"/>
            <a:ext cx="4821437" cy="859908"/>
          </a:xfrm>
        </p:spPr>
        <p:txBody>
          <a:bodyPr anchor="ctr">
            <a:normAutofit/>
          </a:bodyPr>
          <a:lstStyle>
            <a:lvl1pPr marL="0" indent="0">
              <a:buNone/>
              <a:defRPr sz="909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9B98-7C34-4B5F-8D5B-2148576D45D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9756" y="422821"/>
            <a:ext cx="296704" cy="337600"/>
          </a:xfrm>
          <a:prstGeom prst="rect">
            <a:avLst/>
          </a:prstGeom>
        </p:spPr>
        <p:txBody>
          <a:bodyPr vert="horz" lIns="46285" tIns="23143" rIns="46285" bIns="23143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231414"/>
            <a:r>
              <a:rPr lang="en-US" sz="4023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28736" y="1596260"/>
            <a:ext cx="296704" cy="337600"/>
          </a:xfrm>
          <a:prstGeom prst="rect">
            <a:avLst/>
          </a:prstGeom>
        </p:spPr>
        <p:txBody>
          <a:bodyPr vert="horz" lIns="46285" tIns="23143" rIns="46285" bIns="23143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231414"/>
            <a:r>
              <a:rPr lang="en-US" sz="4023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43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819341"/>
            <a:ext cx="4821436" cy="1646927"/>
          </a:xfrm>
        </p:spPr>
        <p:txBody>
          <a:bodyPr anchor="b">
            <a:normAutofit/>
          </a:bodyPr>
          <a:lstStyle>
            <a:lvl1pPr>
              <a:defRPr sz="207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546" y="2554250"/>
            <a:ext cx="4821436" cy="793679"/>
          </a:xfrm>
        </p:spPr>
        <p:txBody>
          <a:bodyPr>
            <a:normAutofit/>
          </a:bodyPr>
          <a:lstStyle>
            <a:lvl1pPr marL="0" indent="0">
              <a:buNone/>
              <a:defRPr sz="1039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263942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2pPr>
            <a:lvl3pPr marL="527883" indent="0">
              <a:buNone/>
              <a:defRPr sz="1039">
                <a:solidFill>
                  <a:schemeClr val="tx1">
                    <a:tint val="75000"/>
                  </a:schemeClr>
                </a:solidFill>
              </a:defRPr>
            </a:lvl3pPr>
            <a:lvl4pPr marL="791825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4pPr>
            <a:lvl5pPr marL="1055766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5pPr>
            <a:lvl6pPr marL="1319708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6pPr>
            <a:lvl7pPr marL="1583649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7pPr>
            <a:lvl8pPr marL="1847591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8pPr>
            <a:lvl9pPr marL="2111532" indent="0">
              <a:buNone/>
              <a:defRPr sz="9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F2E-8386-426A-BDCD-3CCC7C6BAC73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35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7" y="1232014"/>
            <a:ext cx="4821436" cy="1450120"/>
          </a:xfrm>
        </p:spPr>
        <p:txBody>
          <a:bodyPr anchor="b">
            <a:normAutofit/>
          </a:bodyPr>
          <a:lstStyle>
            <a:lvl1pPr>
              <a:defRPr sz="18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25" y="2688934"/>
            <a:ext cx="4820708" cy="658511"/>
          </a:xfrm>
        </p:spPr>
        <p:txBody>
          <a:bodyPr anchor="t">
            <a:normAutofit/>
          </a:bodyPr>
          <a:lstStyle>
            <a:lvl1pPr marL="0" indent="0">
              <a:buNone/>
              <a:defRPr sz="909"/>
            </a:lvl1pPr>
            <a:lvl2pPr marL="231414" indent="0">
              <a:buNone/>
              <a:defRPr sz="714"/>
            </a:lvl2pPr>
            <a:lvl3pPr marL="462828" indent="0">
              <a:buNone/>
              <a:defRPr sz="584"/>
            </a:lvl3pPr>
            <a:lvl4pPr marL="694243" indent="0">
              <a:buNone/>
              <a:defRPr sz="519"/>
            </a:lvl4pPr>
            <a:lvl5pPr marL="925657" indent="0">
              <a:buNone/>
              <a:defRPr sz="519"/>
            </a:lvl5pPr>
            <a:lvl6pPr marL="1157071" indent="0">
              <a:buNone/>
              <a:defRPr sz="519"/>
            </a:lvl6pPr>
            <a:lvl7pPr marL="1388486" indent="0">
              <a:buNone/>
              <a:defRPr sz="519"/>
            </a:lvl7pPr>
            <a:lvl8pPr marL="1619900" indent="0">
              <a:buNone/>
              <a:defRPr sz="519"/>
            </a:lvl8pPr>
            <a:lvl9pPr marL="1851314" indent="0">
              <a:buNone/>
              <a:defRPr sz="51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1F7C8-314A-40B3-A262-E3E830FC087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78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5548" y="351931"/>
            <a:ext cx="4821435" cy="109978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55546" y="1544007"/>
            <a:ext cx="1555991" cy="39592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233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48981" y="1939930"/>
            <a:ext cx="1561751" cy="1403415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584"/>
            </a:lvl2pPr>
            <a:lvl3pPr marL="462828" indent="0">
              <a:buNone/>
              <a:defRPr sz="519"/>
            </a:lvl3pPr>
            <a:lvl4pPr marL="694243" indent="0">
              <a:buNone/>
              <a:defRPr sz="454"/>
            </a:lvl4pPr>
            <a:lvl5pPr marL="925657" indent="0">
              <a:buNone/>
              <a:defRPr sz="454"/>
            </a:lvl5pPr>
            <a:lvl6pPr marL="1157071" indent="0">
              <a:buNone/>
              <a:defRPr sz="454"/>
            </a:lvl6pPr>
            <a:lvl7pPr marL="1388486" indent="0">
              <a:buNone/>
              <a:defRPr sz="454"/>
            </a:lvl7pPr>
            <a:lvl8pPr marL="1619900" indent="0">
              <a:buNone/>
              <a:defRPr sz="454"/>
            </a:lvl8pPr>
            <a:lvl9pPr marL="1851314" indent="0">
              <a:buNone/>
              <a:defRPr sz="4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97423" y="1545839"/>
            <a:ext cx="1549900" cy="39592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233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92285" y="1941762"/>
            <a:ext cx="1555471" cy="1403415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584"/>
            </a:lvl2pPr>
            <a:lvl3pPr marL="462828" indent="0">
              <a:buNone/>
              <a:defRPr sz="519"/>
            </a:lvl3pPr>
            <a:lvl4pPr marL="694243" indent="0">
              <a:buNone/>
              <a:defRPr sz="454"/>
            </a:lvl4pPr>
            <a:lvl5pPr marL="925657" indent="0">
              <a:buNone/>
              <a:defRPr sz="454"/>
            </a:lvl5pPr>
            <a:lvl6pPr marL="1157071" indent="0">
              <a:buNone/>
              <a:defRPr sz="454"/>
            </a:lvl6pPr>
            <a:lvl7pPr marL="1388486" indent="0">
              <a:buNone/>
              <a:defRPr sz="454"/>
            </a:lvl7pPr>
            <a:lvl8pPr marL="1619900" indent="0">
              <a:buNone/>
              <a:defRPr sz="454"/>
            </a:lvl8pPr>
            <a:lvl9pPr marL="1851314" indent="0">
              <a:buNone/>
              <a:defRPr sz="4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1931" y="1544007"/>
            <a:ext cx="1555051" cy="39592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233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821931" y="1939930"/>
            <a:ext cx="1555051" cy="1403415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584"/>
            </a:lvl2pPr>
            <a:lvl3pPr marL="462828" indent="0">
              <a:buNone/>
              <a:defRPr sz="519"/>
            </a:lvl3pPr>
            <a:lvl4pPr marL="694243" indent="0">
              <a:buNone/>
              <a:defRPr sz="454"/>
            </a:lvl4pPr>
            <a:lvl5pPr marL="925657" indent="0">
              <a:buNone/>
              <a:defRPr sz="454"/>
            </a:lvl5pPr>
            <a:lvl6pPr marL="1157071" indent="0">
              <a:buNone/>
              <a:defRPr sz="454"/>
            </a:lvl6pPr>
            <a:lvl7pPr marL="1388486" indent="0">
              <a:buNone/>
              <a:defRPr sz="454"/>
            </a:lvl7pPr>
            <a:lvl8pPr marL="1619900" indent="0">
              <a:buNone/>
              <a:defRPr sz="454"/>
            </a:lvl8pPr>
            <a:lvl9pPr marL="1851314" indent="0">
              <a:buNone/>
              <a:defRPr sz="4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2A21-647A-4B42-A846-7DA6B75FACD8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1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55548" y="351931"/>
            <a:ext cx="4821435" cy="109978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55547" y="2542839"/>
            <a:ext cx="1555183" cy="33268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038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55547" y="1539697"/>
            <a:ext cx="1555183" cy="8798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71323" tIns="35662" rIns="71323" bIns="35662" rtlCol="0" anchor="t">
            <a:normAutofit/>
          </a:bodyPr>
          <a:lstStyle>
            <a:lvl1pPr>
              <a:buNone/>
              <a:defRPr lang="en-US" sz="1038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55547" y="2875524"/>
            <a:ext cx="1555183" cy="472153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584"/>
            </a:lvl2pPr>
            <a:lvl3pPr marL="462828" indent="0">
              <a:buNone/>
              <a:defRPr sz="519"/>
            </a:lvl3pPr>
            <a:lvl4pPr marL="694243" indent="0">
              <a:buNone/>
              <a:defRPr sz="454"/>
            </a:lvl4pPr>
            <a:lvl5pPr marL="925657" indent="0">
              <a:buNone/>
              <a:defRPr sz="454"/>
            </a:lvl5pPr>
            <a:lvl6pPr marL="1157071" indent="0">
              <a:buNone/>
              <a:defRPr sz="454"/>
            </a:lvl6pPr>
            <a:lvl7pPr marL="1388486" indent="0">
              <a:buNone/>
              <a:defRPr sz="454"/>
            </a:lvl7pPr>
            <a:lvl8pPr marL="1619900" indent="0">
              <a:buNone/>
              <a:defRPr sz="454"/>
            </a:lvl8pPr>
            <a:lvl9pPr marL="1851314" indent="0">
              <a:buNone/>
              <a:defRPr sz="4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4906" y="2542839"/>
            <a:ext cx="1557695" cy="33268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038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84907" y="1539697"/>
            <a:ext cx="1556984" cy="8798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71323" tIns="35662" rIns="71323" bIns="35662" rtlCol="0" anchor="t">
            <a:normAutofit/>
          </a:bodyPr>
          <a:lstStyle>
            <a:lvl1pPr>
              <a:buNone/>
              <a:defRPr lang="en-US" sz="1038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84195" y="2875523"/>
            <a:ext cx="1557695" cy="467823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584"/>
            </a:lvl2pPr>
            <a:lvl3pPr marL="462828" indent="0">
              <a:buNone/>
              <a:defRPr sz="519"/>
            </a:lvl3pPr>
            <a:lvl4pPr marL="694243" indent="0">
              <a:buNone/>
              <a:defRPr sz="454"/>
            </a:lvl4pPr>
            <a:lvl5pPr marL="925657" indent="0">
              <a:buNone/>
              <a:defRPr sz="454"/>
            </a:lvl5pPr>
            <a:lvl6pPr marL="1157071" indent="0">
              <a:buNone/>
              <a:defRPr sz="454"/>
            </a:lvl6pPr>
            <a:lvl7pPr marL="1388486" indent="0">
              <a:buNone/>
              <a:defRPr sz="454"/>
            </a:lvl7pPr>
            <a:lvl8pPr marL="1619900" indent="0">
              <a:buNone/>
              <a:defRPr sz="454"/>
            </a:lvl8pPr>
            <a:lvl9pPr marL="1851314" indent="0">
              <a:buNone/>
              <a:defRPr sz="4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1993" y="2542839"/>
            <a:ext cx="1552993" cy="33268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038" b="0" cap="all" baseline="0">
                <a:solidFill>
                  <a:schemeClr val="tx1"/>
                </a:solidFill>
              </a:defRPr>
            </a:lvl1pPr>
            <a:lvl2pPr marL="231414" indent="0">
              <a:buNone/>
              <a:defRPr sz="1038" b="1"/>
            </a:lvl2pPr>
            <a:lvl3pPr marL="462828" indent="0">
              <a:buNone/>
              <a:defRPr sz="909" b="1"/>
            </a:lvl3pPr>
            <a:lvl4pPr marL="694243" indent="0">
              <a:buNone/>
              <a:defRPr sz="779" b="1"/>
            </a:lvl4pPr>
            <a:lvl5pPr marL="925657" indent="0">
              <a:buNone/>
              <a:defRPr sz="779" b="1"/>
            </a:lvl5pPr>
            <a:lvl6pPr marL="1157071" indent="0">
              <a:buNone/>
              <a:defRPr sz="779" b="1"/>
            </a:lvl6pPr>
            <a:lvl7pPr marL="1388486" indent="0">
              <a:buNone/>
              <a:defRPr sz="779" b="1"/>
            </a:lvl7pPr>
            <a:lvl8pPr marL="1619900" indent="0">
              <a:buNone/>
              <a:defRPr sz="779" b="1"/>
            </a:lvl8pPr>
            <a:lvl9pPr marL="1851314" indent="0">
              <a:buNone/>
              <a:defRPr sz="77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3821933" y="1539697"/>
            <a:ext cx="1555051" cy="8798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71323" tIns="35662" rIns="71323" bIns="35662" rtlCol="0" anchor="t">
            <a:normAutofit/>
          </a:bodyPr>
          <a:lstStyle>
            <a:lvl1pPr>
              <a:buNone/>
              <a:defRPr lang="en-US" sz="1038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3821931" y="2875522"/>
            <a:ext cx="1555051" cy="467824"/>
          </a:xfrm>
        </p:spPr>
        <p:txBody>
          <a:bodyPr anchor="t">
            <a:normAutofit/>
          </a:bodyPr>
          <a:lstStyle>
            <a:lvl1pPr marL="0" indent="0">
              <a:buNone/>
              <a:defRPr sz="714"/>
            </a:lvl1pPr>
            <a:lvl2pPr marL="231414" indent="0">
              <a:buNone/>
              <a:defRPr sz="584"/>
            </a:lvl2pPr>
            <a:lvl3pPr marL="462828" indent="0">
              <a:buNone/>
              <a:defRPr sz="519"/>
            </a:lvl3pPr>
            <a:lvl4pPr marL="694243" indent="0">
              <a:buNone/>
              <a:defRPr sz="454"/>
            </a:lvl4pPr>
            <a:lvl5pPr marL="925657" indent="0">
              <a:buNone/>
              <a:defRPr sz="454"/>
            </a:lvl5pPr>
            <a:lvl6pPr marL="1157071" indent="0">
              <a:buNone/>
              <a:defRPr sz="454"/>
            </a:lvl6pPr>
            <a:lvl7pPr marL="1388486" indent="0">
              <a:buNone/>
              <a:defRPr sz="454"/>
            </a:lvl7pPr>
            <a:lvl8pPr marL="1619900" indent="0">
              <a:buNone/>
              <a:defRPr sz="454"/>
            </a:lvl8pPr>
            <a:lvl9pPr marL="1851314" indent="0">
              <a:buNone/>
              <a:defRPr sz="45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90529-337A-4FA2-81B1-B4B0AFDD008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17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BFF2-A7EC-46B0-898F-E0C4CD26C86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65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01107" y="351932"/>
            <a:ext cx="975876" cy="29914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5546" y="351932"/>
            <a:ext cx="3771385" cy="29914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F675-A321-4F99-9A5C-75D975A4D75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26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546" y="1298662"/>
            <a:ext cx="2374404" cy="2044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04126" y="1298662"/>
            <a:ext cx="2372856" cy="20446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1A865-72BB-457F-B4AF-210BEADB8F11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8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6" y="357431"/>
            <a:ext cx="4821436" cy="85324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163" y="1298661"/>
            <a:ext cx="2229788" cy="47565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386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546" y="1774318"/>
            <a:ext cx="2374404" cy="15690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48741" y="1298661"/>
            <a:ext cx="2228241" cy="475657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386" b="0" cap="all" baseline="0">
                <a:solidFill>
                  <a:schemeClr val="tx1"/>
                </a:solidFill>
              </a:defRPr>
            </a:lvl1pPr>
            <a:lvl2pPr marL="263942" indent="0">
              <a:buNone/>
              <a:defRPr sz="1155" b="1"/>
            </a:lvl2pPr>
            <a:lvl3pPr marL="527883" indent="0">
              <a:buNone/>
              <a:defRPr sz="1039" b="1"/>
            </a:lvl3pPr>
            <a:lvl4pPr marL="791825" indent="0">
              <a:buNone/>
              <a:defRPr sz="924" b="1"/>
            </a:lvl4pPr>
            <a:lvl5pPr marL="1055766" indent="0">
              <a:buNone/>
              <a:defRPr sz="924" b="1"/>
            </a:lvl5pPr>
            <a:lvl6pPr marL="1319708" indent="0">
              <a:buNone/>
              <a:defRPr sz="924" b="1"/>
            </a:lvl6pPr>
            <a:lvl7pPr marL="1583649" indent="0">
              <a:buNone/>
              <a:defRPr sz="924" b="1"/>
            </a:lvl7pPr>
            <a:lvl8pPr marL="1847591" indent="0">
              <a:buNone/>
              <a:defRPr sz="924" b="1"/>
            </a:lvl8pPr>
            <a:lvl9pPr marL="2111532" indent="0">
              <a:buNone/>
              <a:defRPr sz="9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04126" y="1774318"/>
            <a:ext cx="2372856" cy="156902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7223-ADB7-4581-BC7D-18C466FBCFA0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6315-8F61-4F2E-AFE9-04782CC3C893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9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DCF46-380D-4DD8-A6F4-4CCFE156F90A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23" y="351932"/>
            <a:ext cx="1876806" cy="946729"/>
          </a:xfrm>
        </p:spPr>
        <p:txBody>
          <a:bodyPr anchor="b"/>
          <a:lstStyle>
            <a:lvl1pPr>
              <a:defRPr sz="18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9620" y="342155"/>
            <a:ext cx="2867362" cy="300119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8123" y="1298662"/>
            <a:ext cx="1876806" cy="2044684"/>
          </a:xfrm>
        </p:spPr>
        <p:txBody>
          <a:bodyPr/>
          <a:lstStyle>
            <a:lvl1pPr marL="0" indent="0">
              <a:buNone/>
              <a:defRPr sz="924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FAF4B-A822-4208-B794-127DA52AEFEF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1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48" y="351931"/>
            <a:ext cx="2436165" cy="946730"/>
          </a:xfrm>
        </p:spPr>
        <p:txBody>
          <a:bodyPr anchor="b"/>
          <a:lstStyle>
            <a:lvl1pPr>
              <a:defRPr sz="18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36329" y="351931"/>
            <a:ext cx="2240654" cy="2991416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847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547" y="1298662"/>
            <a:ext cx="2436166" cy="2044684"/>
          </a:xfrm>
        </p:spPr>
        <p:txBody>
          <a:bodyPr/>
          <a:lstStyle>
            <a:lvl1pPr marL="0" indent="0">
              <a:buNone/>
              <a:defRPr sz="924"/>
            </a:lvl1pPr>
            <a:lvl2pPr marL="263942" indent="0">
              <a:buNone/>
              <a:defRPr sz="808"/>
            </a:lvl2pPr>
            <a:lvl3pPr marL="527883" indent="0">
              <a:buNone/>
              <a:defRPr sz="693"/>
            </a:lvl3pPr>
            <a:lvl4pPr marL="791825" indent="0">
              <a:buNone/>
              <a:defRPr sz="577"/>
            </a:lvl4pPr>
            <a:lvl5pPr marL="1055766" indent="0">
              <a:buNone/>
              <a:defRPr sz="577"/>
            </a:lvl5pPr>
            <a:lvl6pPr marL="1319708" indent="0">
              <a:buNone/>
              <a:defRPr sz="577"/>
            </a:lvl6pPr>
            <a:lvl7pPr marL="1583649" indent="0">
              <a:buNone/>
              <a:defRPr sz="577"/>
            </a:lvl7pPr>
            <a:lvl8pPr marL="1847591" indent="0">
              <a:buNone/>
              <a:defRPr sz="577"/>
            </a:lvl8pPr>
            <a:lvl9pPr marL="2111532" indent="0">
              <a:buNone/>
              <a:defRPr sz="5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782F4-19F7-4BEA-BB68-8353773A8072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934076" cy="3959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9273" y="0"/>
            <a:ext cx="5867735" cy="395922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5548" y="357080"/>
            <a:ext cx="4821435" cy="85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548" y="1298662"/>
            <a:ext cx="4821435" cy="2044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29423" y="3396503"/>
            <a:ext cx="1335167" cy="21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BF68E-1D2A-4015-A006-A7BD1B83620E}" type="datetime1">
              <a:rPr lang="en-US" smtClean="0"/>
              <a:t>7/1/2018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547" y="3396503"/>
            <a:ext cx="3036789" cy="21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01678" y="3396502"/>
            <a:ext cx="375304" cy="21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15AA04-9078-4E54-89AF-E9F3F5D88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-1582"/>
          <a:stretch/>
        </p:blipFill>
        <p:spPr>
          <a:xfrm>
            <a:off x="5298056" y="3682709"/>
            <a:ext cx="636332" cy="145483"/>
          </a:xfrm>
          <a:prstGeom prst="rect">
            <a:avLst/>
          </a:prstGeom>
          <a:ln>
            <a:noFill/>
          </a:ln>
          <a:effectLst>
            <a:outerShdw blurRad="63500" dist="38100" dir="30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338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hdr="0" ftr="0" dt="0"/>
  <p:txStyles>
    <p:titleStyle>
      <a:lvl1pPr algn="l" defTabSz="527883" rtl="0" eaLnBrk="1" latinLnBrk="0" hangingPunct="1">
        <a:lnSpc>
          <a:spcPct val="90000"/>
        </a:lnSpc>
        <a:spcBef>
          <a:spcPct val="0"/>
        </a:spcBef>
        <a:buNone/>
        <a:defRPr sz="207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1971" indent="-131971" algn="l" defTabSz="527883" rtl="0" eaLnBrk="1" latinLnBrk="0" hangingPunct="1">
        <a:lnSpc>
          <a:spcPct val="120000"/>
        </a:lnSpc>
        <a:spcBef>
          <a:spcPts val="577"/>
        </a:spcBef>
        <a:buSzPct val="125000"/>
        <a:buFont typeface="Arial" panose="020B0604020202020204" pitchFamily="34" charset="0"/>
        <a:buChar char="•"/>
        <a:defRPr sz="1386" kern="1200">
          <a:solidFill>
            <a:schemeClr val="tx1"/>
          </a:solidFill>
          <a:latin typeface="+mn-lt"/>
          <a:ea typeface="+mn-ea"/>
          <a:cs typeface="+mn-cs"/>
        </a:defRPr>
      </a:lvl1pPr>
      <a:lvl2pPr marL="395912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2pPr>
      <a:lvl3pPr marL="659854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923795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924" kern="1200">
          <a:solidFill>
            <a:schemeClr val="tx1"/>
          </a:solidFill>
          <a:latin typeface="+mn-lt"/>
          <a:ea typeface="+mn-ea"/>
          <a:cs typeface="+mn-cs"/>
        </a:defRPr>
      </a:lvl4pPr>
      <a:lvl5pPr marL="1187737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924" kern="1200">
          <a:solidFill>
            <a:schemeClr val="tx1"/>
          </a:solidFill>
          <a:latin typeface="+mn-lt"/>
          <a:ea typeface="+mn-ea"/>
          <a:cs typeface="+mn-cs"/>
        </a:defRPr>
      </a:lvl5pPr>
      <a:lvl6pPr marL="1451679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808" kern="1200">
          <a:solidFill>
            <a:schemeClr val="tx1"/>
          </a:solidFill>
          <a:latin typeface="+mn-lt"/>
          <a:ea typeface="+mn-ea"/>
          <a:cs typeface="+mn-cs"/>
        </a:defRPr>
      </a:lvl6pPr>
      <a:lvl7pPr marL="1715620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808" kern="1200">
          <a:solidFill>
            <a:schemeClr val="tx1"/>
          </a:solidFill>
          <a:latin typeface="+mn-lt"/>
          <a:ea typeface="+mn-ea"/>
          <a:cs typeface="+mn-cs"/>
        </a:defRPr>
      </a:lvl7pPr>
      <a:lvl8pPr marL="1979562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808" kern="1200">
          <a:solidFill>
            <a:schemeClr val="tx1"/>
          </a:solidFill>
          <a:latin typeface="+mn-lt"/>
          <a:ea typeface="+mn-ea"/>
          <a:cs typeface="+mn-cs"/>
        </a:defRPr>
      </a:lvl8pPr>
      <a:lvl9pPr marL="2243503" indent="-131971" algn="l" defTabSz="527883" rtl="0" eaLnBrk="1" latinLnBrk="0" hangingPunct="1">
        <a:lnSpc>
          <a:spcPct val="120000"/>
        </a:lnSpc>
        <a:spcBef>
          <a:spcPts val="289"/>
        </a:spcBef>
        <a:buSzPct val="125000"/>
        <a:buFont typeface="Arial" panose="020B0604020202020204" pitchFamily="34" charset="0"/>
        <a:buChar char="•"/>
        <a:defRPr sz="8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1pPr>
      <a:lvl2pPr marL="263942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2pPr>
      <a:lvl3pPr marL="527883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3pPr>
      <a:lvl4pPr marL="791825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4pPr>
      <a:lvl5pPr marL="1055766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5pPr>
      <a:lvl6pPr marL="1319708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6pPr>
      <a:lvl7pPr marL="1583649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7pPr>
      <a:lvl8pPr marL="1847591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8pPr>
      <a:lvl9pPr marL="2111532" algn="l" defTabSz="527883" rtl="0" eaLnBrk="1" latinLnBrk="0" hangingPunct="1">
        <a:defRPr sz="103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5548" y="357080"/>
            <a:ext cx="4821435" cy="853601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548" y="1298664"/>
            <a:ext cx="4821435" cy="204468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29423" y="3396503"/>
            <a:ext cx="1335167" cy="210792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5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1414"/>
            <a:fld id="{C5CBF68E-1D2A-4015-A006-A7BD1B83620E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231414"/>
              <a:t>7/1/2018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547" y="3396503"/>
            <a:ext cx="3036789" cy="210792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519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31414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2581" y="159392"/>
            <a:ext cx="181495" cy="145483"/>
          </a:xfrm>
          <a:prstGeom prst="rect">
            <a:avLst/>
          </a:prstGeom>
          <a:solidFill>
            <a:srgbClr val="21FAEC"/>
          </a:solidFill>
          <a:ln>
            <a:noFill/>
          </a:ln>
          <a:effectLst>
            <a:outerShdw blurRad="63500" dist="38100" dir="3000000" algn="tl" rotWithShape="0">
              <a:srgbClr val="333333">
                <a:alpha val="65000"/>
              </a:srgbClr>
            </a:outerShdw>
          </a:effectLst>
        </p:spPr>
        <p:txBody>
          <a:bodyPr vert="horz" lIns="71323" tIns="35662" rIns="71323" bIns="35662" rtlCol="0" anchor="ctr"/>
          <a:lstStyle>
            <a:lvl1pPr algn="r">
              <a:defRPr sz="389" b="1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defTabSz="231414"/>
            <a:fld id="{6D22F896-40B5-4ADD-8801-0D06FADFA095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231414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F0C7E6D-C0A5-45A3-9220-EACAC062E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8" b="-1582"/>
          <a:stretch/>
        </p:blipFill>
        <p:spPr>
          <a:xfrm>
            <a:off x="5298056" y="3682708"/>
            <a:ext cx="636332" cy="145483"/>
          </a:xfrm>
          <a:prstGeom prst="rect">
            <a:avLst/>
          </a:prstGeom>
          <a:ln>
            <a:noFill/>
          </a:ln>
          <a:effectLst>
            <a:outerShdw blurRad="63500" dist="38100" dir="30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396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462828" rtl="0" eaLnBrk="1" latinLnBrk="0" hangingPunct="1">
        <a:lnSpc>
          <a:spcPct val="90000"/>
        </a:lnSpc>
        <a:spcBef>
          <a:spcPct val="0"/>
        </a:spcBef>
        <a:buNone/>
        <a:defRPr sz="1817" kern="1200" cap="all" baseline="0">
          <a:solidFill>
            <a:schemeClr val="bg1">
              <a:lumMod val="75000"/>
              <a:lumOff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15707" indent="-115707" algn="l" defTabSz="462828" rtl="0" eaLnBrk="1" latinLnBrk="0" hangingPunct="1">
        <a:lnSpc>
          <a:spcPct val="120000"/>
        </a:lnSpc>
        <a:spcBef>
          <a:spcPts val="506"/>
        </a:spcBef>
        <a:buSzPct val="125000"/>
        <a:buFont typeface="Arial" panose="020B0604020202020204" pitchFamily="34" charset="0"/>
        <a:buChar char="•"/>
        <a:defRPr sz="1233" kern="1200">
          <a:solidFill>
            <a:schemeClr val="bg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347121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1038" kern="1200">
          <a:solidFill>
            <a:schemeClr val="bg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578535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909" kern="1200">
          <a:solidFill>
            <a:schemeClr val="bg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809950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779" kern="1200">
          <a:solidFill>
            <a:schemeClr val="bg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041364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779" kern="1200">
          <a:solidFill>
            <a:schemeClr val="bg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272778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714" kern="1200">
          <a:solidFill>
            <a:schemeClr val="tx1"/>
          </a:solidFill>
          <a:latin typeface="+mn-lt"/>
          <a:ea typeface="+mn-ea"/>
          <a:cs typeface="+mn-cs"/>
        </a:defRPr>
      </a:lvl6pPr>
      <a:lvl7pPr marL="1504193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714" kern="1200">
          <a:solidFill>
            <a:schemeClr val="tx1"/>
          </a:solidFill>
          <a:latin typeface="+mn-lt"/>
          <a:ea typeface="+mn-ea"/>
          <a:cs typeface="+mn-cs"/>
        </a:defRPr>
      </a:lvl7pPr>
      <a:lvl8pPr marL="1735607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714" kern="1200">
          <a:solidFill>
            <a:schemeClr val="tx1"/>
          </a:solidFill>
          <a:latin typeface="+mn-lt"/>
          <a:ea typeface="+mn-ea"/>
          <a:cs typeface="+mn-cs"/>
        </a:defRPr>
      </a:lvl8pPr>
      <a:lvl9pPr marL="1967021" indent="-115707" algn="l" defTabSz="462828" rtl="0" eaLnBrk="1" latinLnBrk="0" hangingPunct="1">
        <a:lnSpc>
          <a:spcPct val="120000"/>
        </a:lnSpc>
        <a:spcBef>
          <a:spcPts val="253"/>
        </a:spcBef>
        <a:buSzPct val="125000"/>
        <a:buFont typeface="Arial" panose="020B0604020202020204" pitchFamily="34" charset="0"/>
        <a:buChar char="•"/>
        <a:defRPr sz="71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1pPr>
      <a:lvl2pPr marL="231414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2pPr>
      <a:lvl3pPr marL="462828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3pPr>
      <a:lvl4pPr marL="694243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4pPr>
      <a:lvl5pPr marL="925657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5pPr>
      <a:lvl6pPr marL="1157071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6pPr>
      <a:lvl7pPr marL="1388486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7pPr>
      <a:lvl8pPr marL="1619900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8pPr>
      <a:lvl9pPr marL="1851314" algn="l" defTabSz="462828" rtl="0" eaLnBrk="1" latinLnBrk="0" hangingPunct="1">
        <a:defRPr sz="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015C9-8DB2-41AD-A015-5168BC175D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Баскетбол: между хоккеем и киберспортом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595807-48B6-49B0-9A3D-10B1488F8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292" y="2079510"/>
            <a:ext cx="4279024" cy="1231758"/>
          </a:xfrm>
        </p:spPr>
        <p:txBody>
          <a:bodyPr>
            <a:normAutofit/>
          </a:bodyPr>
          <a:lstStyle/>
          <a:p>
            <a:r>
              <a:rPr lang="ru-RU" sz="105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Вс. 01 июля 2018</a:t>
            </a:r>
          </a:p>
          <a:p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Битва за спонсора</a:t>
            </a:r>
          </a:p>
        </p:txBody>
      </p:sp>
    </p:spTree>
    <p:extLst>
      <p:ext uri="{BB962C8B-B14F-4D97-AF65-F5344CB8AC3E}">
        <p14:creationId xmlns:p14="http://schemas.microsoft.com/office/powerpoint/2010/main" val="119296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0733E4-31F4-498A-8B5D-1C13F877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1B09C-7289-4227-B171-52FEF137E6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821238" cy="85407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Аудитория Баскетбола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AC9A278-2FBC-4B07-A657-280C8091F6C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96960537"/>
              </p:ext>
            </p:extLst>
          </p:nvPr>
        </p:nvGraphicFramePr>
        <p:xfrm>
          <a:off x="0" y="685800"/>
          <a:ext cx="2773363" cy="2917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5DCEA23-F55C-41E6-ABA0-49BDDB8FC185}"/>
              </a:ext>
            </a:extLst>
          </p:cNvPr>
          <p:cNvSpPr/>
          <p:nvPr/>
        </p:nvSpPr>
        <p:spPr>
          <a:xfrm>
            <a:off x="1257300" y="1609216"/>
            <a:ext cx="906780" cy="297180"/>
          </a:xfrm>
          <a:prstGeom prst="roundRect">
            <a:avLst/>
          </a:prstGeom>
          <a:noFill/>
          <a:ln>
            <a:solidFill>
              <a:srgbClr val="B0F3E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24.2%</a:t>
            </a:r>
          </a:p>
        </p:txBody>
      </p:sp>
      <p:graphicFrame>
        <p:nvGraphicFramePr>
          <p:cNvPr id="10" name="Объект 6">
            <a:extLst>
              <a:ext uri="{FF2B5EF4-FFF2-40B4-BE49-F238E27FC236}">
                <a16:creationId xmlns:a16="http://schemas.microsoft.com/office/drawing/2014/main" id="{04D1F5D5-C70D-407F-AE46-EA39FE5DF0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542729"/>
              </p:ext>
            </p:extLst>
          </p:nvPr>
        </p:nvGraphicFramePr>
        <p:xfrm>
          <a:off x="3126642" y="685799"/>
          <a:ext cx="2774392" cy="2918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10F25B4-8850-4BD0-8E55-3ECB22F4A0C0}"/>
              </a:ext>
            </a:extLst>
          </p:cNvPr>
          <p:cNvSpPr/>
          <p:nvPr/>
        </p:nvSpPr>
        <p:spPr>
          <a:xfrm>
            <a:off x="4368045" y="1621472"/>
            <a:ext cx="906780" cy="297180"/>
          </a:xfrm>
          <a:prstGeom prst="roundRect">
            <a:avLst/>
          </a:prstGeom>
          <a:noFill/>
          <a:ln>
            <a:solidFill>
              <a:srgbClr val="B0F3E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24.3%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30EBC-5A1A-4BB9-9E05-41BA8E428FAB}"/>
              </a:ext>
            </a:extLst>
          </p:cNvPr>
          <p:cNvSpPr txBox="1"/>
          <p:nvPr/>
        </p:nvSpPr>
        <p:spPr>
          <a:xfrm>
            <a:off x="109728" y="3669792"/>
            <a:ext cx="5193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Источник: 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Sport </a:t>
            </a:r>
            <a:r>
              <a:rPr lang="en-US" sz="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Sensus</a:t>
            </a:r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, Исследование болельщиков России 2017 и 2018 гг. </a:t>
            </a:r>
          </a:p>
        </p:txBody>
      </p:sp>
    </p:spTree>
    <p:extLst>
      <p:ext uri="{BB962C8B-B14F-4D97-AF65-F5344CB8AC3E}">
        <p14:creationId xmlns:p14="http://schemas.microsoft.com/office/powerpoint/2010/main" val="253088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82750"/>
            <a:ext cx="4822825" cy="29686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3 составные части </a:t>
            </a:r>
          </a:p>
        </p:txBody>
      </p:sp>
    </p:spTree>
    <p:extLst>
      <p:ext uri="{BB962C8B-B14F-4D97-AF65-F5344CB8AC3E}">
        <p14:creationId xmlns:p14="http://schemas.microsoft.com/office/powerpoint/2010/main" val="336299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C96D3D-E2E7-4FDE-9DE0-4427C075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4"/>
          <a:stretch/>
        </p:blipFill>
        <p:spPr>
          <a:xfrm>
            <a:off x="1586" y="0"/>
            <a:ext cx="5932489" cy="39592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22275"/>
            <a:ext cx="4892040" cy="1017905"/>
          </a:xfrm>
          <a:solidFill>
            <a:schemeClr val="tx1">
              <a:alpha val="88000"/>
            </a:schemeClr>
          </a:solidFill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ЕСЛИ У НАС ЕСТЬ ШОУ,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У НАС ЕСТЬ АУДИТОРИЯ… </a:t>
            </a:r>
          </a:p>
        </p:txBody>
      </p:sp>
    </p:spTree>
    <p:extLst>
      <p:ext uri="{BB962C8B-B14F-4D97-AF65-F5344CB8AC3E}">
        <p14:creationId xmlns:p14="http://schemas.microsoft.com/office/powerpoint/2010/main" val="532765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A1C024-5E76-4E95-B175-EC7D7680C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7786"/>
          <a:stretch/>
        </p:blipFill>
        <p:spPr>
          <a:xfrm>
            <a:off x="-563880" y="0"/>
            <a:ext cx="6497955" cy="39592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50520" y="304875"/>
            <a:ext cx="4823460" cy="903605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… А если есть аудитория, то есть и контакты…</a:t>
            </a:r>
          </a:p>
        </p:txBody>
      </p:sp>
    </p:spTree>
    <p:extLst>
      <p:ext uri="{BB962C8B-B14F-4D97-AF65-F5344CB8AC3E}">
        <p14:creationId xmlns:p14="http://schemas.microsoft.com/office/powerpoint/2010/main" val="3928492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9A89E5-A7DC-414A-AAA8-F00B0E78E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" r="7835"/>
          <a:stretch/>
        </p:blipFill>
        <p:spPr>
          <a:xfrm>
            <a:off x="-556260" y="-1"/>
            <a:ext cx="6490336" cy="39592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20980" y="159392"/>
            <a:ext cx="5004118" cy="815968"/>
          </a:xfrm>
          <a:solidFill>
            <a:schemeClr val="tx1">
              <a:alpha val="88000"/>
            </a:schemeClr>
          </a:solidFill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… и не просто контакты, а эмоции</a:t>
            </a:r>
          </a:p>
        </p:txBody>
      </p:sp>
    </p:spTree>
    <p:extLst>
      <p:ext uri="{BB962C8B-B14F-4D97-AF65-F5344CB8AC3E}">
        <p14:creationId xmlns:p14="http://schemas.microsoft.com/office/powerpoint/2010/main" val="3000164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299660"/>
            <a:ext cx="4821238" cy="29686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ИТОГО: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90646-F329-4ADA-8684-8B41BE8467C1}"/>
              </a:ext>
            </a:extLst>
          </p:cNvPr>
          <p:cNvSpPr txBox="1"/>
          <p:nvPr/>
        </p:nvSpPr>
        <p:spPr>
          <a:xfrm>
            <a:off x="630520" y="796931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Аудитория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985D5-00D8-46F0-BE62-D6EA94242765}"/>
              </a:ext>
            </a:extLst>
          </p:cNvPr>
          <p:cNvSpPr txBox="1"/>
          <p:nvPr/>
        </p:nvSpPr>
        <p:spPr>
          <a:xfrm>
            <a:off x="652069" y="1213251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Контакты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A51F0-0147-4691-8421-2E374E0CA1A9}"/>
              </a:ext>
            </a:extLst>
          </p:cNvPr>
          <p:cNvSpPr txBox="1"/>
          <p:nvPr/>
        </p:nvSpPr>
        <p:spPr>
          <a:xfrm>
            <a:off x="652069" y="1598245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Эмоции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CD584-AF58-41B7-978D-B0A7EFDEB296}"/>
              </a:ext>
            </a:extLst>
          </p:cNvPr>
          <p:cNvSpPr txBox="1"/>
          <p:nvPr/>
        </p:nvSpPr>
        <p:spPr>
          <a:xfrm>
            <a:off x="228600" y="2343188"/>
            <a:ext cx="54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Из спортивного актива получаем рекламный продукт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A270C-A228-4754-8CF6-B11E8FEC64EE}"/>
              </a:ext>
            </a:extLst>
          </p:cNvPr>
          <p:cNvSpPr txBox="1"/>
          <p:nvPr/>
        </p:nvSpPr>
        <p:spPr>
          <a:xfrm flipH="1">
            <a:off x="531315" y="1010914"/>
            <a:ext cx="423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C9512-17D5-43ED-90B5-46F61758D781}"/>
              </a:ext>
            </a:extLst>
          </p:cNvPr>
          <p:cNvSpPr txBox="1"/>
          <p:nvPr/>
        </p:nvSpPr>
        <p:spPr>
          <a:xfrm flipH="1">
            <a:off x="530526" y="1412144"/>
            <a:ext cx="32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6E3C3-5EBC-44C2-9F13-88B71BC46357}"/>
              </a:ext>
            </a:extLst>
          </p:cNvPr>
          <p:cNvSpPr txBox="1"/>
          <p:nvPr/>
        </p:nvSpPr>
        <p:spPr>
          <a:xfrm>
            <a:off x="530526" y="1854583"/>
            <a:ext cx="423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2557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31181"/>
            <a:ext cx="4822825" cy="2968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Какова рыночная стоимость вашего спонсорского пакета?</a:t>
            </a:r>
          </a:p>
        </p:txBody>
      </p:sp>
    </p:spTree>
    <p:extLst>
      <p:ext uri="{BB962C8B-B14F-4D97-AF65-F5344CB8AC3E}">
        <p14:creationId xmlns:p14="http://schemas.microsoft.com/office/powerpoint/2010/main" val="227694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31181"/>
            <a:ext cx="4822825" cy="2968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Как посчитать? </a:t>
            </a:r>
          </a:p>
        </p:txBody>
      </p:sp>
    </p:spTree>
    <p:extLst>
      <p:ext uri="{BB962C8B-B14F-4D97-AF65-F5344CB8AC3E}">
        <p14:creationId xmlns:p14="http://schemas.microsoft.com/office/powerpoint/2010/main" val="2155876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760" y="1831181"/>
            <a:ext cx="4822825" cy="2968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Например, самостоятельно</a:t>
            </a:r>
          </a:p>
        </p:txBody>
      </p:sp>
    </p:spTree>
    <p:extLst>
      <p:ext uri="{BB962C8B-B14F-4D97-AF65-F5344CB8AC3E}">
        <p14:creationId xmlns:p14="http://schemas.microsoft.com/office/powerpoint/2010/main" val="4085149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BFCCA-0834-43EE-9917-D1DA6F7D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4BCA0-CDDB-407E-A4F7-448CBEA0A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986" y="101274"/>
            <a:ext cx="5578654" cy="33813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Оцениваемый набор инвентаря</a:t>
            </a:r>
          </a:p>
        </p:txBody>
      </p:sp>
      <p:sp>
        <p:nvSpPr>
          <p:cNvPr id="87" name="Объект 2">
            <a:extLst>
              <a:ext uri="{FF2B5EF4-FFF2-40B4-BE49-F238E27FC236}">
                <a16:creationId xmlns:a16="http://schemas.microsoft.com/office/drawing/2014/main" id="{142D6B69-5BF5-4062-AF76-4E26FCF9D8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7488" y="731759"/>
            <a:ext cx="5214938" cy="349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ru-RU" sz="20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основных корзин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79C0113-1C16-4657-968A-A582EAF48BF8}"/>
              </a:ext>
            </a:extLst>
          </p:cNvPr>
          <p:cNvCxnSpPr>
            <a:cxnSpLocks/>
          </p:cNvCxnSpPr>
          <p:nvPr/>
        </p:nvCxnSpPr>
        <p:spPr>
          <a:xfrm flipV="1">
            <a:off x="1332637" y="2185348"/>
            <a:ext cx="0" cy="525656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6D61626-2E64-4B2B-9836-F46A9FDAAC03}"/>
              </a:ext>
            </a:extLst>
          </p:cNvPr>
          <p:cNvCxnSpPr>
            <a:cxnSpLocks/>
          </p:cNvCxnSpPr>
          <p:nvPr/>
        </p:nvCxnSpPr>
        <p:spPr>
          <a:xfrm flipV="1">
            <a:off x="2277973" y="2185348"/>
            <a:ext cx="0" cy="525656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90E92A0-9379-4B11-AD95-170174EA2DF6}"/>
              </a:ext>
            </a:extLst>
          </p:cNvPr>
          <p:cNvSpPr txBox="1"/>
          <p:nvPr/>
        </p:nvSpPr>
        <p:spPr>
          <a:xfrm>
            <a:off x="277489" y="2185348"/>
            <a:ext cx="98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зрители на трибунах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027DCC6-2834-42B1-A6D1-875D24C6FDA9}"/>
              </a:ext>
            </a:extLst>
          </p:cNvPr>
          <p:cNvSpPr txBox="1"/>
          <p:nvPr/>
        </p:nvSpPr>
        <p:spPr>
          <a:xfrm>
            <a:off x="1383226" y="2185348"/>
            <a:ext cx="88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</a:t>
            </a:r>
            <a:r>
              <a:rPr lang="ru-RU" sz="1200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-зрители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6CEC9F1-1369-4F07-B826-587EE3D7A785}"/>
              </a:ext>
            </a:extLst>
          </p:cNvPr>
          <p:cNvCxnSpPr>
            <a:cxnSpLocks/>
          </p:cNvCxnSpPr>
          <p:nvPr/>
        </p:nvCxnSpPr>
        <p:spPr>
          <a:xfrm flipV="1">
            <a:off x="3395433" y="2185348"/>
            <a:ext cx="0" cy="525656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414A286-1BB4-460F-A3AB-4AA8332C6A42}"/>
              </a:ext>
            </a:extLst>
          </p:cNvPr>
          <p:cNvSpPr txBox="1"/>
          <p:nvPr/>
        </p:nvSpPr>
        <p:spPr>
          <a:xfrm>
            <a:off x="2317750" y="2193616"/>
            <a:ext cx="101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web-</a:t>
            </a:r>
            <a:r>
              <a:rPr lang="ru-RU" sz="1200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зрители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4D82657-0BA4-405B-B85B-550AC191789B}"/>
              </a:ext>
            </a:extLst>
          </p:cNvPr>
          <p:cNvCxnSpPr>
            <a:cxnSpLocks/>
          </p:cNvCxnSpPr>
          <p:nvPr/>
        </p:nvCxnSpPr>
        <p:spPr>
          <a:xfrm flipV="1">
            <a:off x="4168646" y="2185348"/>
            <a:ext cx="0" cy="525656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BE835CD-4789-4E94-9405-F67B9FDBCDB8}"/>
              </a:ext>
            </a:extLst>
          </p:cNvPr>
          <p:cNvSpPr txBox="1"/>
          <p:nvPr/>
        </p:nvSpPr>
        <p:spPr>
          <a:xfrm>
            <a:off x="3451564" y="2204236"/>
            <a:ext cx="646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</a:t>
            </a:r>
            <a:endParaRPr lang="ru-RU" sz="1200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BAAFAB-DC23-498A-8CB3-47B56E910E51}"/>
              </a:ext>
            </a:extLst>
          </p:cNvPr>
          <p:cNvSpPr txBox="1"/>
          <p:nvPr/>
        </p:nvSpPr>
        <p:spPr>
          <a:xfrm>
            <a:off x="4322216" y="2185348"/>
            <a:ext cx="827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промо </a:t>
            </a:r>
          </a:p>
        </p:txBody>
      </p:sp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8947578C-0715-4B5B-B5C6-899F6ED1CACB}"/>
              </a:ext>
            </a:extLst>
          </p:cNvPr>
          <p:cNvCxnSpPr>
            <a:cxnSpLocks/>
            <a:endCxn id="60" idx="0"/>
          </p:cNvCxnSpPr>
          <p:nvPr/>
        </p:nvCxnSpPr>
        <p:spPr>
          <a:xfrm rot="10800000" flipV="1">
            <a:off x="771372" y="1685526"/>
            <a:ext cx="611858" cy="518710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: изогнутый 68">
            <a:extLst>
              <a:ext uri="{FF2B5EF4-FFF2-40B4-BE49-F238E27FC236}">
                <a16:creationId xmlns:a16="http://schemas.microsoft.com/office/drawing/2014/main" id="{966E166E-0B86-41D0-A22A-B9A58C90829E}"/>
              </a:ext>
            </a:extLst>
          </p:cNvPr>
          <p:cNvCxnSpPr>
            <a:cxnSpLocks/>
            <a:endCxn id="60" idx="0"/>
          </p:cNvCxnSpPr>
          <p:nvPr/>
        </p:nvCxnSpPr>
        <p:spPr>
          <a:xfrm rot="5400000">
            <a:off x="597898" y="1876306"/>
            <a:ext cx="501404" cy="154456"/>
          </a:xfrm>
          <a:prstGeom prst="curvedConnector3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оединитель: изогнутый 73">
            <a:extLst>
              <a:ext uri="{FF2B5EF4-FFF2-40B4-BE49-F238E27FC236}">
                <a16:creationId xmlns:a16="http://schemas.microsoft.com/office/drawing/2014/main" id="{4B571E32-CCE5-4D69-8418-580E90B61518}"/>
              </a:ext>
            </a:extLst>
          </p:cNvPr>
          <p:cNvCxnSpPr>
            <a:cxnSpLocks/>
            <a:endCxn id="61" idx="0"/>
          </p:cNvCxnSpPr>
          <p:nvPr/>
        </p:nvCxnSpPr>
        <p:spPr>
          <a:xfrm rot="16200000" flipH="1">
            <a:off x="1321292" y="1747462"/>
            <a:ext cx="566379" cy="442506"/>
          </a:xfrm>
          <a:prstGeom prst="curvedConnector3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: изогнутый 83">
            <a:extLst>
              <a:ext uri="{FF2B5EF4-FFF2-40B4-BE49-F238E27FC236}">
                <a16:creationId xmlns:a16="http://schemas.microsoft.com/office/drawing/2014/main" id="{3203EB9F-6EE2-492D-8409-0C53C9CA6450}"/>
              </a:ext>
            </a:extLst>
          </p:cNvPr>
          <p:cNvCxnSpPr>
            <a:cxnSpLocks/>
            <a:endCxn id="68" idx="0"/>
          </p:cNvCxnSpPr>
          <p:nvPr/>
        </p:nvCxnSpPr>
        <p:spPr>
          <a:xfrm rot="16200000" flipH="1">
            <a:off x="4465642" y="1915077"/>
            <a:ext cx="503576" cy="36966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Соединитель: изогнутый 90">
            <a:extLst>
              <a:ext uri="{FF2B5EF4-FFF2-40B4-BE49-F238E27FC236}">
                <a16:creationId xmlns:a16="http://schemas.microsoft.com/office/drawing/2014/main" id="{12FF8A8B-B17D-45E9-9795-9608F9EE7FC8}"/>
              </a:ext>
            </a:extLst>
          </p:cNvPr>
          <p:cNvCxnSpPr>
            <a:cxnSpLocks/>
            <a:endCxn id="63" idx="0"/>
          </p:cNvCxnSpPr>
          <p:nvPr/>
        </p:nvCxnSpPr>
        <p:spPr>
          <a:xfrm rot="5400000">
            <a:off x="2816450" y="1679789"/>
            <a:ext cx="524402" cy="503252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: изогнутый 93">
            <a:extLst>
              <a:ext uri="{FF2B5EF4-FFF2-40B4-BE49-F238E27FC236}">
                <a16:creationId xmlns:a16="http://schemas.microsoft.com/office/drawing/2014/main" id="{2C91585E-E337-430E-BE04-0065FB93A015}"/>
              </a:ext>
            </a:extLst>
          </p:cNvPr>
          <p:cNvCxnSpPr>
            <a:cxnSpLocks/>
            <a:endCxn id="68" idx="0"/>
          </p:cNvCxnSpPr>
          <p:nvPr/>
        </p:nvCxnSpPr>
        <p:spPr>
          <a:xfrm>
            <a:off x="3329658" y="1660946"/>
            <a:ext cx="1406255" cy="524402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: изогнутый 102">
            <a:extLst>
              <a:ext uri="{FF2B5EF4-FFF2-40B4-BE49-F238E27FC236}">
                <a16:creationId xmlns:a16="http://schemas.microsoft.com/office/drawing/2014/main" id="{4ED4A956-4D72-4D68-AB30-3E2270C82F11}"/>
              </a:ext>
            </a:extLst>
          </p:cNvPr>
          <p:cNvCxnSpPr>
            <a:cxnSpLocks/>
            <a:endCxn id="61" idx="0"/>
          </p:cNvCxnSpPr>
          <p:nvPr/>
        </p:nvCxnSpPr>
        <p:spPr>
          <a:xfrm rot="5400000">
            <a:off x="1552680" y="1967947"/>
            <a:ext cx="557012" cy="10904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Соединитель: изогнутый 112">
            <a:extLst>
              <a:ext uri="{FF2B5EF4-FFF2-40B4-BE49-F238E27FC236}">
                <a16:creationId xmlns:a16="http://schemas.microsoft.com/office/drawing/2014/main" id="{6FAD4513-86E8-4477-A2CA-45E605886FFE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1837234" y="1703160"/>
            <a:ext cx="989791" cy="490456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Соединитель: изогнутый 117">
            <a:extLst>
              <a:ext uri="{FF2B5EF4-FFF2-40B4-BE49-F238E27FC236}">
                <a16:creationId xmlns:a16="http://schemas.microsoft.com/office/drawing/2014/main" id="{C3F0A0A3-CC44-4CF8-8C53-99534F2BB9D5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1383837" y="1693795"/>
            <a:ext cx="1443188" cy="499821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 25">
            <a:extLst>
              <a:ext uri="{FF2B5EF4-FFF2-40B4-BE49-F238E27FC236}">
                <a16:creationId xmlns:a16="http://schemas.microsoft.com/office/drawing/2014/main" id="{F02A1B45-1380-48FE-91E4-AD800D788BB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5282" y="3420012"/>
            <a:ext cx="161091" cy="157697"/>
          </a:xfrm>
          <a:custGeom>
            <a:avLst/>
            <a:gdLst>
              <a:gd name="T0" fmla="*/ 620 w 660"/>
              <a:gd name="T1" fmla="*/ 204 h 638"/>
              <a:gd name="T2" fmla="*/ 594 w 660"/>
              <a:gd name="T3" fmla="*/ 216 h 638"/>
              <a:gd name="T4" fmla="*/ 558 w 660"/>
              <a:gd name="T5" fmla="*/ 288 h 638"/>
              <a:gd name="T6" fmla="*/ 486 w 660"/>
              <a:gd name="T7" fmla="*/ 408 h 638"/>
              <a:gd name="T8" fmla="*/ 272 w 660"/>
              <a:gd name="T9" fmla="*/ 404 h 638"/>
              <a:gd name="T10" fmla="*/ 236 w 660"/>
              <a:gd name="T11" fmla="*/ 382 h 638"/>
              <a:gd name="T12" fmla="*/ 216 w 660"/>
              <a:gd name="T13" fmla="*/ 294 h 638"/>
              <a:gd name="T14" fmla="*/ 184 w 660"/>
              <a:gd name="T15" fmla="*/ 146 h 638"/>
              <a:gd name="T16" fmla="*/ 166 w 660"/>
              <a:gd name="T17" fmla="*/ 70 h 638"/>
              <a:gd name="T18" fmla="*/ 100 w 660"/>
              <a:gd name="T19" fmla="*/ 10 h 638"/>
              <a:gd name="T20" fmla="*/ 32 w 660"/>
              <a:gd name="T21" fmla="*/ 2 h 638"/>
              <a:gd name="T22" fmla="*/ 6 w 660"/>
              <a:gd name="T23" fmla="*/ 16 h 638"/>
              <a:gd name="T24" fmla="*/ 6 w 660"/>
              <a:gd name="T25" fmla="*/ 58 h 638"/>
              <a:gd name="T26" fmla="*/ 28 w 660"/>
              <a:gd name="T27" fmla="*/ 76 h 638"/>
              <a:gd name="T28" fmla="*/ 82 w 660"/>
              <a:gd name="T29" fmla="*/ 88 h 638"/>
              <a:gd name="T30" fmla="*/ 106 w 660"/>
              <a:gd name="T31" fmla="*/ 138 h 638"/>
              <a:gd name="T32" fmla="*/ 122 w 660"/>
              <a:gd name="T33" fmla="*/ 226 h 638"/>
              <a:gd name="T34" fmla="*/ 146 w 660"/>
              <a:gd name="T35" fmla="*/ 342 h 638"/>
              <a:gd name="T36" fmla="*/ 160 w 660"/>
              <a:gd name="T37" fmla="*/ 404 h 638"/>
              <a:gd name="T38" fmla="*/ 222 w 660"/>
              <a:gd name="T39" fmla="*/ 470 h 638"/>
              <a:gd name="T40" fmla="*/ 298 w 660"/>
              <a:gd name="T41" fmla="*/ 486 h 638"/>
              <a:gd name="T42" fmla="*/ 506 w 660"/>
              <a:gd name="T43" fmla="*/ 484 h 638"/>
              <a:gd name="T44" fmla="*/ 558 w 660"/>
              <a:gd name="T45" fmla="*/ 440 h 638"/>
              <a:gd name="T46" fmla="*/ 642 w 660"/>
              <a:gd name="T47" fmla="*/ 294 h 638"/>
              <a:gd name="T48" fmla="*/ 660 w 660"/>
              <a:gd name="T49" fmla="*/ 230 h 638"/>
              <a:gd name="T50" fmla="*/ 380 w 660"/>
              <a:gd name="T51" fmla="*/ 306 h 638"/>
              <a:gd name="T52" fmla="*/ 418 w 660"/>
              <a:gd name="T53" fmla="*/ 276 h 638"/>
              <a:gd name="T54" fmla="*/ 466 w 660"/>
              <a:gd name="T55" fmla="*/ 224 h 638"/>
              <a:gd name="T56" fmla="*/ 502 w 660"/>
              <a:gd name="T57" fmla="*/ 176 h 638"/>
              <a:gd name="T58" fmla="*/ 488 w 660"/>
              <a:gd name="T59" fmla="*/ 154 h 638"/>
              <a:gd name="T60" fmla="*/ 432 w 660"/>
              <a:gd name="T61" fmla="*/ 110 h 638"/>
              <a:gd name="T62" fmla="*/ 424 w 660"/>
              <a:gd name="T63" fmla="*/ 44 h 638"/>
              <a:gd name="T64" fmla="*/ 394 w 660"/>
              <a:gd name="T65" fmla="*/ 28 h 638"/>
              <a:gd name="T66" fmla="*/ 340 w 660"/>
              <a:gd name="T67" fmla="*/ 40 h 638"/>
              <a:gd name="T68" fmla="*/ 332 w 660"/>
              <a:gd name="T69" fmla="*/ 126 h 638"/>
              <a:gd name="T70" fmla="*/ 330 w 660"/>
              <a:gd name="T71" fmla="*/ 152 h 638"/>
              <a:gd name="T72" fmla="*/ 268 w 660"/>
              <a:gd name="T73" fmla="*/ 154 h 638"/>
              <a:gd name="T74" fmla="*/ 270 w 660"/>
              <a:gd name="T75" fmla="*/ 188 h 638"/>
              <a:gd name="T76" fmla="*/ 354 w 660"/>
              <a:gd name="T77" fmla="*/ 284 h 638"/>
              <a:gd name="T78" fmla="*/ 236 w 660"/>
              <a:gd name="T79" fmla="*/ 516 h 638"/>
              <a:gd name="T80" fmla="*/ 204 w 660"/>
              <a:gd name="T81" fmla="*/ 558 h 638"/>
              <a:gd name="T82" fmla="*/ 210 w 660"/>
              <a:gd name="T83" fmla="*/ 604 h 638"/>
              <a:gd name="T84" fmla="*/ 272 w 660"/>
              <a:gd name="T85" fmla="*/ 638 h 638"/>
              <a:gd name="T86" fmla="*/ 314 w 660"/>
              <a:gd name="T87" fmla="*/ 616 h 638"/>
              <a:gd name="T88" fmla="*/ 326 w 660"/>
              <a:gd name="T89" fmla="*/ 548 h 638"/>
              <a:gd name="T90" fmla="*/ 302 w 660"/>
              <a:gd name="T91" fmla="*/ 520 h 638"/>
              <a:gd name="T92" fmla="*/ 258 w 660"/>
              <a:gd name="T93" fmla="*/ 510 h 638"/>
              <a:gd name="T94" fmla="*/ 468 w 660"/>
              <a:gd name="T95" fmla="*/ 514 h 638"/>
              <a:gd name="T96" fmla="*/ 436 w 660"/>
              <a:gd name="T97" fmla="*/ 550 h 638"/>
              <a:gd name="T98" fmla="*/ 438 w 660"/>
              <a:gd name="T99" fmla="*/ 600 h 638"/>
              <a:gd name="T100" fmla="*/ 490 w 660"/>
              <a:gd name="T101" fmla="*/ 638 h 638"/>
              <a:gd name="T102" fmla="*/ 532 w 660"/>
              <a:gd name="T103" fmla="*/ 626 h 638"/>
              <a:gd name="T104" fmla="*/ 560 w 660"/>
              <a:gd name="T105" fmla="*/ 566 h 638"/>
              <a:gd name="T106" fmla="*/ 540 w 660"/>
              <a:gd name="T107" fmla="*/ 526 h 638"/>
              <a:gd name="T108" fmla="*/ 486 w 660"/>
              <a:gd name="T109" fmla="*/ 510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0" h="638">
                <a:moveTo>
                  <a:pt x="648" y="212"/>
                </a:moveTo>
                <a:lnTo>
                  <a:pt x="648" y="212"/>
                </a:lnTo>
                <a:lnTo>
                  <a:pt x="642" y="208"/>
                </a:lnTo>
                <a:lnTo>
                  <a:pt x="636" y="206"/>
                </a:lnTo>
                <a:lnTo>
                  <a:pt x="620" y="204"/>
                </a:lnTo>
                <a:lnTo>
                  <a:pt x="612" y="206"/>
                </a:lnTo>
                <a:lnTo>
                  <a:pt x="604" y="208"/>
                </a:lnTo>
                <a:lnTo>
                  <a:pt x="598" y="212"/>
                </a:lnTo>
                <a:lnTo>
                  <a:pt x="594" y="216"/>
                </a:lnTo>
                <a:lnTo>
                  <a:pt x="594" y="216"/>
                </a:lnTo>
                <a:lnTo>
                  <a:pt x="584" y="232"/>
                </a:lnTo>
                <a:lnTo>
                  <a:pt x="576" y="252"/>
                </a:lnTo>
                <a:lnTo>
                  <a:pt x="568" y="270"/>
                </a:lnTo>
                <a:lnTo>
                  <a:pt x="558" y="288"/>
                </a:lnTo>
                <a:lnTo>
                  <a:pt x="558" y="288"/>
                </a:lnTo>
                <a:lnTo>
                  <a:pt x="538" y="326"/>
                </a:lnTo>
                <a:lnTo>
                  <a:pt x="516" y="364"/>
                </a:lnTo>
                <a:lnTo>
                  <a:pt x="516" y="364"/>
                </a:lnTo>
                <a:lnTo>
                  <a:pt x="502" y="386"/>
                </a:lnTo>
                <a:lnTo>
                  <a:pt x="486" y="408"/>
                </a:lnTo>
                <a:lnTo>
                  <a:pt x="486" y="408"/>
                </a:lnTo>
                <a:lnTo>
                  <a:pt x="326" y="408"/>
                </a:lnTo>
                <a:lnTo>
                  <a:pt x="326" y="408"/>
                </a:lnTo>
                <a:lnTo>
                  <a:pt x="296" y="406"/>
                </a:lnTo>
                <a:lnTo>
                  <a:pt x="272" y="404"/>
                </a:lnTo>
                <a:lnTo>
                  <a:pt x="260" y="402"/>
                </a:lnTo>
                <a:lnTo>
                  <a:pt x="252" y="396"/>
                </a:lnTo>
                <a:lnTo>
                  <a:pt x="244" y="390"/>
                </a:lnTo>
                <a:lnTo>
                  <a:pt x="236" y="382"/>
                </a:lnTo>
                <a:lnTo>
                  <a:pt x="236" y="382"/>
                </a:lnTo>
                <a:lnTo>
                  <a:pt x="232" y="374"/>
                </a:lnTo>
                <a:lnTo>
                  <a:pt x="228" y="362"/>
                </a:lnTo>
                <a:lnTo>
                  <a:pt x="224" y="340"/>
                </a:lnTo>
                <a:lnTo>
                  <a:pt x="220" y="316"/>
                </a:lnTo>
                <a:lnTo>
                  <a:pt x="216" y="294"/>
                </a:lnTo>
                <a:lnTo>
                  <a:pt x="216" y="294"/>
                </a:lnTo>
                <a:lnTo>
                  <a:pt x="208" y="258"/>
                </a:lnTo>
                <a:lnTo>
                  <a:pt x="200" y="220"/>
                </a:lnTo>
                <a:lnTo>
                  <a:pt x="194" y="182"/>
                </a:lnTo>
                <a:lnTo>
                  <a:pt x="184" y="146"/>
                </a:lnTo>
                <a:lnTo>
                  <a:pt x="184" y="146"/>
                </a:lnTo>
                <a:lnTo>
                  <a:pt x="176" y="106"/>
                </a:lnTo>
                <a:lnTo>
                  <a:pt x="172" y="88"/>
                </a:lnTo>
                <a:lnTo>
                  <a:pt x="166" y="70"/>
                </a:lnTo>
                <a:lnTo>
                  <a:pt x="166" y="70"/>
                </a:lnTo>
                <a:lnTo>
                  <a:pt x="158" y="54"/>
                </a:lnTo>
                <a:lnTo>
                  <a:pt x="148" y="40"/>
                </a:lnTo>
                <a:lnTo>
                  <a:pt x="134" y="28"/>
                </a:lnTo>
                <a:lnTo>
                  <a:pt x="118" y="18"/>
                </a:lnTo>
                <a:lnTo>
                  <a:pt x="100" y="10"/>
                </a:lnTo>
                <a:lnTo>
                  <a:pt x="82" y="6"/>
                </a:lnTo>
                <a:lnTo>
                  <a:pt x="60" y="2"/>
                </a:lnTo>
                <a:lnTo>
                  <a:pt x="36" y="0"/>
                </a:lnTo>
                <a:lnTo>
                  <a:pt x="36" y="0"/>
                </a:lnTo>
                <a:lnTo>
                  <a:pt x="32" y="2"/>
                </a:lnTo>
                <a:lnTo>
                  <a:pt x="28" y="2"/>
                </a:lnTo>
                <a:lnTo>
                  <a:pt x="28" y="2"/>
                </a:lnTo>
                <a:lnTo>
                  <a:pt x="16" y="8"/>
                </a:lnTo>
                <a:lnTo>
                  <a:pt x="6" y="16"/>
                </a:lnTo>
                <a:lnTo>
                  <a:pt x="6" y="16"/>
                </a:lnTo>
                <a:lnTo>
                  <a:pt x="2" y="24"/>
                </a:lnTo>
                <a:lnTo>
                  <a:pt x="0" y="34"/>
                </a:lnTo>
                <a:lnTo>
                  <a:pt x="0" y="42"/>
                </a:lnTo>
                <a:lnTo>
                  <a:pt x="2" y="50"/>
                </a:lnTo>
                <a:lnTo>
                  <a:pt x="6" y="58"/>
                </a:lnTo>
                <a:lnTo>
                  <a:pt x="10" y="66"/>
                </a:lnTo>
                <a:lnTo>
                  <a:pt x="16" y="72"/>
                </a:lnTo>
                <a:lnTo>
                  <a:pt x="22" y="76"/>
                </a:lnTo>
                <a:lnTo>
                  <a:pt x="22" y="76"/>
                </a:lnTo>
                <a:lnTo>
                  <a:pt x="28" y="76"/>
                </a:lnTo>
                <a:lnTo>
                  <a:pt x="34" y="78"/>
                </a:lnTo>
                <a:lnTo>
                  <a:pt x="46" y="78"/>
                </a:lnTo>
                <a:lnTo>
                  <a:pt x="46" y="78"/>
                </a:lnTo>
                <a:lnTo>
                  <a:pt x="72" y="84"/>
                </a:lnTo>
                <a:lnTo>
                  <a:pt x="82" y="88"/>
                </a:lnTo>
                <a:lnTo>
                  <a:pt x="90" y="94"/>
                </a:lnTo>
                <a:lnTo>
                  <a:pt x="90" y="94"/>
                </a:lnTo>
                <a:lnTo>
                  <a:pt x="96" y="104"/>
                </a:lnTo>
                <a:lnTo>
                  <a:pt x="100" y="114"/>
                </a:lnTo>
                <a:lnTo>
                  <a:pt x="106" y="138"/>
                </a:lnTo>
                <a:lnTo>
                  <a:pt x="110" y="164"/>
                </a:lnTo>
                <a:lnTo>
                  <a:pt x="116" y="186"/>
                </a:lnTo>
                <a:lnTo>
                  <a:pt x="116" y="186"/>
                </a:lnTo>
                <a:lnTo>
                  <a:pt x="118" y="206"/>
                </a:lnTo>
                <a:lnTo>
                  <a:pt x="122" y="226"/>
                </a:lnTo>
                <a:lnTo>
                  <a:pt x="122" y="226"/>
                </a:lnTo>
                <a:lnTo>
                  <a:pt x="128" y="254"/>
                </a:lnTo>
                <a:lnTo>
                  <a:pt x="134" y="284"/>
                </a:lnTo>
                <a:lnTo>
                  <a:pt x="140" y="312"/>
                </a:lnTo>
                <a:lnTo>
                  <a:pt x="146" y="342"/>
                </a:lnTo>
                <a:lnTo>
                  <a:pt x="146" y="342"/>
                </a:lnTo>
                <a:lnTo>
                  <a:pt x="150" y="358"/>
                </a:lnTo>
                <a:lnTo>
                  <a:pt x="152" y="374"/>
                </a:lnTo>
                <a:lnTo>
                  <a:pt x="156" y="390"/>
                </a:lnTo>
                <a:lnTo>
                  <a:pt x="160" y="404"/>
                </a:lnTo>
                <a:lnTo>
                  <a:pt x="160" y="404"/>
                </a:lnTo>
                <a:lnTo>
                  <a:pt x="172" y="424"/>
                </a:lnTo>
                <a:lnTo>
                  <a:pt x="186" y="442"/>
                </a:lnTo>
                <a:lnTo>
                  <a:pt x="204" y="458"/>
                </a:lnTo>
                <a:lnTo>
                  <a:pt x="222" y="470"/>
                </a:lnTo>
                <a:lnTo>
                  <a:pt x="222" y="470"/>
                </a:lnTo>
                <a:lnTo>
                  <a:pt x="238" y="476"/>
                </a:lnTo>
                <a:lnTo>
                  <a:pt x="256" y="482"/>
                </a:lnTo>
                <a:lnTo>
                  <a:pt x="278" y="484"/>
                </a:lnTo>
                <a:lnTo>
                  <a:pt x="298" y="486"/>
                </a:lnTo>
                <a:lnTo>
                  <a:pt x="344" y="486"/>
                </a:lnTo>
                <a:lnTo>
                  <a:pt x="390" y="484"/>
                </a:lnTo>
                <a:lnTo>
                  <a:pt x="390" y="484"/>
                </a:lnTo>
                <a:lnTo>
                  <a:pt x="506" y="484"/>
                </a:lnTo>
                <a:lnTo>
                  <a:pt x="506" y="484"/>
                </a:lnTo>
                <a:lnTo>
                  <a:pt x="516" y="482"/>
                </a:lnTo>
                <a:lnTo>
                  <a:pt x="524" y="478"/>
                </a:lnTo>
                <a:lnTo>
                  <a:pt x="536" y="466"/>
                </a:lnTo>
                <a:lnTo>
                  <a:pt x="548" y="454"/>
                </a:lnTo>
                <a:lnTo>
                  <a:pt x="558" y="440"/>
                </a:lnTo>
                <a:lnTo>
                  <a:pt x="558" y="440"/>
                </a:lnTo>
                <a:lnTo>
                  <a:pt x="580" y="406"/>
                </a:lnTo>
                <a:lnTo>
                  <a:pt x="602" y="370"/>
                </a:lnTo>
                <a:lnTo>
                  <a:pt x="642" y="294"/>
                </a:lnTo>
                <a:lnTo>
                  <a:pt x="642" y="294"/>
                </a:lnTo>
                <a:lnTo>
                  <a:pt x="652" y="276"/>
                </a:lnTo>
                <a:lnTo>
                  <a:pt x="656" y="264"/>
                </a:lnTo>
                <a:lnTo>
                  <a:pt x="660" y="254"/>
                </a:lnTo>
                <a:lnTo>
                  <a:pt x="660" y="242"/>
                </a:lnTo>
                <a:lnTo>
                  <a:pt x="660" y="230"/>
                </a:lnTo>
                <a:lnTo>
                  <a:pt x="656" y="220"/>
                </a:lnTo>
                <a:lnTo>
                  <a:pt x="648" y="212"/>
                </a:lnTo>
                <a:lnTo>
                  <a:pt x="648" y="212"/>
                </a:lnTo>
                <a:close/>
                <a:moveTo>
                  <a:pt x="380" y="306"/>
                </a:moveTo>
                <a:lnTo>
                  <a:pt x="380" y="306"/>
                </a:lnTo>
                <a:lnTo>
                  <a:pt x="386" y="306"/>
                </a:lnTo>
                <a:lnTo>
                  <a:pt x="392" y="302"/>
                </a:lnTo>
                <a:lnTo>
                  <a:pt x="402" y="294"/>
                </a:lnTo>
                <a:lnTo>
                  <a:pt x="410" y="284"/>
                </a:lnTo>
                <a:lnTo>
                  <a:pt x="418" y="276"/>
                </a:lnTo>
                <a:lnTo>
                  <a:pt x="418" y="276"/>
                </a:lnTo>
                <a:lnTo>
                  <a:pt x="432" y="262"/>
                </a:lnTo>
                <a:lnTo>
                  <a:pt x="432" y="262"/>
                </a:lnTo>
                <a:lnTo>
                  <a:pt x="450" y="244"/>
                </a:lnTo>
                <a:lnTo>
                  <a:pt x="466" y="224"/>
                </a:lnTo>
                <a:lnTo>
                  <a:pt x="466" y="224"/>
                </a:lnTo>
                <a:lnTo>
                  <a:pt x="484" y="202"/>
                </a:lnTo>
                <a:lnTo>
                  <a:pt x="500" y="180"/>
                </a:lnTo>
                <a:lnTo>
                  <a:pt x="500" y="180"/>
                </a:lnTo>
                <a:lnTo>
                  <a:pt x="502" y="176"/>
                </a:lnTo>
                <a:lnTo>
                  <a:pt x="504" y="170"/>
                </a:lnTo>
                <a:lnTo>
                  <a:pt x="504" y="170"/>
                </a:lnTo>
                <a:lnTo>
                  <a:pt x="502" y="162"/>
                </a:lnTo>
                <a:lnTo>
                  <a:pt x="496" y="158"/>
                </a:lnTo>
                <a:lnTo>
                  <a:pt x="488" y="154"/>
                </a:lnTo>
                <a:lnTo>
                  <a:pt x="478" y="152"/>
                </a:lnTo>
                <a:lnTo>
                  <a:pt x="454" y="152"/>
                </a:lnTo>
                <a:lnTo>
                  <a:pt x="432" y="154"/>
                </a:lnTo>
                <a:lnTo>
                  <a:pt x="432" y="154"/>
                </a:lnTo>
                <a:lnTo>
                  <a:pt x="432" y="110"/>
                </a:lnTo>
                <a:lnTo>
                  <a:pt x="430" y="88"/>
                </a:lnTo>
                <a:lnTo>
                  <a:pt x="426" y="66"/>
                </a:lnTo>
                <a:lnTo>
                  <a:pt x="426" y="66"/>
                </a:lnTo>
                <a:lnTo>
                  <a:pt x="426" y="52"/>
                </a:lnTo>
                <a:lnTo>
                  <a:pt x="424" y="44"/>
                </a:lnTo>
                <a:lnTo>
                  <a:pt x="422" y="40"/>
                </a:lnTo>
                <a:lnTo>
                  <a:pt x="422" y="40"/>
                </a:lnTo>
                <a:lnTo>
                  <a:pt x="416" y="32"/>
                </a:lnTo>
                <a:lnTo>
                  <a:pt x="406" y="30"/>
                </a:lnTo>
                <a:lnTo>
                  <a:pt x="394" y="28"/>
                </a:lnTo>
                <a:lnTo>
                  <a:pt x="382" y="28"/>
                </a:lnTo>
                <a:lnTo>
                  <a:pt x="370" y="30"/>
                </a:lnTo>
                <a:lnTo>
                  <a:pt x="358" y="32"/>
                </a:lnTo>
                <a:lnTo>
                  <a:pt x="348" y="36"/>
                </a:lnTo>
                <a:lnTo>
                  <a:pt x="340" y="40"/>
                </a:lnTo>
                <a:lnTo>
                  <a:pt x="340" y="40"/>
                </a:lnTo>
                <a:lnTo>
                  <a:pt x="338" y="60"/>
                </a:lnTo>
                <a:lnTo>
                  <a:pt x="336" y="82"/>
                </a:lnTo>
                <a:lnTo>
                  <a:pt x="336" y="106"/>
                </a:lnTo>
                <a:lnTo>
                  <a:pt x="332" y="126"/>
                </a:lnTo>
                <a:lnTo>
                  <a:pt x="332" y="126"/>
                </a:lnTo>
                <a:lnTo>
                  <a:pt x="332" y="134"/>
                </a:lnTo>
                <a:lnTo>
                  <a:pt x="332" y="140"/>
                </a:lnTo>
                <a:lnTo>
                  <a:pt x="332" y="146"/>
                </a:lnTo>
                <a:lnTo>
                  <a:pt x="330" y="152"/>
                </a:lnTo>
                <a:lnTo>
                  <a:pt x="330" y="152"/>
                </a:lnTo>
                <a:lnTo>
                  <a:pt x="330" y="154"/>
                </a:lnTo>
                <a:lnTo>
                  <a:pt x="330" y="154"/>
                </a:lnTo>
                <a:lnTo>
                  <a:pt x="268" y="154"/>
                </a:lnTo>
                <a:lnTo>
                  <a:pt x="268" y="154"/>
                </a:lnTo>
                <a:lnTo>
                  <a:pt x="260" y="164"/>
                </a:lnTo>
                <a:lnTo>
                  <a:pt x="260" y="164"/>
                </a:lnTo>
                <a:lnTo>
                  <a:pt x="260" y="172"/>
                </a:lnTo>
                <a:lnTo>
                  <a:pt x="262" y="178"/>
                </a:lnTo>
                <a:lnTo>
                  <a:pt x="270" y="188"/>
                </a:lnTo>
                <a:lnTo>
                  <a:pt x="286" y="208"/>
                </a:lnTo>
                <a:lnTo>
                  <a:pt x="286" y="208"/>
                </a:lnTo>
                <a:lnTo>
                  <a:pt x="306" y="234"/>
                </a:lnTo>
                <a:lnTo>
                  <a:pt x="330" y="260"/>
                </a:lnTo>
                <a:lnTo>
                  <a:pt x="354" y="284"/>
                </a:lnTo>
                <a:lnTo>
                  <a:pt x="380" y="306"/>
                </a:lnTo>
                <a:lnTo>
                  <a:pt x="380" y="306"/>
                </a:lnTo>
                <a:close/>
                <a:moveTo>
                  <a:pt x="258" y="510"/>
                </a:moveTo>
                <a:lnTo>
                  <a:pt x="258" y="510"/>
                </a:lnTo>
                <a:lnTo>
                  <a:pt x="236" y="516"/>
                </a:lnTo>
                <a:lnTo>
                  <a:pt x="236" y="516"/>
                </a:lnTo>
                <a:lnTo>
                  <a:pt x="226" y="524"/>
                </a:lnTo>
                <a:lnTo>
                  <a:pt x="216" y="534"/>
                </a:lnTo>
                <a:lnTo>
                  <a:pt x="210" y="546"/>
                </a:lnTo>
                <a:lnTo>
                  <a:pt x="204" y="558"/>
                </a:lnTo>
                <a:lnTo>
                  <a:pt x="204" y="558"/>
                </a:lnTo>
                <a:lnTo>
                  <a:pt x="202" y="566"/>
                </a:lnTo>
                <a:lnTo>
                  <a:pt x="202" y="574"/>
                </a:lnTo>
                <a:lnTo>
                  <a:pt x="204" y="590"/>
                </a:lnTo>
                <a:lnTo>
                  <a:pt x="210" y="604"/>
                </a:lnTo>
                <a:lnTo>
                  <a:pt x="220" y="618"/>
                </a:lnTo>
                <a:lnTo>
                  <a:pt x="234" y="628"/>
                </a:lnTo>
                <a:lnTo>
                  <a:pt x="248" y="636"/>
                </a:lnTo>
                <a:lnTo>
                  <a:pt x="264" y="638"/>
                </a:lnTo>
                <a:lnTo>
                  <a:pt x="272" y="638"/>
                </a:lnTo>
                <a:lnTo>
                  <a:pt x="280" y="636"/>
                </a:lnTo>
                <a:lnTo>
                  <a:pt x="280" y="636"/>
                </a:lnTo>
                <a:lnTo>
                  <a:pt x="292" y="632"/>
                </a:lnTo>
                <a:lnTo>
                  <a:pt x="304" y="626"/>
                </a:lnTo>
                <a:lnTo>
                  <a:pt x="314" y="616"/>
                </a:lnTo>
                <a:lnTo>
                  <a:pt x="322" y="606"/>
                </a:lnTo>
                <a:lnTo>
                  <a:pt x="328" y="594"/>
                </a:lnTo>
                <a:lnTo>
                  <a:pt x="332" y="580"/>
                </a:lnTo>
                <a:lnTo>
                  <a:pt x="332" y="564"/>
                </a:lnTo>
                <a:lnTo>
                  <a:pt x="326" y="548"/>
                </a:lnTo>
                <a:lnTo>
                  <a:pt x="326" y="548"/>
                </a:lnTo>
                <a:lnTo>
                  <a:pt x="322" y="540"/>
                </a:lnTo>
                <a:lnTo>
                  <a:pt x="316" y="532"/>
                </a:lnTo>
                <a:lnTo>
                  <a:pt x="310" y="524"/>
                </a:lnTo>
                <a:lnTo>
                  <a:pt x="302" y="520"/>
                </a:lnTo>
                <a:lnTo>
                  <a:pt x="294" y="514"/>
                </a:lnTo>
                <a:lnTo>
                  <a:pt x="282" y="512"/>
                </a:lnTo>
                <a:lnTo>
                  <a:pt x="272" y="510"/>
                </a:lnTo>
                <a:lnTo>
                  <a:pt x="258" y="510"/>
                </a:lnTo>
                <a:lnTo>
                  <a:pt x="258" y="510"/>
                </a:lnTo>
                <a:close/>
                <a:moveTo>
                  <a:pt x="486" y="510"/>
                </a:moveTo>
                <a:lnTo>
                  <a:pt x="486" y="510"/>
                </a:lnTo>
                <a:lnTo>
                  <a:pt x="482" y="510"/>
                </a:lnTo>
                <a:lnTo>
                  <a:pt x="478" y="512"/>
                </a:lnTo>
                <a:lnTo>
                  <a:pt x="468" y="514"/>
                </a:lnTo>
                <a:lnTo>
                  <a:pt x="468" y="514"/>
                </a:lnTo>
                <a:lnTo>
                  <a:pt x="458" y="520"/>
                </a:lnTo>
                <a:lnTo>
                  <a:pt x="450" y="530"/>
                </a:lnTo>
                <a:lnTo>
                  <a:pt x="442" y="540"/>
                </a:lnTo>
                <a:lnTo>
                  <a:pt x="436" y="550"/>
                </a:lnTo>
                <a:lnTo>
                  <a:pt x="436" y="550"/>
                </a:lnTo>
                <a:lnTo>
                  <a:pt x="432" y="558"/>
                </a:lnTo>
                <a:lnTo>
                  <a:pt x="432" y="568"/>
                </a:lnTo>
                <a:lnTo>
                  <a:pt x="432" y="584"/>
                </a:lnTo>
                <a:lnTo>
                  <a:pt x="438" y="600"/>
                </a:lnTo>
                <a:lnTo>
                  <a:pt x="448" y="614"/>
                </a:lnTo>
                <a:lnTo>
                  <a:pt x="460" y="626"/>
                </a:lnTo>
                <a:lnTo>
                  <a:pt x="474" y="634"/>
                </a:lnTo>
                <a:lnTo>
                  <a:pt x="482" y="638"/>
                </a:lnTo>
                <a:lnTo>
                  <a:pt x="490" y="638"/>
                </a:lnTo>
                <a:lnTo>
                  <a:pt x="500" y="638"/>
                </a:lnTo>
                <a:lnTo>
                  <a:pt x="508" y="636"/>
                </a:lnTo>
                <a:lnTo>
                  <a:pt x="508" y="636"/>
                </a:lnTo>
                <a:lnTo>
                  <a:pt x="520" y="632"/>
                </a:lnTo>
                <a:lnTo>
                  <a:pt x="532" y="626"/>
                </a:lnTo>
                <a:lnTo>
                  <a:pt x="542" y="618"/>
                </a:lnTo>
                <a:lnTo>
                  <a:pt x="552" y="606"/>
                </a:lnTo>
                <a:lnTo>
                  <a:pt x="558" y="594"/>
                </a:lnTo>
                <a:lnTo>
                  <a:pt x="560" y="580"/>
                </a:lnTo>
                <a:lnTo>
                  <a:pt x="560" y="566"/>
                </a:lnTo>
                <a:lnTo>
                  <a:pt x="556" y="550"/>
                </a:lnTo>
                <a:lnTo>
                  <a:pt x="556" y="550"/>
                </a:lnTo>
                <a:lnTo>
                  <a:pt x="552" y="542"/>
                </a:lnTo>
                <a:lnTo>
                  <a:pt x="546" y="532"/>
                </a:lnTo>
                <a:lnTo>
                  <a:pt x="540" y="526"/>
                </a:lnTo>
                <a:lnTo>
                  <a:pt x="532" y="520"/>
                </a:lnTo>
                <a:lnTo>
                  <a:pt x="522" y="516"/>
                </a:lnTo>
                <a:lnTo>
                  <a:pt x="512" y="512"/>
                </a:lnTo>
                <a:lnTo>
                  <a:pt x="500" y="510"/>
                </a:lnTo>
                <a:lnTo>
                  <a:pt x="486" y="510"/>
                </a:lnTo>
                <a:lnTo>
                  <a:pt x="486" y="510"/>
                </a:lnTo>
                <a:close/>
              </a:path>
            </a:pathLst>
          </a:custGeom>
          <a:solidFill>
            <a:srgbClr val="33CC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44506" tIns="22253" rIns="44506" bIns="22253" numCol="1" anchor="t" anchorCtr="0" compatLnSpc="1">
            <a:prstTxWarp prst="textNoShape">
              <a:avLst/>
            </a:prstTxWarp>
          </a:bodyPr>
          <a:lstStyle/>
          <a:p>
            <a:endParaRPr lang="de-DE" sz="876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2" name="Freeform 25">
            <a:extLst>
              <a:ext uri="{FF2B5EF4-FFF2-40B4-BE49-F238E27FC236}">
                <a16:creationId xmlns:a16="http://schemas.microsoft.com/office/drawing/2014/main" id="{97EEE09F-43BA-42FF-9BEF-8974E5A0743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06815" y="3420011"/>
            <a:ext cx="161091" cy="157697"/>
          </a:xfrm>
          <a:custGeom>
            <a:avLst/>
            <a:gdLst>
              <a:gd name="T0" fmla="*/ 620 w 660"/>
              <a:gd name="T1" fmla="*/ 204 h 638"/>
              <a:gd name="T2" fmla="*/ 594 w 660"/>
              <a:gd name="T3" fmla="*/ 216 h 638"/>
              <a:gd name="T4" fmla="*/ 558 w 660"/>
              <a:gd name="T5" fmla="*/ 288 h 638"/>
              <a:gd name="T6" fmla="*/ 486 w 660"/>
              <a:gd name="T7" fmla="*/ 408 h 638"/>
              <a:gd name="T8" fmla="*/ 272 w 660"/>
              <a:gd name="T9" fmla="*/ 404 h 638"/>
              <a:gd name="T10" fmla="*/ 236 w 660"/>
              <a:gd name="T11" fmla="*/ 382 h 638"/>
              <a:gd name="T12" fmla="*/ 216 w 660"/>
              <a:gd name="T13" fmla="*/ 294 h 638"/>
              <a:gd name="T14" fmla="*/ 184 w 660"/>
              <a:gd name="T15" fmla="*/ 146 h 638"/>
              <a:gd name="T16" fmla="*/ 166 w 660"/>
              <a:gd name="T17" fmla="*/ 70 h 638"/>
              <a:gd name="T18" fmla="*/ 100 w 660"/>
              <a:gd name="T19" fmla="*/ 10 h 638"/>
              <a:gd name="T20" fmla="*/ 32 w 660"/>
              <a:gd name="T21" fmla="*/ 2 h 638"/>
              <a:gd name="T22" fmla="*/ 6 w 660"/>
              <a:gd name="T23" fmla="*/ 16 h 638"/>
              <a:gd name="T24" fmla="*/ 6 w 660"/>
              <a:gd name="T25" fmla="*/ 58 h 638"/>
              <a:gd name="T26" fmla="*/ 28 w 660"/>
              <a:gd name="T27" fmla="*/ 76 h 638"/>
              <a:gd name="T28" fmla="*/ 82 w 660"/>
              <a:gd name="T29" fmla="*/ 88 h 638"/>
              <a:gd name="T30" fmla="*/ 106 w 660"/>
              <a:gd name="T31" fmla="*/ 138 h 638"/>
              <a:gd name="T32" fmla="*/ 122 w 660"/>
              <a:gd name="T33" fmla="*/ 226 h 638"/>
              <a:gd name="T34" fmla="*/ 146 w 660"/>
              <a:gd name="T35" fmla="*/ 342 h 638"/>
              <a:gd name="T36" fmla="*/ 160 w 660"/>
              <a:gd name="T37" fmla="*/ 404 h 638"/>
              <a:gd name="T38" fmla="*/ 222 w 660"/>
              <a:gd name="T39" fmla="*/ 470 h 638"/>
              <a:gd name="T40" fmla="*/ 298 w 660"/>
              <a:gd name="T41" fmla="*/ 486 h 638"/>
              <a:gd name="T42" fmla="*/ 506 w 660"/>
              <a:gd name="T43" fmla="*/ 484 h 638"/>
              <a:gd name="T44" fmla="*/ 558 w 660"/>
              <a:gd name="T45" fmla="*/ 440 h 638"/>
              <a:gd name="T46" fmla="*/ 642 w 660"/>
              <a:gd name="T47" fmla="*/ 294 h 638"/>
              <a:gd name="T48" fmla="*/ 660 w 660"/>
              <a:gd name="T49" fmla="*/ 230 h 638"/>
              <a:gd name="T50" fmla="*/ 380 w 660"/>
              <a:gd name="T51" fmla="*/ 306 h 638"/>
              <a:gd name="T52" fmla="*/ 418 w 660"/>
              <a:gd name="T53" fmla="*/ 276 h 638"/>
              <a:gd name="T54" fmla="*/ 466 w 660"/>
              <a:gd name="T55" fmla="*/ 224 h 638"/>
              <a:gd name="T56" fmla="*/ 502 w 660"/>
              <a:gd name="T57" fmla="*/ 176 h 638"/>
              <a:gd name="T58" fmla="*/ 488 w 660"/>
              <a:gd name="T59" fmla="*/ 154 h 638"/>
              <a:gd name="T60" fmla="*/ 432 w 660"/>
              <a:gd name="T61" fmla="*/ 110 h 638"/>
              <a:gd name="T62" fmla="*/ 424 w 660"/>
              <a:gd name="T63" fmla="*/ 44 h 638"/>
              <a:gd name="T64" fmla="*/ 394 w 660"/>
              <a:gd name="T65" fmla="*/ 28 h 638"/>
              <a:gd name="T66" fmla="*/ 340 w 660"/>
              <a:gd name="T67" fmla="*/ 40 h 638"/>
              <a:gd name="T68" fmla="*/ 332 w 660"/>
              <a:gd name="T69" fmla="*/ 126 h 638"/>
              <a:gd name="T70" fmla="*/ 330 w 660"/>
              <a:gd name="T71" fmla="*/ 152 h 638"/>
              <a:gd name="T72" fmla="*/ 268 w 660"/>
              <a:gd name="T73" fmla="*/ 154 h 638"/>
              <a:gd name="T74" fmla="*/ 270 w 660"/>
              <a:gd name="T75" fmla="*/ 188 h 638"/>
              <a:gd name="T76" fmla="*/ 354 w 660"/>
              <a:gd name="T77" fmla="*/ 284 h 638"/>
              <a:gd name="T78" fmla="*/ 236 w 660"/>
              <a:gd name="T79" fmla="*/ 516 h 638"/>
              <a:gd name="T80" fmla="*/ 204 w 660"/>
              <a:gd name="T81" fmla="*/ 558 h 638"/>
              <a:gd name="T82" fmla="*/ 210 w 660"/>
              <a:gd name="T83" fmla="*/ 604 h 638"/>
              <a:gd name="T84" fmla="*/ 272 w 660"/>
              <a:gd name="T85" fmla="*/ 638 h 638"/>
              <a:gd name="T86" fmla="*/ 314 w 660"/>
              <a:gd name="T87" fmla="*/ 616 h 638"/>
              <a:gd name="T88" fmla="*/ 326 w 660"/>
              <a:gd name="T89" fmla="*/ 548 h 638"/>
              <a:gd name="T90" fmla="*/ 302 w 660"/>
              <a:gd name="T91" fmla="*/ 520 h 638"/>
              <a:gd name="T92" fmla="*/ 258 w 660"/>
              <a:gd name="T93" fmla="*/ 510 h 638"/>
              <a:gd name="T94" fmla="*/ 468 w 660"/>
              <a:gd name="T95" fmla="*/ 514 h 638"/>
              <a:gd name="T96" fmla="*/ 436 w 660"/>
              <a:gd name="T97" fmla="*/ 550 h 638"/>
              <a:gd name="T98" fmla="*/ 438 w 660"/>
              <a:gd name="T99" fmla="*/ 600 h 638"/>
              <a:gd name="T100" fmla="*/ 490 w 660"/>
              <a:gd name="T101" fmla="*/ 638 h 638"/>
              <a:gd name="T102" fmla="*/ 532 w 660"/>
              <a:gd name="T103" fmla="*/ 626 h 638"/>
              <a:gd name="T104" fmla="*/ 560 w 660"/>
              <a:gd name="T105" fmla="*/ 566 h 638"/>
              <a:gd name="T106" fmla="*/ 540 w 660"/>
              <a:gd name="T107" fmla="*/ 526 h 638"/>
              <a:gd name="T108" fmla="*/ 486 w 660"/>
              <a:gd name="T109" fmla="*/ 510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0" h="638">
                <a:moveTo>
                  <a:pt x="648" y="212"/>
                </a:moveTo>
                <a:lnTo>
                  <a:pt x="648" y="212"/>
                </a:lnTo>
                <a:lnTo>
                  <a:pt x="642" y="208"/>
                </a:lnTo>
                <a:lnTo>
                  <a:pt x="636" y="206"/>
                </a:lnTo>
                <a:lnTo>
                  <a:pt x="620" y="204"/>
                </a:lnTo>
                <a:lnTo>
                  <a:pt x="612" y="206"/>
                </a:lnTo>
                <a:lnTo>
                  <a:pt x="604" y="208"/>
                </a:lnTo>
                <a:lnTo>
                  <a:pt x="598" y="212"/>
                </a:lnTo>
                <a:lnTo>
                  <a:pt x="594" y="216"/>
                </a:lnTo>
                <a:lnTo>
                  <a:pt x="594" y="216"/>
                </a:lnTo>
                <a:lnTo>
                  <a:pt x="584" y="232"/>
                </a:lnTo>
                <a:lnTo>
                  <a:pt x="576" y="252"/>
                </a:lnTo>
                <a:lnTo>
                  <a:pt x="568" y="270"/>
                </a:lnTo>
                <a:lnTo>
                  <a:pt x="558" y="288"/>
                </a:lnTo>
                <a:lnTo>
                  <a:pt x="558" y="288"/>
                </a:lnTo>
                <a:lnTo>
                  <a:pt x="538" y="326"/>
                </a:lnTo>
                <a:lnTo>
                  <a:pt x="516" y="364"/>
                </a:lnTo>
                <a:lnTo>
                  <a:pt x="516" y="364"/>
                </a:lnTo>
                <a:lnTo>
                  <a:pt x="502" y="386"/>
                </a:lnTo>
                <a:lnTo>
                  <a:pt x="486" y="408"/>
                </a:lnTo>
                <a:lnTo>
                  <a:pt x="486" y="408"/>
                </a:lnTo>
                <a:lnTo>
                  <a:pt x="326" y="408"/>
                </a:lnTo>
                <a:lnTo>
                  <a:pt x="326" y="408"/>
                </a:lnTo>
                <a:lnTo>
                  <a:pt x="296" y="406"/>
                </a:lnTo>
                <a:lnTo>
                  <a:pt x="272" y="404"/>
                </a:lnTo>
                <a:lnTo>
                  <a:pt x="260" y="402"/>
                </a:lnTo>
                <a:lnTo>
                  <a:pt x="252" y="396"/>
                </a:lnTo>
                <a:lnTo>
                  <a:pt x="244" y="390"/>
                </a:lnTo>
                <a:lnTo>
                  <a:pt x="236" y="382"/>
                </a:lnTo>
                <a:lnTo>
                  <a:pt x="236" y="382"/>
                </a:lnTo>
                <a:lnTo>
                  <a:pt x="232" y="374"/>
                </a:lnTo>
                <a:lnTo>
                  <a:pt x="228" y="362"/>
                </a:lnTo>
                <a:lnTo>
                  <a:pt x="224" y="340"/>
                </a:lnTo>
                <a:lnTo>
                  <a:pt x="220" y="316"/>
                </a:lnTo>
                <a:lnTo>
                  <a:pt x="216" y="294"/>
                </a:lnTo>
                <a:lnTo>
                  <a:pt x="216" y="294"/>
                </a:lnTo>
                <a:lnTo>
                  <a:pt x="208" y="258"/>
                </a:lnTo>
                <a:lnTo>
                  <a:pt x="200" y="220"/>
                </a:lnTo>
                <a:lnTo>
                  <a:pt x="194" y="182"/>
                </a:lnTo>
                <a:lnTo>
                  <a:pt x="184" y="146"/>
                </a:lnTo>
                <a:lnTo>
                  <a:pt x="184" y="146"/>
                </a:lnTo>
                <a:lnTo>
                  <a:pt x="176" y="106"/>
                </a:lnTo>
                <a:lnTo>
                  <a:pt x="172" y="88"/>
                </a:lnTo>
                <a:lnTo>
                  <a:pt x="166" y="70"/>
                </a:lnTo>
                <a:lnTo>
                  <a:pt x="166" y="70"/>
                </a:lnTo>
                <a:lnTo>
                  <a:pt x="158" y="54"/>
                </a:lnTo>
                <a:lnTo>
                  <a:pt x="148" y="40"/>
                </a:lnTo>
                <a:lnTo>
                  <a:pt x="134" y="28"/>
                </a:lnTo>
                <a:lnTo>
                  <a:pt x="118" y="18"/>
                </a:lnTo>
                <a:lnTo>
                  <a:pt x="100" y="10"/>
                </a:lnTo>
                <a:lnTo>
                  <a:pt x="82" y="6"/>
                </a:lnTo>
                <a:lnTo>
                  <a:pt x="60" y="2"/>
                </a:lnTo>
                <a:lnTo>
                  <a:pt x="36" y="0"/>
                </a:lnTo>
                <a:lnTo>
                  <a:pt x="36" y="0"/>
                </a:lnTo>
                <a:lnTo>
                  <a:pt x="32" y="2"/>
                </a:lnTo>
                <a:lnTo>
                  <a:pt x="28" y="2"/>
                </a:lnTo>
                <a:lnTo>
                  <a:pt x="28" y="2"/>
                </a:lnTo>
                <a:lnTo>
                  <a:pt x="16" y="8"/>
                </a:lnTo>
                <a:lnTo>
                  <a:pt x="6" y="16"/>
                </a:lnTo>
                <a:lnTo>
                  <a:pt x="6" y="16"/>
                </a:lnTo>
                <a:lnTo>
                  <a:pt x="2" y="24"/>
                </a:lnTo>
                <a:lnTo>
                  <a:pt x="0" y="34"/>
                </a:lnTo>
                <a:lnTo>
                  <a:pt x="0" y="42"/>
                </a:lnTo>
                <a:lnTo>
                  <a:pt x="2" y="50"/>
                </a:lnTo>
                <a:lnTo>
                  <a:pt x="6" y="58"/>
                </a:lnTo>
                <a:lnTo>
                  <a:pt x="10" y="66"/>
                </a:lnTo>
                <a:lnTo>
                  <a:pt x="16" y="72"/>
                </a:lnTo>
                <a:lnTo>
                  <a:pt x="22" y="76"/>
                </a:lnTo>
                <a:lnTo>
                  <a:pt x="22" y="76"/>
                </a:lnTo>
                <a:lnTo>
                  <a:pt x="28" y="76"/>
                </a:lnTo>
                <a:lnTo>
                  <a:pt x="34" y="78"/>
                </a:lnTo>
                <a:lnTo>
                  <a:pt x="46" y="78"/>
                </a:lnTo>
                <a:lnTo>
                  <a:pt x="46" y="78"/>
                </a:lnTo>
                <a:lnTo>
                  <a:pt x="72" y="84"/>
                </a:lnTo>
                <a:lnTo>
                  <a:pt x="82" y="88"/>
                </a:lnTo>
                <a:lnTo>
                  <a:pt x="90" y="94"/>
                </a:lnTo>
                <a:lnTo>
                  <a:pt x="90" y="94"/>
                </a:lnTo>
                <a:lnTo>
                  <a:pt x="96" y="104"/>
                </a:lnTo>
                <a:lnTo>
                  <a:pt x="100" y="114"/>
                </a:lnTo>
                <a:lnTo>
                  <a:pt x="106" y="138"/>
                </a:lnTo>
                <a:lnTo>
                  <a:pt x="110" y="164"/>
                </a:lnTo>
                <a:lnTo>
                  <a:pt x="116" y="186"/>
                </a:lnTo>
                <a:lnTo>
                  <a:pt x="116" y="186"/>
                </a:lnTo>
                <a:lnTo>
                  <a:pt x="118" y="206"/>
                </a:lnTo>
                <a:lnTo>
                  <a:pt x="122" y="226"/>
                </a:lnTo>
                <a:lnTo>
                  <a:pt x="122" y="226"/>
                </a:lnTo>
                <a:lnTo>
                  <a:pt x="128" y="254"/>
                </a:lnTo>
                <a:lnTo>
                  <a:pt x="134" y="284"/>
                </a:lnTo>
                <a:lnTo>
                  <a:pt x="140" y="312"/>
                </a:lnTo>
                <a:lnTo>
                  <a:pt x="146" y="342"/>
                </a:lnTo>
                <a:lnTo>
                  <a:pt x="146" y="342"/>
                </a:lnTo>
                <a:lnTo>
                  <a:pt x="150" y="358"/>
                </a:lnTo>
                <a:lnTo>
                  <a:pt x="152" y="374"/>
                </a:lnTo>
                <a:lnTo>
                  <a:pt x="156" y="390"/>
                </a:lnTo>
                <a:lnTo>
                  <a:pt x="160" y="404"/>
                </a:lnTo>
                <a:lnTo>
                  <a:pt x="160" y="404"/>
                </a:lnTo>
                <a:lnTo>
                  <a:pt x="172" y="424"/>
                </a:lnTo>
                <a:lnTo>
                  <a:pt x="186" y="442"/>
                </a:lnTo>
                <a:lnTo>
                  <a:pt x="204" y="458"/>
                </a:lnTo>
                <a:lnTo>
                  <a:pt x="222" y="470"/>
                </a:lnTo>
                <a:lnTo>
                  <a:pt x="222" y="470"/>
                </a:lnTo>
                <a:lnTo>
                  <a:pt x="238" y="476"/>
                </a:lnTo>
                <a:lnTo>
                  <a:pt x="256" y="482"/>
                </a:lnTo>
                <a:lnTo>
                  <a:pt x="278" y="484"/>
                </a:lnTo>
                <a:lnTo>
                  <a:pt x="298" y="486"/>
                </a:lnTo>
                <a:lnTo>
                  <a:pt x="344" y="486"/>
                </a:lnTo>
                <a:lnTo>
                  <a:pt x="390" y="484"/>
                </a:lnTo>
                <a:lnTo>
                  <a:pt x="390" y="484"/>
                </a:lnTo>
                <a:lnTo>
                  <a:pt x="506" y="484"/>
                </a:lnTo>
                <a:lnTo>
                  <a:pt x="506" y="484"/>
                </a:lnTo>
                <a:lnTo>
                  <a:pt x="516" y="482"/>
                </a:lnTo>
                <a:lnTo>
                  <a:pt x="524" y="478"/>
                </a:lnTo>
                <a:lnTo>
                  <a:pt x="536" y="466"/>
                </a:lnTo>
                <a:lnTo>
                  <a:pt x="548" y="454"/>
                </a:lnTo>
                <a:lnTo>
                  <a:pt x="558" y="440"/>
                </a:lnTo>
                <a:lnTo>
                  <a:pt x="558" y="440"/>
                </a:lnTo>
                <a:lnTo>
                  <a:pt x="580" y="406"/>
                </a:lnTo>
                <a:lnTo>
                  <a:pt x="602" y="370"/>
                </a:lnTo>
                <a:lnTo>
                  <a:pt x="642" y="294"/>
                </a:lnTo>
                <a:lnTo>
                  <a:pt x="642" y="294"/>
                </a:lnTo>
                <a:lnTo>
                  <a:pt x="652" y="276"/>
                </a:lnTo>
                <a:lnTo>
                  <a:pt x="656" y="264"/>
                </a:lnTo>
                <a:lnTo>
                  <a:pt x="660" y="254"/>
                </a:lnTo>
                <a:lnTo>
                  <a:pt x="660" y="242"/>
                </a:lnTo>
                <a:lnTo>
                  <a:pt x="660" y="230"/>
                </a:lnTo>
                <a:lnTo>
                  <a:pt x="656" y="220"/>
                </a:lnTo>
                <a:lnTo>
                  <a:pt x="648" y="212"/>
                </a:lnTo>
                <a:lnTo>
                  <a:pt x="648" y="212"/>
                </a:lnTo>
                <a:close/>
                <a:moveTo>
                  <a:pt x="380" y="306"/>
                </a:moveTo>
                <a:lnTo>
                  <a:pt x="380" y="306"/>
                </a:lnTo>
                <a:lnTo>
                  <a:pt x="386" y="306"/>
                </a:lnTo>
                <a:lnTo>
                  <a:pt x="392" y="302"/>
                </a:lnTo>
                <a:lnTo>
                  <a:pt x="402" y="294"/>
                </a:lnTo>
                <a:lnTo>
                  <a:pt x="410" y="284"/>
                </a:lnTo>
                <a:lnTo>
                  <a:pt x="418" y="276"/>
                </a:lnTo>
                <a:lnTo>
                  <a:pt x="418" y="276"/>
                </a:lnTo>
                <a:lnTo>
                  <a:pt x="432" y="262"/>
                </a:lnTo>
                <a:lnTo>
                  <a:pt x="432" y="262"/>
                </a:lnTo>
                <a:lnTo>
                  <a:pt x="450" y="244"/>
                </a:lnTo>
                <a:lnTo>
                  <a:pt x="466" y="224"/>
                </a:lnTo>
                <a:lnTo>
                  <a:pt x="466" y="224"/>
                </a:lnTo>
                <a:lnTo>
                  <a:pt x="484" y="202"/>
                </a:lnTo>
                <a:lnTo>
                  <a:pt x="500" y="180"/>
                </a:lnTo>
                <a:lnTo>
                  <a:pt x="500" y="180"/>
                </a:lnTo>
                <a:lnTo>
                  <a:pt x="502" y="176"/>
                </a:lnTo>
                <a:lnTo>
                  <a:pt x="504" y="170"/>
                </a:lnTo>
                <a:lnTo>
                  <a:pt x="504" y="170"/>
                </a:lnTo>
                <a:lnTo>
                  <a:pt x="502" y="162"/>
                </a:lnTo>
                <a:lnTo>
                  <a:pt x="496" y="158"/>
                </a:lnTo>
                <a:lnTo>
                  <a:pt x="488" y="154"/>
                </a:lnTo>
                <a:lnTo>
                  <a:pt x="478" y="152"/>
                </a:lnTo>
                <a:lnTo>
                  <a:pt x="454" y="152"/>
                </a:lnTo>
                <a:lnTo>
                  <a:pt x="432" y="154"/>
                </a:lnTo>
                <a:lnTo>
                  <a:pt x="432" y="154"/>
                </a:lnTo>
                <a:lnTo>
                  <a:pt x="432" y="110"/>
                </a:lnTo>
                <a:lnTo>
                  <a:pt x="430" y="88"/>
                </a:lnTo>
                <a:lnTo>
                  <a:pt x="426" y="66"/>
                </a:lnTo>
                <a:lnTo>
                  <a:pt x="426" y="66"/>
                </a:lnTo>
                <a:lnTo>
                  <a:pt x="426" y="52"/>
                </a:lnTo>
                <a:lnTo>
                  <a:pt x="424" y="44"/>
                </a:lnTo>
                <a:lnTo>
                  <a:pt x="422" y="40"/>
                </a:lnTo>
                <a:lnTo>
                  <a:pt x="422" y="40"/>
                </a:lnTo>
                <a:lnTo>
                  <a:pt x="416" y="32"/>
                </a:lnTo>
                <a:lnTo>
                  <a:pt x="406" y="30"/>
                </a:lnTo>
                <a:lnTo>
                  <a:pt x="394" y="28"/>
                </a:lnTo>
                <a:lnTo>
                  <a:pt x="382" y="28"/>
                </a:lnTo>
                <a:lnTo>
                  <a:pt x="370" y="30"/>
                </a:lnTo>
                <a:lnTo>
                  <a:pt x="358" y="32"/>
                </a:lnTo>
                <a:lnTo>
                  <a:pt x="348" y="36"/>
                </a:lnTo>
                <a:lnTo>
                  <a:pt x="340" y="40"/>
                </a:lnTo>
                <a:lnTo>
                  <a:pt x="340" y="40"/>
                </a:lnTo>
                <a:lnTo>
                  <a:pt x="338" y="60"/>
                </a:lnTo>
                <a:lnTo>
                  <a:pt x="336" y="82"/>
                </a:lnTo>
                <a:lnTo>
                  <a:pt x="336" y="106"/>
                </a:lnTo>
                <a:lnTo>
                  <a:pt x="332" y="126"/>
                </a:lnTo>
                <a:lnTo>
                  <a:pt x="332" y="126"/>
                </a:lnTo>
                <a:lnTo>
                  <a:pt x="332" y="134"/>
                </a:lnTo>
                <a:lnTo>
                  <a:pt x="332" y="140"/>
                </a:lnTo>
                <a:lnTo>
                  <a:pt x="332" y="146"/>
                </a:lnTo>
                <a:lnTo>
                  <a:pt x="330" y="152"/>
                </a:lnTo>
                <a:lnTo>
                  <a:pt x="330" y="152"/>
                </a:lnTo>
                <a:lnTo>
                  <a:pt x="330" y="154"/>
                </a:lnTo>
                <a:lnTo>
                  <a:pt x="330" y="154"/>
                </a:lnTo>
                <a:lnTo>
                  <a:pt x="268" y="154"/>
                </a:lnTo>
                <a:lnTo>
                  <a:pt x="268" y="154"/>
                </a:lnTo>
                <a:lnTo>
                  <a:pt x="260" y="164"/>
                </a:lnTo>
                <a:lnTo>
                  <a:pt x="260" y="164"/>
                </a:lnTo>
                <a:lnTo>
                  <a:pt x="260" y="172"/>
                </a:lnTo>
                <a:lnTo>
                  <a:pt x="262" y="178"/>
                </a:lnTo>
                <a:lnTo>
                  <a:pt x="270" y="188"/>
                </a:lnTo>
                <a:lnTo>
                  <a:pt x="286" y="208"/>
                </a:lnTo>
                <a:lnTo>
                  <a:pt x="286" y="208"/>
                </a:lnTo>
                <a:lnTo>
                  <a:pt x="306" y="234"/>
                </a:lnTo>
                <a:lnTo>
                  <a:pt x="330" y="260"/>
                </a:lnTo>
                <a:lnTo>
                  <a:pt x="354" y="284"/>
                </a:lnTo>
                <a:lnTo>
                  <a:pt x="380" y="306"/>
                </a:lnTo>
                <a:lnTo>
                  <a:pt x="380" y="306"/>
                </a:lnTo>
                <a:close/>
                <a:moveTo>
                  <a:pt x="258" y="510"/>
                </a:moveTo>
                <a:lnTo>
                  <a:pt x="258" y="510"/>
                </a:lnTo>
                <a:lnTo>
                  <a:pt x="236" y="516"/>
                </a:lnTo>
                <a:lnTo>
                  <a:pt x="236" y="516"/>
                </a:lnTo>
                <a:lnTo>
                  <a:pt x="226" y="524"/>
                </a:lnTo>
                <a:lnTo>
                  <a:pt x="216" y="534"/>
                </a:lnTo>
                <a:lnTo>
                  <a:pt x="210" y="546"/>
                </a:lnTo>
                <a:lnTo>
                  <a:pt x="204" y="558"/>
                </a:lnTo>
                <a:lnTo>
                  <a:pt x="204" y="558"/>
                </a:lnTo>
                <a:lnTo>
                  <a:pt x="202" y="566"/>
                </a:lnTo>
                <a:lnTo>
                  <a:pt x="202" y="574"/>
                </a:lnTo>
                <a:lnTo>
                  <a:pt x="204" y="590"/>
                </a:lnTo>
                <a:lnTo>
                  <a:pt x="210" y="604"/>
                </a:lnTo>
                <a:lnTo>
                  <a:pt x="220" y="618"/>
                </a:lnTo>
                <a:lnTo>
                  <a:pt x="234" y="628"/>
                </a:lnTo>
                <a:lnTo>
                  <a:pt x="248" y="636"/>
                </a:lnTo>
                <a:lnTo>
                  <a:pt x="264" y="638"/>
                </a:lnTo>
                <a:lnTo>
                  <a:pt x="272" y="638"/>
                </a:lnTo>
                <a:lnTo>
                  <a:pt x="280" y="636"/>
                </a:lnTo>
                <a:lnTo>
                  <a:pt x="280" y="636"/>
                </a:lnTo>
                <a:lnTo>
                  <a:pt x="292" y="632"/>
                </a:lnTo>
                <a:lnTo>
                  <a:pt x="304" y="626"/>
                </a:lnTo>
                <a:lnTo>
                  <a:pt x="314" y="616"/>
                </a:lnTo>
                <a:lnTo>
                  <a:pt x="322" y="606"/>
                </a:lnTo>
                <a:lnTo>
                  <a:pt x="328" y="594"/>
                </a:lnTo>
                <a:lnTo>
                  <a:pt x="332" y="580"/>
                </a:lnTo>
                <a:lnTo>
                  <a:pt x="332" y="564"/>
                </a:lnTo>
                <a:lnTo>
                  <a:pt x="326" y="548"/>
                </a:lnTo>
                <a:lnTo>
                  <a:pt x="326" y="548"/>
                </a:lnTo>
                <a:lnTo>
                  <a:pt x="322" y="540"/>
                </a:lnTo>
                <a:lnTo>
                  <a:pt x="316" y="532"/>
                </a:lnTo>
                <a:lnTo>
                  <a:pt x="310" y="524"/>
                </a:lnTo>
                <a:lnTo>
                  <a:pt x="302" y="520"/>
                </a:lnTo>
                <a:lnTo>
                  <a:pt x="294" y="514"/>
                </a:lnTo>
                <a:lnTo>
                  <a:pt x="282" y="512"/>
                </a:lnTo>
                <a:lnTo>
                  <a:pt x="272" y="510"/>
                </a:lnTo>
                <a:lnTo>
                  <a:pt x="258" y="510"/>
                </a:lnTo>
                <a:lnTo>
                  <a:pt x="258" y="510"/>
                </a:lnTo>
                <a:close/>
                <a:moveTo>
                  <a:pt x="486" y="510"/>
                </a:moveTo>
                <a:lnTo>
                  <a:pt x="486" y="510"/>
                </a:lnTo>
                <a:lnTo>
                  <a:pt x="482" y="510"/>
                </a:lnTo>
                <a:lnTo>
                  <a:pt x="478" y="512"/>
                </a:lnTo>
                <a:lnTo>
                  <a:pt x="468" y="514"/>
                </a:lnTo>
                <a:lnTo>
                  <a:pt x="468" y="514"/>
                </a:lnTo>
                <a:lnTo>
                  <a:pt x="458" y="520"/>
                </a:lnTo>
                <a:lnTo>
                  <a:pt x="450" y="530"/>
                </a:lnTo>
                <a:lnTo>
                  <a:pt x="442" y="540"/>
                </a:lnTo>
                <a:lnTo>
                  <a:pt x="436" y="550"/>
                </a:lnTo>
                <a:lnTo>
                  <a:pt x="436" y="550"/>
                </a:lnTo>
                <a:lnTo>
                  <a:pt x="432" y="558"/>
                </a:lnTo>
                <a:lnTo>
                  <a:pt x="432" y="568"/>
                </a:lnTo>
                <a:lnTo>
                  <a:pt x="432" y="584"/>
                </a:lnTo>
                <a:lnTo>
                  <a:pt x="438" y="600"/>
                </a:lnTo>
                <a:lnTo>
                  <a:pt x="448" y="614"/>
                </a:lnTo>
                <a:lnTo>
                  <a:pt x="460" y="626"/>
                </a:lnTo>
                <a:lnTo>
                  <a:pt x="474" y="634"/>
                </a:lnTo>
                <a:lnTo>
                  <a:pt x="482" y="638"/>
                </a:lnTo>
                <a:lnTo>
                  <a:pt x="490" y="638"/>
                </a:lnTo>
                <a:lnTo>
                  <a:pt x="500" y="638"/>
                </a:lnTo>
                <a:lnTo>
                  <a:pt x="508" y="636"/>
                </a:lnTo>
                <a:lnTo>
                  <a:pt x="508" y="636"/>
                </a:lnTo>
                <a:lnTo>
                  <a:pt x="520" y="632"/>
                </a:lnTo>
                <a:lnTo>
                  <a:pt x="532" y="626"/>
                </a:lnTo>
                <a:lnTo>
                  <a:pt x="542" y="618"/>
                </a:lnTo>
                <a:lnTo>
                  <a:pt x="552" y="606"/>
                </a:lnTo>
                <a:lnTo>
                  <a:pt x="558" y="594"/>
                </a:lnTo>
                <a:lnTo>
                  <a:pt x="560" y="580"/>
                </a:lnTo>
                <a:lnTo>
                  <a:pt x="560" y="566"/>
                </a:lnTo>
                <a:lnTo>
                  <a:pt x="556" y="550"/>
                </a:lnTo>
                <a:lnTo>
                  <a:pt x="556" y="550"/>
                </a:lnTo>
                <a:lnTo>
                  <a:pt x="552" y="542"/>
                </a:lnTo>
                <a:lnTo>
                  <a:pt x="546" y="532"/>
                </a:lnTo>
                <a:lnTo>
                  <a:pt x="540" y="526"/>
                </a:lnTo>
                <a:lnTo>
                  <a:pt x="532" y="520"/>
                </a:lnTo>
                <a:lnTo>
                  <a:pt x="522" y="516"/>
                </a:lnTo>
                <a:lnTo>
                  <a:pt x="512" y="512"/>
                </a:lnTo>
                <a:lnTo>
                  <a:pt x="500" y="510"/>
                </a:lnTo>
                <a:lnTo>
                  <a:pt x="486" y="510"/>
                </a:lnTo>
                <a:lnTo>
                  <a:pt x="486" y="510"/>
                </a:lnTo>
                <a:close/>
              </a:path>
            </a:pathLst>
          </a:custGeom>
          <a:solidFill>
            <a:srgbClr val="33CC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44506" tIns="22253" rIns="44506" bIns="22253" numCol="1" anchor="t" anchorCtr="0" compatLnSpc="1">
            <a:prstTxWarp prst="textNoShape">
              <a:avLst/>
            </a:prstTxWarp>
          </a:bodyPr>
          <a:lstStyle/>
          <a:p>
            <a:endParaRPr lang="de-DE" sz="876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3" name="Freeform 25">
            <a:extLst>
              <a:ext uri="{FF2B5EF4-FFF2-40B4-BE49-F238E27FC236}">
                <a16:creationId xmlns:a16="http://schemas.microsoft.com/office/drawing/2014/main" id="{0D744A84-B63D-453E-9147-8047647DF60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575258" y="3342107"/>
            <a:ext cx="161091" cy="157697"/>
          </a:xfrm>
          <a:custGeom>
            <a:avLst/>
            <a:gdLst>
              <a:gd name="T0" fmla="*/ 620 w 660"/>
              <a:gd name="T1" fmla="*/ 204 h 638"/>
              <a:gd name="T2" fmla="*/ 594 w 660"/>
              <a:gd name="T3" fmla="*/ 216 h 638"/>
              <a:gd name="T4" fmla="*/ 558 w 660"/>
              <a:gd name="T5" fmla="*/ 288 h 638"/>
              <a:gd name="T6" fmla="*/ 486 w 660"/>
              <a:gd name="T7" fmla="*/ 408 h 638"/>
              <a:gd name="T8" fmla="*/ 272 w 660"/>
              <a:gd name="T9" fmla="*/ 404 h 638"/>
              <a:gd name="T10" fmla="*/ 236 w 660"/>
              <a:gd name="T11" fmla="*/ 382 h 638"/>
              <a:gd name="T12" fmla="*/ 216 w 660"/>
              <a:gd name="T13" fmla="*/ 294 h 638"/>
              <a:gd name="T14" fmla="*/ 184 w 660"/>
              <a:gd name="T15" fmla="*/ 146 h 638"/>
              <a:gd name="T16" fmla="*/ 166 w 660"/>
              <a:gd name="T17" fmla="*/ 70 h 638"/>
              <a:gd name="T18" fmla="*/ 100 w 660"/>
              <a:gd name="T19" fmla="*/ 10 h 638"/>
              <a:gd name="T20" fmla="*/ 32 w 660"/>
              <a:gd name="T21" fmla="*/ 2 h 638"/>
              <a:gd name="T22" fmla="*/ 6 w 660"/>
              <a:gd name="T23" fmla="*/ 16 h 638"/>
              <a:gd name="T24" fmla="*/ 6 w 660"/>
              <a:gd name="T25" fmla="*/ 58 h 638"/>
              <a:gd name="T26" fmla="*/ 28 w 660"/>
              <a:gd name="T27" fmla="*/ 76 h 638"/>
              <a:gd name="T28" fmla="*/ 82 w 660"/>
              <a:gd name="T29" fmla="*/ 88 h 638"/>
              <a:gd name="T30" fmla="*/ 106 w 660"/>
              <a:gd name="T31" fmla="*/ 138 h 638"/>
              <a:gd name="T32" fmla="*/ 122 w 660"/>
              <a:gd name="T33" fmla="*/ 226 h 638"/>
              <a:gd name="T34" fmla="*/ 146 w 660"/>
              <a:gd name="T35" fmla="*/ 342 h 638"/>
              <a:gd name="T36" fmla="*/ 160 w 660"/>
              <a:gd name="T37" fmla="*/ 404 h 638"/>
              <a:gd name="T38" fmla="*/ 222 w 660"/>
              <a:gd name="T39" fmla="*/ 470 h 638"/>
              <a:gd name="T40" fmla="*/ 298 w 660"/>
              <a:gd name="T41" fmla="*/ 486 h 638"/>
              <a:gd name="T42" fmla="*/ 506 w 660"/>
              <a:gd name="T43" fmla="*/ 484 h 638"/>
              <a:gd name="T44" fmla="*/ 558 w 660"/>
              <a:gd name="T45" fmla="*/ 440 h 638"/>
              <a:gd name="T46" fmla="*/ 642 w 660"/>
              <a:gd name="T47" fmla="*/ 294 h 638"/>
              <a:gd name="T48" fmla="*/ 660 w 660"/>
              <a:gd name="T49" fmla="*/ 230 h 638"/>
              <a:gd name="T50" fmla="*/ 380 w 660"/>
              <a:gd name="T51" fmla="*/ 306 h 638"/>
              <a:gd name="T52" fmla="*/ 418 w 660"/>
              <a:gd name="T53" fmla="*/ 276 h 638"/>
              <a:gd name="T54" fmla="*/ 466 w 660"/>
              <a:gd name="T55" fmla="*/ 224 h 638"/>
              <a:gd name="T56" fmla="*/ 502 w 660"/>
              <a:gd name="T57" fmla="*/ 176 h 638"/>
              <a:gd name="T58" fmla="*/ 488 w 660"/>
              <a:gd name="T59" fmla="*/ 154 h 638"/>
              <a:gd name="T60" fmla="*/ 432 w 660"/>
              <a:gd name="T61" fmla="*/ 110 h 638"/>
              <a:gd name="T62" fmla="*/ 424 w 660"/>
              <a:gd name="T63" fmla="*/ 44 h 638"/>
              <a:gd name="T64" fmla="*/ 394 w 660"/>
              <a:gd name="T65" fmla="*/ 28 h 638"/>
              <a:gd name="T66" fmla="*/ 340 w 660"/>
              <a:gd name="T67" fmla="*/ 40 h 638"/>
              <a:gd name="T68" fmla="*/ 332 w 660"/>
              <a:gd name="T69" fmla="*/ 126 h 638"/>
              <a:gd name="T70" fmla="*/ 330 w 660"/>
              <a:gd name="T71" fmla="*/ 152 h 638"/>
              <a:gd name="T72" fmla="*/ 268 w 660"/>
              <a:gd name="T73" fmla="*/ 154 h 638"/>
              <a:gd name="T74" fmla="*/ 270 w 660"/>
              <a:gd name="T75" fmla="*/ 188 h 638"/>
              <a:gd name="T76" fmla="*/ 354 w 660"/>
              <a:gd name="T77" fmla="*/ 284 h 638"/>
              <a:gd name="T78" fmla="*/ 236 w 660"/>
              <a:gd name="T79" fmla="*/ 516 h 638"/>
              <a:gd name="T80" fmla="*/ 204 w 660"/>
              <a:gd name="T81" fmla="*/ 558 h 638"/>
              <a:gd name="T82" fmla="*/ 210 w 660"/>
              <a:gd name="T83" fmla="*/ 604 h 638"/>
              <a:gd name="T84" fmla="*/ 272 w 660"/>
              <a:gd name="T85" fmla="*/ 638 h 638"/>
              <a:gd name="T86" fmla="*/ 314 w 660"/>
              <a:gd name="T87" fmla="*/ 616 h 638"/>
              <a:gd name="T88" fmla="*/ 326 w 660"/>
              <a:gd name="T89" fmla="*/ 548 h 638"/>
              <a:gd name="T90" fmla="*/ 302 w 660"/>
              <a:gd name="T91" fmla="*/ 520 h 638"/>
              <a:gd name="T92" fmla="*/ 258 w 660"/>
              <a:gd name="T93" fmla="*/ 510 h 638"/>
              <a:gd name="T94" fmla="*/ 468 w 660"/>
              <a:gd name="T95" fmla="*/ 514 h 638"/>
              <a:gd name="T96" fmla="*/ 436 w 660"/>
              <a:gd name="T97" fmla="*/ 550 h 638"/>
              <a:gd name="T98" fmla="*/ 438 w 660"/>
              <a:gd name="T99" fmla="*/ 600 h 638"/>
              <a:gd name="T100" fmla="*/ 490 w 660"/>
              <a:gd name="T101" fmla="*/ 638 h 638"/>
              <a:gd name="T102" fmla="*/ 532 w 660"/>
              <a:gd name="T103" fmla="*/ 626 h 638"/>
              <a:gd name="T104" fmla="*/ 560 w 660"/>
              <a:gd name="T105" fmla="*/ 566 h 638"/>
              <a:gd name="T106" fmla="*/ 540 w 660"/>
              <a:gd name="T107" fmla="*/ 526 h 638"/>
              <a:gd name="T108" fmla="*/ 486 w 660"/>
              <a:gd name="T109" fmla="*/ 510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0" h="638">
                <a:moveTo>
                  <a:pt x="648" y="212"/>
                </a:moveTo>
                <a:lnTo>
                  <a:pt x="648" y="212"/>
                </a:lnTo>
                <a:lnTo>
                  <a:pt x="642" y="208"/>
                </a:lnTo>
                <a:lnTo>
                  <a:pt x="636" y="206"/>
                </a:lnTo>
                <a:lnTo>
                  <a:pt x="620" y="204"/>
                </a:lnTo>
                <a:lnTo>
                  <a:pt x="612" y="206"/>
                </a:lnTo>
                <a:lnTo>
                  <a:pt x="604" y="208"/>
                </a:lnTo>
                <a:lnTo>
                  <a:pt x="598" y="212"/>
                </a:lnTo>
                <a:lnTo>
                  <a:pt x="594" y="216"/>
                </a:lnTo>
                <a:lnTo>
                  <a:pt x="594" y="216"/>
                </a:lnTo>
                <a:lnTo>
                  <a:pt x="584" y="232"/>
                </a:lnTo>
                <a:lnTo>
                  <a:pt x="576" y="252"/>
                </a:lnTo>
                <a:lnTo>
                  <a:pt x="568" y="270"/>
                </a:lnTo>
                <a:lnTo>
                  <a:pt x="558" y="288"/>
                </a:lnTo>
                <a:lnTo>
                  <a:pt x="558" y="288"/>
                </a:lnTo>
                <a:lnTo>
                  <a:pt x="538" y="326"/>
                </a:lnTo>
                <a:lnTo>
                  <a:pt x="516" y="364"/>
                </a:lnTo>
                <a:lnTo>
                  <a:pt x="516" y="364"/>
                </a:lnTo>
                <a:lnTo>
                  <a:pt x="502" y="386"/>
                </a:lnTo>
                <a:lnTo>
                  <a:pt x="486" y="408"/>
                </a:lnTo>
                <a:lnTo>
                  <a:pt x="486" y="408"/>
                </a:lnTo>
                <a:lnTo>
                  <a:pt x="326" y="408"/>
                </a:lnTo>
                <a:lnTo>
                  <a:pt x="326" y="408"/>
                </a:lnTo>
                <a:lnTo>
                  <a:pt x="296" y="406"/>
                </a:lnTo>
                <a:lnTo>
                  <a:pt x="272" y="404"/>
                </a:lnTo>
                <a:lnTo>
                  <a:pt x="260" y="402"/>
                </a:lnTo>
                <a:lnTo>
                  <a:pt x="252" y="396"/>
                </a:lnTo>
                <a:lnTo>
                  <a:pt x="244" y="390"/>
                </a:lnTo>
                <a:lnTo>
                  <a:pt x="236" y="382"/>
                </a:lnTo>
                <a:lnTo>
                  <a:pt x="236" y="382"/>
                </a:lnTo>
                <a:lnTo>
                  <a:pt x="232" y="374"/>
                </a:lnTo>
                <a:lnTo>
                  <a:pt x="228" y="362"/>
                </a:lnTo>
                <a:lnTo>
                  <a:pt x="224" y="340"/>
                </a:lnTo>
                <a:lnTo>
                  <a:pt x="220" y="316"/>
                </a:lnTo>
                <a:lnTo>
                  <a:pt x="216" y="294"/>
                </a:lnTo>
                <a:lnTo>
                  <a:pt x="216" y="294"/>
                </a:lnTo>
                <a:lnTo>
                  <a:pt x="208" y="258"/>
                </a:lnTo>
                <a:lnTo>
                  <a:pt x="200" y="220"/>
                </a:lnTo>
                <a:lnTo>
                  <a:pt x="194" y="182"/>
                </a:lnTo>
                <a:lnTo>
                  <a:pt x="184" y="146"/>
                </a:lnTo>
                <a:lnTo>
                  <a:pt x="184" y="146"/>
                </a:lnTo>
                <a:lnTo>
                  <a:pt x="176" y="106"/>
                </a:lnTo>
                <a:lnTo>
                  <a:pt x="172" y="88"/>
                </a:lnTo>
                <a:lnTo>
                  <a:pt x="166" y="70"/>
                </a:lnTo>
                <a:lnTo>
                  <a:pt x="166" y="70"/>
                </a:lnTo>
                <a:lnTo>
                  <a:pt x="158" y="54"/>
                </a:lnTo>
                <a:lnTo>
                  <a:pt x="148" y="40"/>
                </a:lnTo>
                <a:lnTo>
                  <a:pt x="134" y="28"/>
                </a:lnTo>
                <a:lnTo>
                  <a:pt x="118" y="18"/>
                </a:lnTo>
                <a:lnTo>
                  <a:pt x="100" y="10"/>
                </a:lnTo>
                <a:lnTo>
                  <a:pt x="82" y="6"/>
                </a:lnTo>
                <a:lnTo>
                  <a:pt x="60" y="2"/>
                </a:lnTo>
                <a:lnTo>
                  <a:pt x="36" y="0"/>
                </a:lnTo>
                <a:lnTo>
                  <a:pt x="36" y="0"/>
                </a:lnTo>
                <a:lnTo>
                  <a:pt x="32" y="2"/>
                </a:lnTo>
                <a:lnTo>
                  <a:pt x="28" y="2"/>
                </a:lnTo>
                <a:lnTo>
                  <a:pt x="28" y="2"/>
                </a:lnTo>
                <a:lnTo>
                  <a:pt x="16" y="8"/>
                </a:lnTo>
                <a:lnTo>
                  <a:pt x="6" y="16"/>
                </a:lnTo>
                <a:lnTo>
                  <a:pt x="6" y="16"/>
                </a:lnTo>
                <a:lnTo>
                  <a:pt x="2" y="24"/>
                </a:lnTo>
                <a:lnTo>
                  <a:pt x="0" y="34"/>
                </a:lnTo>
                <a:lnTo>
                  <a:pt x="0" y="42"/>
                </a:lnTo>
                <a:lnTo>
                  <a:pt x="2" y="50"/>
                </a:lnTo>
                <a:lnTo>
                  <a:pt x="6" y="58"/>
                </a:lnTo>
                <a:lnTo>
                  <a:pt x="10" y="66"/>
                </a:lnTo>
                <a:lnTo>
                  <a:pt x="16" y="72"/>
                </a:lnTo>
                <a:lnTo>
                  <a:pt x="22" y="76"/>
                </a:lnTo>
                <a:lnTo>
                  <a:pt x="22" y="76"/>
                </a:lnTo>
                <a:lnTo>
                  <a:pt x="28" y="76"/>
                </a:lnTo>
                <a:lnTo>
                  <a:pt x="34" y="78"/>
                </a:lnTo>
                <a:lnTo>
                  <a:pt x="46" y="78"/>
                </a:lnTo>
                <a:lnTo>
                  <a:pt x="46" y="78"/>
                </a:lnTo>
                <a:lnTo>
                  <a:pt x="72" y="84"/>
                </a:lnTo>
                <a:lnTo>
                  <a:pt x="82" y="88"/>
                </a:lnTo>
                <a:lnTo>
                  <a:pt x="90" y="94"/>
                </a:lnTo>
                <a:lnTo>
                  <a:pt x="90" y="94"/>
                </a:lnTo>
                <a:lnTo>
                  <a:pt x="96" y="104"/>
                </a:lnTo>
                <a:lnTo>
                  <a:pt x="100" y="114"/>
                </a:lnTo>
                <a:lnTo>
                  <a:pt x="106" y="138"/>
                </a:lnTo>
                <a:lnTo>
                  <a:pt x="110" y="164"/>
                </a:lnTo>
                <a:lnTo>
                  <a:pt x="116" y="186"/>
                </a:lnTo>
                <a:lnTo>
                  <a:pt x="116" y="186"/>
                </a:lnTo>
                <a:lnTo>
                  <a:pt x="118" y="206"/>
                </a:lnTo>
                <a:lnTo>
                  <a:pt x="122" y="226"/>
                </a:lnTo>
                <a:lnTo>
                  <a:pt x="122" y="226"/>
                </a:lnTo>
                <a:lnTo>
                  <a:pt x="128" y="254"/>
                </a:lnTo>
                <a:lnTo>
                  <a:pt x="134" y="284"/>
                </a:lnTo>
                <a:lnTo>
                  <a:pt x="140" y="312"/>
                </a:lnTo>
                <a:lnTo>
                  <a:pt x="146" y="342"/>
                </a:lnTo>
                <a:lnTo>
                  <a:pt x="146" y="342"/>
                </a:lnTo>
                <a:lnTo>
                  <a:pt x="150" y="358"/>
                </a:lnTo>
                <a:lnTo>
                  <a:pt x="152" y="374"/>
                </a:lnTo>
                <a:lnTo>
                  <a:pt x="156" y="390"/>
                </a:lnTo>
                <a:lnTo>
                  <a:pt x="160" y="404"/>
                </a:lnTo>
                <a:lnTo>
                  <a:pt x="160" y="404"/>
                </a:lnTo>
                <a:lnTo>
                  <a:pt x="172" y="424"/>
                </a:lnTo>
                <a:lnTo>
                  <a:pt x="186" y="442"/>
                </a:lnTo>
                <a:lnTo>
                  <a:pt x="204" y="458"/>
                </a:lnTo>
                <a:lnTo>
                  <a:pt x="222" y="470"/>
                </a:lnTo>
                <a:lnTo>
                  <a:pt x="222" y="470"/>
                </a:lnTo>
                <a:lnTo>
                  <a:pt x="238" y="476"/>
                </a:lnTo>
                <a:lnTo>
                  <a:pt x="256" y="482"/>
                </a:lnTo>
                <a:lnTo>
                  <a:pt x="278" y="484"/>
                </a:lnTo>
                <a:lnTo>
                  <a:pt x="298" y="486"/>
                </a:lnTo>
                <a:lnTo>
                  <a:pt x="344" y="486"/>
                </a:lnTo>
                <a:lnTo>
                  <a:pt x="390" y="484"/>
                </a:lnTo>
                <a:lnTo>
                  <a:pt x="390" y="484"/>
                </a:lnTo>
                <a:lnTo>
                  <a:pt x="506" y="484"/>
                </a:lnTo>
                <a:lnTo>
                  <a:pt x="506" y="484"/>
                </a:lnTo>
                <a:lnTo>
                  <a:pt x="516" y="482"/>
                </a:lnTo>
                <a:lnTo>
                  <a:pt x="524" y="478"/>
                </a:lnTo>
                <a:lnTo>
                  <a:pt x="536" y="466"/>
                </a:lnTo>
                <a:lnTo>
                  <a:pt x="548" y="454"/>
                </a:lnTo>
                <a:lnTo>
                  <a:pt x="558" y="440"/>
                </a:lnTo>
                <a:lnTo>
                  <a:pt x="558" y="440"/>
                </a:lnTo>
                <a:lnTo>
                  <a:pt x="580" y="406"/>
                </a:lnTo>
                <a:lnTo>
                  <a:pt x="602" y="370"/>
                </a:lnTo>
                <a:lnTo>
                  <a:pt x="642" y="294"/>
                </a:lnTo>
                <a:lnTo>
                  <a:pt x="642" y="294"/>
                </a:lnTo>
                <a:lnTo>
                  <a:pt x="652" y="276"/>
                </a:lnTo>
                <a:lnTo>
                  <a:pt x="656" y="264"/>
                </a:lnTo>
                <a:lnTo>
                  <a:pt x="660" y="254"/>
                </a:lnTo>
                <a:lnTo>
                  <a:pt x="660" y="242"/>
                </a:lnTo>
                <a:lnTo>
                  <a:pt x="660" y="230"/>
                </a:lnTo>
                <a:lnTo>
                  <a:pt x="656" y="220"/>
                </a:lnTo>
                <a:lnTo>
                  <a:pt x="648" y="212"/>
                </a:lnTo>
                <a:lnTo>
                  <a:pt x="648" y="212"/>
                </a:lnTo>
                <a:close/>
                <a:moveTo>
                  <a:pt x="380" y="306"/>
                </a:moveTo>
                <a:lnTo>
                  <a:pt x="380" y="306"/>
                </a:lnTo>
                <a:lnTo>
                  <a:pt x="386" y="306"/>
                </a:lnTo>
                <a:lnTo>
                  <a:pt x="392" y="302"/>
                </a:lnTo>
                <a:lnTo>
                  <a:pt x="402" y="294"/>
                </a:lnTo>
                <a:lnTo>
                  <a:pt x="410" y="284"/>
                </a:lnTo>
                <a:lnTo>
                  <a:pt x="418" y="276"/>
                </a:lnTo>
                <a:lnTo>
                  <a:pt x="418" y="276"/>
                </a:lnTo>
                <a:lnTo>
                  <a:pt x="432" y="262"/>
                </a:lnTo>
                <a:lnTo>
                  <a:pt x="432" y="262"/>
                </a:lnTo>
                <a:lnTo>
                  <a:pt x="450" y="244"/>
                </a:lnTo>
                <a:lnTo>
                  <a:pt x="466" y="224"/>
                </a:lnTo>
                <a:lnTo>
                  <a:pt x="466" y="224"/>
                </a:lnTo>
                <a:lnTo>
                  <a:pt x="484" y="202"/>
                </a:lnTo>
                <a:lnTo>
                  <a:pt x="500" y="180"/>
                </a:lnTo>
                <a:lnTo>
                  <a:pt x="500" y="180"/>
                </a:lnTo>
                <a:lnTo>
                  <a:pt x="502" y="176"/>
                </a:lnTo>
                <a:lnTo>
                  <a:pt x="504" y="170"/>
                </a:lnTo>
                <a:lnTo>
                  <a:pt x="504" y="170"/>
                </a:lnTo>
                <a:lnTo>
                  <a:pt x="502" y="162"/>
                </a:lnTo>
                <a:lnTo>
                  <a:pt x="496" y="158"/>
                </a:lnTo>
                <a:lnTo>
                  <a:pt x="488" y="154"/>
                </a:lnTo>
                <a:lnTo>
                  <a:pt x="478" y="152"/>
                </a:lnTo>
                <a:lnTo>
                  <a:pt x="454" y="152"/>
                </a:lnTo>
                <a:lnTo>
                  <a:pt x="432" y="154"/>
                </a:lnTo>
                <a:lnTo>
                  <a:pt x="432" y="154"/>
                </a:lnTo>
                <a:lnTo>
                  <a:pt x="432" y="110"/>
                </a:lnTo>
                <a:lnTo>
                  <a:pt x="430" y="88"/>
                </a:lnTo>
                <a:lnTo>
                  <a:pt x="426" y="66"/>
                </a:lnTo>
                <a:lnTo>
                  <a:pt x="426" y="66"/>
                </a:lnTo>
                <a:lnTo>
                  <a:pt x="426" y="52"/>
                </a:lnTo>
                <a:lnTo>
                  <a:pt x="424" y="44"/>
                </a:lnTo>
                <a:lnTo>
                  <a:pt x="422" y="40"/>
                </a:lnTo>
                <a:lnTo>
                  <a:pt x="422" y="40"/>
                </a:lnTo>
                <a:lnTo>
                  <a:pt x="416" y="32"/>
                </a:lnTo>
                <a:lnTo>
                  <a:pt x="406" y="30"/>
                </a:lnTo>
                <a:lnTo>
                  <a:pt x="394" y="28"/>
                </a:lnTo>
                <a:lnTo>
                  <a:pt x="382" y="28"/>
                </a:lnTo>
                <a:lnTo>
                  <a:pt x="370" y="30"/>
                </a:lnTo>
                <a:lnTo>
                  <a:pt x="358" y="32"/>
                </a:lnTo>
                <a:lnTo>
                  <a:pt x="348" y="36"/>
                </a:lnTo>
                <a:lnTo>
                  <a:pt x="340" y="40"/>
                </a:lnTo>
                <a:lnTo>
                  <a:pt x="340" y="40"/>
                </a:lnTo>
                <a:lnTo>
                  <a:pt x="338" y="60"/>
                </a:lnTo>
                <a:lnTo>
                  <a:pt x="336" y="82"/>
                </a:lnTo>
                <a:lnTo>
                  <a:pt x="336" y="106"/>
                </a:lnTo>
                <a:lnTo>
                  <a:pt x="332" y="126"/>
                </a:lnTo>
                <a:lnTo>
                  <a:pt x="332" y="126"/>
                </a:lnTo>
                <a:lnTo>
                  <a:pt x="332" y="134"/>
                </a:lnTo>
                <a:lnTo>
                  <a:pt x="332" y="140"/>
                </a:lnTo>
                <a:lnTo>
                  <a:pt x="332" y="146"/>
                </a:lnTo>
                <a:lnTo>
                  <a:pt x="330" y="152"/>
                </a:lnTo>
                <a:lnTo>
                  <a:pt x="330" y="152"/>
                </a:lnTo>
                <a:lnTo>
                  <a:pt x="330" y="154"/>
                </a:lnTo>
                <a:lnTo>
                  <a:pt x="330" y="154"/>
                </a:lnTo>
                <a:lnTo>
                  <a:pt x="268" y="154"/>
                </a:lnTo>
                <a:lnTo>
                  <a:pt x="268" y="154"/>
                </a:lnTo>
                <a:lnTo>
                  <a:pt x="260" y="164"/>
                </a:lnTo>
                <a:lnTo>
                  <a:pt x="260" y="164"/>
                </a:lnTo>
                <a:lnTo>
                  <a:pt x="260" y="172"/>
                </a:lnTo>
                <a:lnTo>
                  <a:pt x="262" y="178"/>
                </a:lnTo>
                <a:lnTo>
                  <a:pt x="270" y="188"/>
                </a:lnTo>
                <a:lnTo>
                  <a:pt x="286" y="208"/>
                </a:lnTo>
                <a:lnTo>
                  <a:pt x="286" y="208"/>
                </a:lnTo>
                <a:lnTo>
                  <a:pt x="306" y="234"/>
                </a:lnTo>
                <a:lnTo>
                  <a:pt x="330" y="260"/>
                </a:lnTo>
                <a:lnTo>
                  <a:pt x="354" y="284"/>
                </a:lnTo>
                <a:lnTo>
                  <a:pt x="380" y="306"/>
                </a:lnTo>
                <a:lnTo>
                  <a:pt x="380" y="306"/>
                </a:lnTo>
                <a:close/>
                <a:moveTo>
                  <a:pt x="258" y="510"/>
                </a:moveTo>
                <a:lnTo>
                  <a:pt x="258" y="510"/>
                </a:lnTo>
                <a:lnTo>
                  <a:pt x="236" y="516"/>
                </a:lnTo>
                <a:lnTo>
                  <a:pt x="236" y="516"/>
                </a:lnTo>
                <a:lnTo>
                  <a:pt x="226" y="524"/>
                </a:lnTo>
                <a:lnTo>
                  <a:pt x="216" y="534"/>
                </a:lnTo>
                <a:lnTo>
                  <a:pt x="210" y="546"/>
                </a:lnTo>
                <a:lnTo>
                  <a:pt x="204" y="558"/>
                </a:lnTo>
                <a:lnTo>
                  <a:pt x="204" y="558"/>
                </a:lnTo>
                <a:lnTo>
                  <a:pt x="202" y="566"/>
                </a:lnTo>
                <a:lnTo>
                  <a:pt x="202" y="574"/>
                </a:lnTo>
                <a:lnTo>
                  <a:pt x="204" y="590"/>
                </a:lnTo>
                <a:lnTo>
                  <a:pt x="210" y="604"/>
                </a:lnTo>
                <a:lnTo>
                  <a:pt x="220" y="618"/>
                </a:lnTo>
                <a:lnTo>
                  <a:pt x="234" y="628"/>
                </a:lnTo>
                <a:lnTo>
                  <a:pt x="248" y="636"/>
                </a:lnTo>
                <a:lnTo>
                  <a:pt x="264" y="638"/>
                </a:lnTo>
                <a:lnTo>
                  <a:pt x="272" y="638"/>
                </a:lnTo>
                <a:lnTo>
                  <a:pt x="280" y="636"/>
                </a:lnTo>
                <a:lnTo>
                  <a:pt x="280" y="636"/>
                </a:lnTo>
                <a:lnTo>
                  <a:pt x="292" y="632"/>
                </a:lnTo>
                <a:lnTo>
                  <a:pt x="304" y="626"/>
                </a:lnTo>
                <a:lnTo>
                  <a:pt x="314" y="616"/>
                </a:lnTo>
                <a:lnTo>
                  <a:pt x="322" y="606"/>
                </a:lnTo>
                <a:lnTo>
                  <a:pt x="328" y="594"/>
                </a:lnTo>
                <a:lnTo>
                  <a:pt x="332" y="580"/>
                </a:lnTo>
                <a:lnTo>
                  <a:pt x="332" y="564"/>
                </a:lnTo>
                <a:lnTo>
                  <a:pt x="326" y="548"/>
                </a:lnTo>
                <a:lnTo>
                  <a:pt x="326" y="548"/>
                </a:lnTo>
                <a:lnTo>
                  <a:pt x="322" y="540"/>
                </a:lnTo>
                <a:lnTo>
                  <a:pt x="316" y="532"/>
                </a:lnTo>
                <a:lnTo>
                  <a:pt x="310" y="524"/>
                </a:lnTo>
                <a:lnTo>
                  <a:pt x="302" y="520"/>
                </a:lnTo>
                <a:lnTo>
                  <a:pt x="294" y="514"/>
                </a:lnTo>
                <a:lnTo>
                  <a:pt x="282" y="512"/>
                </a:lnTo>
                <a:lnTo>
                  <a:pt x="272" y="510"/>
                </a:lnTo>
                <a:lnTo>
                  <a:pt x="258" y="510"/>
                </a:lnTo>
                <a:lnTo>
                  <a:pt x="258" y="510"/>
                </a:lnTo>
                <a:close/>
                <a:moveTo>
                  <a:pt x="486" y="510"/>
                </a:moveTo>
                <a:lnTo>
                  <a:pt x="486" y="510"/>
                </a:lnTo>
                <a:lnTo>
                  <a:pt x="482" y="510"/>
                </a:lnTo>
                <a:lnTo>
                  <a:pt x="478" y="512"/>
                </a:lnTo>
                <a:lnTo>
                  <a:pt x="468" y="514"/>
                </a:lnTo>
                <a:lnTo>
                  <a:pt x="468" y="514"/>
                </a:lnTo>
                <a:lnTo>
                  <a:pt x="458" y="520"/>
                </a:lnTo>
                <a:lnTo>
                  <a:pt x="450" y="530"/>
                </a:lnTo>
                <a:lnTo>
                  <a:pt x="442" y="540"/>
                </a:lnTo>
                <a:lnTo>
                  <a:pt x="436" y="550"/>
                </a:lnTo>
                <a:lnTo>
                  <a:pt x="436" y="550"/>
                </a:lnTo>
                <a:lnTo>
                  <a:pt x="432" y="558"/>
                </a:lnTo>
                <a:lnTo>
                  <a:pt x="432" y="568"/>
                </a:lnTo>
                <a:lnTo>
                  <a:pt x="432" y="584"/>
                </a:lnTo>
                <a:lnTo>
                  <a:pt x="438" y="600"/>
                </a:lnTo>
                <a:lnTo>
                  <a:pt x="448" y="614"/>
                </a:lnTo>
                <a:lnTo>
                  <a:pt x="460" y="626"/>
                </a:lnTo>
                <a:lnTo>
                  <a:pt x="474" y="634"/>
                </a:lnTo>
                <a:lnTo>
                  <a:pt x="482" y="638"/>
                </a:lnTo>
                <a:lnTo>
                  <a:pt x="490" y="638"/>
                </a:lnTo>
                <a:lnTo>
                  <a:pt x="500" y="638"/>
                </a:lnTo>
                <a:lnTo>
                  <a:pt x="508" y="636"/>
                </a:lnTo>
                <a:lnTo>
                  <a:pt x="508" y="636"/>
                </a:lnTo>
                <a:lnTo>
                  <a:pt x="520" y="632"/>
                </a:lnTo>
                <a:lnTo>
                  <a:pt x="532" y="626"/>
                </a:lnTo>
                <a:lnTo>
                  <a:pt x="542" y="618"/>
                </a:lnTo>
                <a:lnTo>
                  <a:pt x="552" y="606"/>
                </a:lnTo>
                <a:lnTo>
                  <a:pt x="558" y="594"/>
                </a:lnTo>
                <a:lnTo>
                  <a:pt x="560" y="580"/>
                </a:lnTo>
                <a:lnTo>
                  <a:pt x="560" y="566"/>
                </a:lnTo>
                <a:lnTo>
                  <a:pt x="556" y="550"/>
                </a:lnTo>
                <a:lnTo>
                  <a:pt x="556" y="550"/>
                </a:lnTo>
                <a:lnTo>
                  <a:pt x="552" y="542"/>
                </a:lnTo>
                <a:lnTo>
                  <a:pt x="546" y="532"/>
                </a:lnTo>
                <a:lnTo>
                  <a:pt x="540" y="526"/>
                </a:lnTo>
                <a:lnTo>
                  <a:pt x="532" y="520"/>
                </a:lnTo>
                <a:lnTo>
                  <a:pt x="522" y="516"/>
                </a:lnTo>
                <a:lnTo>
                  <a:pt x="512" y="512"/>
                </a:lnTo>
                <a:lnTo>
                  <a:pt x="500" y="510"/>
                </a:lnTo>
                <a:lnTo>
                  <a:pt x="486" y="510"/>
                </a:lnTo>
                <a:lnTo>
                  <a:pt x="486" y="510"/>
                </a:lnTo>
                <a:close/>
              </a:path>
            </a:pathLst>
          </a:custGeom>
          <a:solidFill>
            <a:srgbClr val="33CC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44506" tIns="22253" rIns="44506" bIns="22253" numCol="1" anchor="t" anchorCtr="0" compatLnSpc="1">
            <a:prstTxWarp prst="textNoShape">
              <a:avLst/>
            </a:prstTxWarp>
          </a:bodyPr>
          <a:lstStyle/>
          <a:p>
            <a:endParaRPr lang="de-DE" sz="876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4" name="Freeform 25">
            <a:extLst>
              <a:ext uri="{FF2B5EF4-FFF2-40B4-BE49-F238E27FC236}">
                <a16:creationId xmlns:a16="http://schemas.microsoft.com/office/drawing/2014/main" id="{D224F4C9-3132-4324-B864-DFBF0747BBF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5798" y="3342107"/>
            <a:ext cx="161091" cy="157697"/>
          </a:xfrm>
          <a:custGeom>
            <a:avLst/>
            <a:gdLst>
              <a:gd name="T0" fmla="*/ 620 w 660"/>
              <a:gd name="T1" fmla="*/ 204 h 638"/>
              <a:gd name="T2" fmla="*/ 594 w 660"/>
              <a:gd name="T3" fmla="*/ 216 h 638"/>
              <a:gd name="T4" fmla="*/ 558 w 660"/>
              <a:gd name="T5" fmla="*/ 288 h 638"/>
              <a:gd name="T6" fmla="*/ 486 w 660"/>
              <a:gd name="T7" fmla="*/ 408 h 638"/>
              <a:gd name="T8" fmla="*/ 272 w 660"/>
              <a:gd name="T9" fmla="*/ 404 h 638"/>
              <a:gd name="T10" fmla="*/ 236 w 660"/>
              <a:gd name="T11" fmla="*/ 382 h 638"/>
              <a:gd name="T12" fmla="*/ 216 w 660"/>
              <a:gd name="T13" fmla="*/ 294 h 638"/>
              <a:gd name="T14" fmla="*/ 184 w 660"/>
              <a:gd name="T15" fmla="*/ 146 h 638"/>
              <a:gd name="T16" fmla="*/ 166 w 660"/>
              <a:gd name="T17" fmla="*/ 70 h 638"/>
              <a:gd name="T18" fmla="*/ 100 w 660"/>
              <a:gd name="T19" fmla="*/ 10 h 638"/>
              <a:gd name="T20" fmla="*/ 32 w 660"/>
              <a:gd name="T21" fmla="*/ 2 h 638"/>
              <a:gd name="T22" fmla="*/ 6 w 660"/>
              <a:gd name="T23" fmla="*/ 16 h 638"/>
              <a:gd name="T24" fmla="*/ 6 w 660"/>
              <a:gd name="T25" fmla="*/ 58 h 638"/>
              <a:gd name="T26" fmla="*/ 28 w 660"/>
              <a:gd name="T27" fmla="*/ 76 h 638"/>
              <a:gd name="T28" fmla="*/ 82 w 660"/>
              <a:gd name="T29" fmla="*/ 88 h 638"/>
              <a:gd name="T30" fmla="*/ 106 w 660"/>
              <a:gd name="T31" fmla="*/ 138 h 638"/>
              <a:gd name="T32" fmla="*/ 122 w 660"/>
              <a:gd name="T33" fmla="*/ 226 h 638"/>
              <a:gd name="T34" fmla="*/ 146 w 660"/>
              <a:gd name="T35" fmla="*/ 342 h 638"/>
              <a:gd name="T36" fmla="*/ 160 w 660"/>
              <a:gd name="T37" fmla="*/ 404 h 638"/>
              <a:gd name="T38" fmla="*/ 222 w 660"/>
              <a:gd name="T39" fmla="*/ 470 h 638"/>
              <a:gd name="T40" fmla="*/ 298 w 660"/>
              <a:gd name="T41" fmla="*/ 486 h 638"/>
              <a:gd name="T42" fmla="*/ 506 w 660"/>
              <a:gd name="T43" fmla="*/ 484 h 638"/>
              <a:gd name="T44" fmla="*/ 558 w 660"/>
              <a:gd name="T45" fmla="*/ 440 h 638"/>
              <a:gd name="T46" fmla="*/ 642 w 660"/>
              <a:gd name="T47" fmla="*/ 294 h 638"/>
              <a:gd name="T48" fmla="*/ 660 w 660"/>
              <a:gd name="T49" fmla="*/ 230 h 638"/>
              <a:gd name="T50" fmla="*/ 380 w 660"/>
              <a:gd name="T51" fmla="*/ 306 h 638"/>
              <a:gd name="T52" fmla="*/ 418 w 660"/>
              <a:gd name="T53" fmla="*/ 276 h 638"/>
              <a:gd name="T54" fmla="*/ 466 w 660"/>
              <a:gd name="T55" fmla="*/ 224 h 638"/>
              <a:gd name="T56" fmla="*/ 502 w 660"/>
              <a:gd name="T57" fmla="*/ 176 h 638"/>
              <a:gd name="T58" fmla="*/ 488 w 660"/>
              <a:gd name="T59" fmla="*/ 154 h 638"/>
              <a:gd name="T60" fmla="*/ 432 w 660"/>
              <a:gd name="T61" fmla="*/ 110 h 638"/>
              <a:gd name="T62" fmla="*/ 424 w 660"/>
              <a:gd name="T63" fmla="*/ 44 h 638"/>
              <a:gd name="T64" fmla="*/ 394 w 660"/>
              <a:gd name="T65" fmla="*/ 28 h 638"/>
              <a:gd name="T66" fmla="*/ 340 w 660"/>
              <a:gd name="T67" fmla="*/ 40 h 638"/>
              <a:gd name="T68" fmla="*/ 332 w 660"/>
              <a:gd name="T69" fmla="*/ 126 h 638"/>
              <a:gd name="T70" fmla="*/ 330 w 660"/>
              <a:gd name="T71" fmla="*/ 152 h 638"/>
              <a:gd name="T72" fmla="*/ 268 w 660"/>
              <a:gd name="T73" fmla="*/ 154 h 638"/>
              <a:gd name="T74" fmla="*/ 270 w 660"/>
              <a:gd name="T75" fmla="*/ 188 h 638"/>
              <a:gd name="T76" fmla="*/ 354 w 660"/>
              <a:gd name="T77" fmla="*/ 284 h 638"/>
              <a:gd name="T78" fmla="*/ 236 w 660"/>
              <a:gd name="T79" fmla="*/ 516 h 638"/>
              <a:gd name="T80" fmla="*/ 204 w 660"/>
              <a:gd name="T81" fmla="*/ 558 h 638"/>
              <a:gd name="T82" fmla="*/ 210 w 660"/>
              <a:gd name="T83" fmla="*/ 604 h 638"/>
              <a:gd name="T84" fmla="*/ 272 w 660"/>
              <a:gd name="T85" fmla="*/ 638 h 638"/>
              <a:gd name="T86" fmla="*/ 314 w 660"/>
              <a:gd name="T87" fmla="*/ 616 h 638"/>
              <a:gd name="T88" fmla="*/ 326 w 660"/>
              <a:gd name="T89" fmla="*/ 548 h 638"/>
              <a:gd name="T90" fmla="*/ 302 w 660"/>
              <a:gd name="T91" fmla="*/ 520 h 638"/>
              <a:gd name="T92" fmla="*/ 258 w 660"/>
              <a:gd name="T93" fmla="*/ 510 h 638"/>
              <a:gd name="T94" fmla="*/ 468 w 660"/>
              <a:gd name="T95" fmla="*/ 514 h 638"/>
              <a:gd name="T96" fmla="*/ 436 w 660"/>
              <a:gd name="T97" fmla="*/ 550 h 638"/>
              <a:gd name="T98" fmla="*/ 438 w 660"/>
              <a:gd name="T99" fmla="*/ 600 h 638"/>
              <a:gd name="T100" fmla="*/ 490 w 660"/>
              <a:gd name="T101" fmla="*/ 638 h 638"/>
              <a:gd name="T102" fmla="*/ 532 w 660"/>
              <a:gd name="T103" fmla="*/ 626 h 638"/>
              <a:gd name="T104" fmla="*/ 560 w 660"/>
              <a:gd name="T105" fmla="*/ 566 h 638"/>
              <a:gd name="T106" fmla="*/ 540 w 660"/>
              <a:gd name="T107" fmla="*/ 526 h 638"/>
              <a:gd name="T108" fmla="*/ 486 w 660"/>
              <a:gd name="T109" fmla="*/ 510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0" h="638">
                <a:moveTo>
                  <a:pt x="648" y="212"/>
                </a:moveTo>
                <a:lnTo>
                  <a:pt x="648" y="212"/>
                </a:lnTo>
                <a:lnTo>
                  <a:pt x="642" y="208"/>
                </a:lnTo>
                <a:lnTo>
                  <a:pt x="636" y="206"/>
                </a:lnTo>
                <a:lnTo>
                  <a:pt x="620" y="204"/>
                </a:lnTo>
                <a:lnTo>
                  <a:pt x="612" y="206"/>
                </a:lnTo>
                <a:lnTo>
                  <a:pt x="604" y="208"/>
                </a:lnTo>
                <a:lnTo>
                  <a:pt x="598" y="212"/>
                </a:lnTo>
                <a:lnTo>
                  <a:pt x="594" y="216"/>
                </a:lnTo>
                <a:lnTo>
                  <a:pt x="594" y="216"/>
                </a:lnTo>
                <a:lnTo>
                  <a:pt x="584" y="232"/>
                </a:lnTo>
                <a:lnTo>
                  <a:pt x="576" y="252"/>
                </a:lnTo>
                <a:lnTo>
                  <a:pt x="568" y="270"/>
                </a:lnTo>
                <a:lnTo>
                  <a:pt x="558" y="288"/>
                </a:lnTo>
                <a:lnTo>
                  <a:pt x="558" y="288"/>
                </a:lnTo>
                <a:lnTo>
                  <a:pt x="538" y="326"/>
                </a:lnTo>
                <a:lnTo>
                  <a:pt x="516" y="364"/>
                </a:lnTo>
                <a:lnTo>
                  <a:pt x="516" y="364"/>
                </a:lnTo>
                <a:lnTo>
                  <a:pt x="502" y="386"/>
                </a:lnTo>
                <a:lnTo>
                  <a:pt x="486" y="408"/>
                </a:lnTo>
                <a:lnTo>
                  <a:pt x="486" y="408"/>
                </a:lnTo>
                <a:lnTo>
                  <a:pt x="326" y="408"/>
                </a:lnTo>
                <a:lnTo>
                  <a:pt x="326" y="408"/>
                </a:lnTo>
                <a:lnTo>
                  <a:pt x="296" y="406"/>
                </a:lnTo>
                <a:lnTo>
                  <a:pt x="272" y="404"/>
                </a:lnTo>
                <a:lnTo>
                  <a:pt x="260" y="402"/>
                </a:lnTo>
                <a:lnTo>
                  <a:pt x="252" y="396"/>
                </a:lnTo>
                <a:lnTo>
                  <a:pt x="244" y="390"/>
                </a:lnTo>
                <a:lnTo>
                  <a:pt x="236" y="382"/>
                </a:lnTo>
                <a:lnTo>
                  <a:pt x="236" y="382"/>
                </a:lnTo>
                <a:lnTo>
                  <a:pt x="232" y="374"/>
                </a:lnTo>
                <a:lnTo>
                  <a:pt x="228" y="362"/>
                </a:lnTo>
                <a:lnTo>
                  <a:pt x="224" y="340"/>
                </a:lnTo>
                <a:lnTo>
                  <a:pt x="220" y="316"/>
                </a:lnTo>
                <a:lnTo>
                  <a:pt x="216" y="294"/>
                </a:lnTo>
                <a:lnTo>
                  <a:pt x="216" y="294"/>
                </a:lnTo>
                <a:lnTo>
                  <a:pt x="208" y="258"/>
                </a:lnTo>
                <a:lnTo>
                  <a:pt x="200" y="220"/>
                </a:lnTo>
                <a:lnTo>
                  <a:pt x="194" y="182"/>
                </a:lnTo>
                <a:lnTo>
                  <a:pt x="184" y="146"/>
                </a:lnTo>
                <a:lnTo>
                  <a:pt x="184" y="146"/>
                </a:lnTo>
                <a:lnTo>
                  <a:pt x="176" y="106"/>
                </a:lnTo>
                <a:lnTo>
                  <a:pt x="172" y="88"/>
                </a:lnTo>
                <a:lnTo>
                  <a:pt x="166" y="70"/>
                </a:lnTo>
                <a:lnTo>
                  <a:pt x="166" y="70"/>
                </a:lnTo>
                <a:lnTo>
                  <a:pt x="158" y="54"/>
                </a:lnTo>
                <a:lnTo>
                  <a:pt x="148" y="40"/>
                </a:lnTo>
                <a:lnTo>
                  <a:pt x="134" y="28"/>
                </a:lnTo>
                <a:lnTo>
                  <a:pt x="118" y="18"/>
                </a:lnTo>
                <a:lnTo>
                  <a:pt x="100" y="10"/>
                </a:lnTo>
                <a:lnTo>
                  <a:pt x="82" y="6"/>
                </a:lnTo>
                <a:lnTo>
                  <a:pt x="60" y="2"/>
                </a:lnTo>
                <a:lnTo>
                  <a:pt x="36" y="0"/>
                </a:lnTo>
                <a:lnTo>
                  <a:pt x="36" y="0"/>
                </a:lnTo>
                <a:lnTo>
                  <a:pt x="32" y="2"/>
                </a:lnTo>
                <a:lnTo>
                  <a:pt x="28" y="2"/>
                </a:lnTo>
                <a:lnTo>
                  <a:pt x="28" y="2"/>
                </a:lnTo>
                <a:lnTo>
                  <a:pt x="16" y="8"/>
                </a:lnTo>
                <a:lnTo>
                  <a:pt x="6" y="16"/>
                </a:lnTo>
                <a:lnTo>
                  <a:pt x="6" y="16"/>
                </a:lnTo>
                <a:lnTo>
                  <a:pt x="2" y="24"/>
                </a:lnTo>
                <a:lnTo>
                  <a:pt x="0" y="34"/>
                </a:lnTo>
                <a:lnTo>
                  <a:pt x="0" y="42"/>
                </a:lnTo>
                <a:lnTo>
                  <a:pt x="2" y="50"/>
                </a:lnTo>
                <a:lnTo>
                  <a:pt x="6" y="58"/>
                </a:lnTo>
                <a:lnTo>
                  <a:pt x="10" y="66"/>
                </a:lnTo>
                <a:lnTo>
                  <a:pt x="16" y="72"/>
                </a:lnTo>
                <a:lnTo>
                  <a:pt x="22" y="76"/>
                </a:lnTo>
                <a:lnTo>
                  <a:pt x="22" y="76"/>
                </a:lnTo>
                <a:lnTo>
                  <a:pt x="28" y="76"/>
                </a:lnTo>
                <a:lnTo>
                  <a:pt x="34" y="78"/>
                </a:lnTo>
                <a:lnTo>
                  <a:pt x="46" y="78"/>
                </a:lnTo>
                <a:lnTo>
                  <a:pt x="46" y="78"/>
                </a:lnTo>
                <a:lnTo>
                  <a:pt x="72" y="84"/>
                </a:lnTo>
                <a:lnTo>
                  <a:pt x="82" y="88"/>
                </a:lnTo>
                <a:lnTo>
                  <a:pt x="90" y="94"/>
                </a:lnTo>
                <a:lnTo>
                  <a:pt x="90" y="94"/>
                </a:lnTo>
                <a:lnTo>
                  <a:pt x="96" y="104"/>
                </a:lnTo>
                <a:lnTo>
                  <a:pt x="100" y="114"/>
                </a:lnTo>
                <a:lnTo>
                  <a:pt x="106" y="138"/>
                </a:lnTo>
                <a:lnTo>
                  <a:pt x="110" y="164"/>
                </a:lnTo>
                <a:lnTo>
                  <a:pt x="116" y="186"/>
                </a:lnTo>
                <a:lnTo>
                  <a:pt x="116" y="186"/>
                </a:lnTo>
                <a:lnTo>
                  <a:pt x="118" y="206"/>
                </a:lnTo>
                <a:lnTo>
                  <a:pt x="122" y="226"/>
                </a:lnTo>
                <a:lnTo>
                  <a:pt x="122" y="226"/>
                </a:lnTo>
                <a:lnTo>
                  <a:pt x="128" y="254"/>
                </a:lnTo>
                <a:lnTo>
                  <a:pt x="134" y="284"/>
                </a:lnTo>
                <a:lnTo>
                  <a:pt x="140" y="312"/>
                </a:lnTo>
                <a:lnTo>
                  <a:pt x="146" y="342"/>
                </a:lnTo>
                <a:lnTo>
                  <a:pt x="146" y="342"/>
                </a:lnTo>
                <a:lnTo>
                  <a:pt x="150" y="358"/>
                </a:lnTo>
                <a:lnTo>
                  <a:pt x="152" y="374"/>
                </a:lnTo>
                <a:lnTo>
                  <a:pt x="156" y="390"/>
                </a:lnTo>
                <a:lnTo>
                  <a:pt x="160" y="404"/>
                </a:lnTo>
                <a:lnTo>
                  <a:pt x="160" y="404"/>
                </a:lnTo>
                <a:lnTo>
                  <a:pt x="172" y="424"/>
                </a:lnTo>
                <a:lnTo>
                  <a:pt x="186" y="442"/>
                </a:lnTo>
                <a:lnTo>
                  <a:pt x="204" y="458"/>
                </a:lnTo>
                <a:lnTo>
                  <a:pt x="222" y="470"/>
                </a:lnTo>
                <a:lnTo>
                  <a:pt x="222" y="470"/>
                </a:lnTo>
                <a:lnTo>
                  <a:pt x="238" y="476"/>
                </a:lnTo>
                <a:lnTo>
                  <a:pt x="256" y="482"/>
                </a:lnTo>
                <a:lnTo>
                  <a:pt x="278" y="484"/>
                </a:lnTo>
                <a:lnTo>
                  <a:pt x="298" y="486"/>
                </a:lnTo>
                <a:lnTo>
                  <a:pt x="344" y="486"/>
                </a:lnTo>
                <a:lnTo>
                  <a:pt x="390" y="484"/>
                </a:lnTo>
                <a:lnTo>
                  <a:pt x="390" y="484"/>
                </a:lnTo>
                <a:lnTo>
                  <a:pt x="506" y="484"/>
                </a:lnTo>
                <a:lnTo>
                  <a:pt x="506" y="484"/>
                </a:lnTo>
                <a:lnTo>
                  <a:pt x="516" y="482"/>
                </a:lnTo>
                <a:lnTo>
                  <a:pt x="524" y="478"/>
                </a:lnTo>
                <a:lnTo>
                  <a:pt x="536" y="466"/>
                </a:lnTo>
                <a:lnTo>
                  <a:pt x="548" y="454"/>
                </a:lnTo>
                <a:lnTo>
                  <a:pt x="558" y="440"/>
                </a:lnTo>
                <a:lnTo>
                  <a:pt x="558" y="440"/>
                </a:lnTo>
                <a:lnTo>
                  <a:pt x="580" y="406"/>
                </a:lnTo>
                <a:lnTo>
                  <a:pt x="602" y="370"/>
                </a:lnTo>
                <a:lnTo>
                  <a:pt x="642" y="294"/>
                </a:lnTo>
                <a:lnTo>
                  <a:pt x="642" y="294"/>
                </a:lnTo>
                <a:lnTo>
                  <a:pt x="652" y="276"/>
                </a:lnTo>
                <a:lnTo>
                  <a:pt x="656" y="264"/>
                </a:lnTo>
                <a:lnTo>
                  <a:pt x="660" y="254"/>
                </a:lnTo>
                <a:lnTo>
                  <a:pt x="660" y="242"/>
                </a:lnTo>
                <a:lnTo>
                  <a:pt x="660" y="230"/>
                </a:lnTo>
                <a:lnTo>
                  <a:pt x="656" y="220"/>
                </a:lnTo>
                <a:lnTo>
                  <a:pt x="648" y="212"/>
                </a:lnTo>
                <a:lnTo>
                  <a:pt x="648" y="212"/>
                </a:lnTo>
                <a:close/>
                <a:moveTo>
                  <a:pt x="380" y="306"/>
                </a:moveTo>
                <a:lnTo>
                  <a:pt x="380" y="306"/>
                </a:lnTo>
                <a:lnTo>
                  <a:pt x="386" y="306"/>
                </a:lnTo>
                <a:lnTo>
                  <a:pt x="392" y="302"/>
                </a:lnTo>
                <a:lnTo>
                  <a:pt x="402" y="294"/>
                </a:lnTo>
                <a:lnTo>
                  <a:pt x="410" y="284"/>
                </a:lnTo>
                <a:lnTo>
                  <a:pt x="418" y="276"/>
                </a:lnTo>
                <a:lnTo>
                  <a:pt x="418" y="276"/>
                </a:lnTo>
                <a:lnTo>
                  <a:pt x="432" y="262"/>
                </a:lnTo>
                <a:lnTo>
                  <a:pt x="432" y="262"/>
                </a:lnTo>
                <a:lnTo>
                  <a:pt x="450" y="244"/>
                </a:lnTo>
                <a:lnTo>
                  <a:pt x="466" y="224"/>
                </a:lnTo>
                <a:lnTo>
                  <a:pt x="466" y="224"/>
                </a:lnTo>
                <a:lnTo>
                  <a:pt x="484" y="202"/>
                </a:lnTo>
                <a:lnTo>
                  <a:pt x="500" y="180"/>
                </a:lnTo>
                <a:lnTo>
                  <a:pt x="500" y="180"/>
                </a:lnTo>
                <a:lnTo>
                  <a:pt x="502" y="176"/>
                </a:lnTo>
                <a:lnTo>
                  <a:pt x="504" y="170"/>
                </a:lnTo>
                <a:lnTo>
                  <a:pt x="504" y="170"/>
                </a:lnTo>
                <a:lnTo>
                  <a:pt x="502" y="162"/>
                </a:lnTo>
                <a:lnTo>
                  <a:pt x="496" y="158"/>
                </a:lnTo>
                <a:lnTo>
                  <a:pt x="488" y="154"/>
                </a:lnTo>
                <a:lnTo>
                  <a:pt x="478" y="152"/>
                </a:lnTo>
                <a:lnTo>
                  <a:pt x="454" y="152"/>
                </a:lnTo>
                <a:lnTo>
                  <a:pt x="432" y="154"/>
                </a:lnTo>
                <a:lnTo>
                  <a:pt x="432" y="154"/>
                </a:lnTo>
                <a:lnTo>
                  <a:pt x="432" y="110"/>
                </a:lnTo>
                <a:lnTo>
                  <a:pt x="430" y="88"/>
                </a:lnTo>
                <a:lnTo>
                  <a:pt x="426" y="66"/>
                </a:lnTo>
                <a:lnTo>
                  <a:pt x="426" y="66"/>
                </a:lnTo>
                <a:lnTo>
                  <a:pt x="426" y="52"/>
                </a:lnTo>
                <a:lnTo>
                  <a:pt x="424" y="44"/>
                </a:lnTo>
                <a:lnTo>
                  <a:pt x="422" y="40"/>
                </a:lnTo>
                <a:lnTo>
                  <a:pt x="422" y="40"/>
                </a:lnTo>
                <a:lnTo>
                  <a:pt x="416" y="32"/>
                </a:lnTo>
                <a:lnTo>
                  <a:pt x="406" y="30"/>
                </a:lnTo>
                <a:lnTo>
                  <a:pt x="394" y="28"/>
                </a:lnTo>
                <a:lnTo>
                  <a:pt x="382" y="28"/>
                </a:lnTo>
                <a:lnTo>
                  <a:pt x="370" y="30"/>
                </a:lnTo>
                <a:lnTo>
                  <a:pt x="358" y="32"/>
                </a:lnTo>
                <a:lnTo>
                  <a:pt x="348" y="36"/>
                </a:lnTo>
                <a:lnTo>
                  <a:pt x="340" y="40"/>
                </a:lnTo>
                <a:lnTo>
                  <a:pt x="340" y="40"/>
                </a:lnTo>
                <a:lnTo>
                  <a:pt x="338" y="60"/>
                </a:lnTo>
                <a:lnTo>
                  <a:pt x="336" y="82"/>
                </a:lnTo>
                <a:lnTo>
                  <a:pt x="336" y="106"/>
                </a:lnTo>
                <a:lnTo>
                  <a:pt x="332" y="126"/>
                </a:lnTo>
                <a:lnTo>
                  <a:pt x="332" y="126"/>
                </a:lnTo>
                <a:lnTo>
                  <a:pt x="332" y="134"/>
                </a:lnTo>
                <a:lnTo>
                  <a:pt x="332" y="140"/>
                </a:lnTo>
                <a:lnTo>
                  <a:pt x="332" y="146"/>
                </a:lnTo>
                <a:lnTo>
                  <a:pt x="330" y="152"/>
                </a:lnTo>
                <a:lnTo>
                  <a:pt x="330" y="152"/>
                </a:lnTo>
                <a:lnTo>
                  <a:pt x="330" y="154"/>
                </a:lnTo>
                <a:lnTo>
                  <a:pt x="330" y="154"/>
                </a:lnTo>
                <a:lnTo>
                  <a:pt x="268" y="154"/>
                </a:lnTo>
                <a:lnTo>
                  <a:pt x="268" y="154"/>
                </a:lnTo>
                <a:lnTo>
                  <a:pt x="260" y="164"/>
                </a:lnTo>
                <a:lnTo>
                  <a:pt x="260" y="164"/>
                </a:lnTo>
                <a:lnTo>
                  <a:pt x="260" y="172"/>
                </a:lnTo>
                <a:lnTo>
                  <a:pt x="262" y="178"/>
                </a:lnTo>
                <a:lnTo>
                  <a:pt x="270" y="188"/>
                </a:lnTo>
                <a:lnTo>
                  <a:pt x="286" y="208"/>
                </a:lnTo>
                <a:lnTo>
                  <a:pt x="286" y="208"/>
                </a:lnTo>
                <a:lnTo>
                  <a:pt x="306" y="234"/>
                </a:lnTo>
                <a:lnTo>
                  <a:pt x="330" y="260"/>
                </a:lnTo>
                <a:lnTo>
                  <a:pt x="354" y="284"/>
                </a:lnTo>
                <a:lnTo>
                  <a:pt x="380" y="306"/>
                </a:lnTo>
                <a:lnTo>
                  <a:pt x="380" y="306"/>
                </a:lnTo>
                <a:close/>
                <a:moveTo>
                  <a:pt x="258" y="510"/>
                </a:moveTo>
                <a:lnTo>
                  <a:pt x="258" y="510"/>
                </a:lnTo>
                <a:lnTo>
                  <a:pt x="236" y="516"/>
                </a:lnTo>
                <a:lnTo>
                  <a:pt x="236" y="516"/>
                </a:lnTo>
                <a:lnTo>
                  <a:pt x="226" y="524"/>
                </a:lnTo>
                <a:lnTo>
                  <a:pt x="216" y="534"/>
                </a:lnTo>
                <a:lnTo>
                  <a:pt x="210" y="546"/>
                </a:lnTo>
                <a:lnTo>
                  <a:pt x="204" y="558"/>
                </a:lnTo>
                <a:lnTo>
                  <a:pt x="204" y="558"/>
                </a:lnTo>
                <a:lnTo>
                  <a:pt x="202" y="566"/>
                </a:lnTo>
                <a:lnTo>
                  <a:pt x="202" y="574"/>
                </a:lnTo>
                <a:lnTo>
                  <a:pt x="204" y="590"/>
                </a:lnTo>
                <a:lnTo>
                  <a:pt x="210" y="604"/>
                </a:lnTo>
                <a:lnTo>
                  <a:pt x="220" y="618"/>
                </a:lnTo>
                <a:lnTo>
                  <a:pt x="234" y="628"/>
                </a:lnTo>
                <a:lnTo>
                  <a:pt x="248" y="636"/>
                </a:lnTo>
                <a:lnTo>
                  <a:pt x="264" y="638"/>
                </a:lnTo>
                <a:lnTo>
                  <a:pt x="272" y="638"/>
                </a:lnTo>
                <a:lnTo>
                  <a:pt x="280" y="636"/>
                </a:lnTo>
                <a:lnTo>
                  <a:pt x="280" y="636"/>
                </a:lnTo>
                <a:lnTo>
                  <a:pt x="292" y="632"/>
                </a:lnTo>
                <a:lnTo>
                  <a:pt x="304" y="626"/>
                </a:lnTo>
                <a:lnTo>
                  <a:pt x="314" y="616"/>
                </a:lnTo>
                <a:lnTo>
                  <a:pt x="322" y="606"/>
                </a:lnTo>
                <a:lnTo>
                  <a:pt x="328" y="594"/>
                </a:lnTo>
                <a:lnTo>
                  <a:pt x="332" y="580"/>
                </a:lnTo>
                <a:lnTo>
                  <a:pt x="332" y="564"/>
                </a:lnTo>
                <a:lnTo>
                  <a:pt x="326" y="548"/>
                </a:lnTo>
                <a:lnTo>
                  <a:pt x="326" y="548"/>
                </a:lnTo>
                <a:lnTo>
                  <a:pt x="322" y="540"/>
                </a:lnTo>
                <a:lnTo>
                  <a:pt x="316" y="532"/>
                </a:lnTo>
                <a:lnTo>
                  <a:pt x="310" y="524"/>
                </a:lnTo>
                <a:lnTo>
                  <a:pt x="302" y="520"/>
                </a:lnTo>
                <a:lnTo>
                  <a:pt x="294" y="514"/>
                </a:lnTo>
                <a:lnTo>
                  <a:pt x="282" y="512"/>
                </a:lnTo>
                <a:lnTo>
                  <a:pt x="272" y="510"/>
                </a:lnTo>
                <a:lnTo>
                  <a:pt x="258" y="510"/>
                </a:lnTo>
                <a:lnTo>
                  <a:pt x="258" y="510"/>
                </a:lnTo>
                <a:close/>
                <a:moveTo>
                  <a:pt x="486" y="510"/>
                </a:moveTo>
                <a:lnTo>
                  <a:pt x="486" y="510"/>
                </a:lnTo>
                <a:lnTo>
                  <a:pt x="482" y="510"/>
                </a:lnTo>
                <a:lnTo>
                  <a:pt x="478" y="512"/>
                </a:lnTo>
                <a:lnTo>
                  <a:pt x="468" y="514"/>
                </a:lnTo>
                <a:lnTo>
                  <a:pt x="468" y="514"/>
                </a:lnTo>
                <a:lnTo>
                  <a:pt x="458" y="520"/>
                </a:lnTo>
                <a:lnTo>
                  <a:pt x="450" y="530"/>
                </a:lnTo>
                <a:lnTo>
                  <a:pt x="442" y="540"/>
                </a:lnTo>
                <a:lnTo>
                  <a:pt x="436" y="550"/>
                </a:lnTo>
                <a:lnTo>
                  <a:pt x="436" y="550"/>
                </a:lnTo>
                <a:lnTo>
                  <a:pt x="432" y="558"/>
                </a:lnTo>
                <a:lnTo>
                  <a:pt x="432" y="568"/>
                </a:lnTo>
                <a:lnTo>
                  <a:pt x="432" y="584"/>
                </a:lnTo>
                <a:lnTo>
                  <a:pt x="438" y="600"/>
                </a:lnTo>
                <a:lnTo>
                  <a:pt x="448" y="614"/>
                </a:lnTo>
                <a:lnTo>
                  <a:pt x="460" y="626"/>
                </a:lnTo>
                <a:lnTo>
                  <a:pt x="474" y="634"/>
                </a:lnTo>
                <a:lnTo>
                  <a:pt x="482" y="638"/>
                </a:lnTo>
                <a:lnTo>
                  <a:pt x="490" y="638"/>
                </a:lnTo>
                <a:lnTo>
                  <a:pt x="500" y="638"/>
                </a:lnTo>
                <a:lnTo>
                  <a:pt x="508" y="636"/>
                </a:lnTo>
                <a:lnTo>
                  <a:pt x="508" y="636"/>
                </a:lnTo>
                <a:lnTo>
                  <a:pt x="520" y="632"/>
                </a:lnTo>
                <a:lnTo>
                  <a:pt x="532" y="626"/>
                </a:lnTo>
                <a:lnTo>
                  <a:pt x="542" y="618"/>
                </a:lnTo>
                <a:lnTo>
                  <a:pt x="552" y="606"/>
                </a:lnTo>
                <a:lnTo>
                  <a:pt x="558" y="594"/>
                </a:lnTo>
                <a:lnTo>
                  <a:pt x="560" y="580"/>
                </a:lnTo>
                <a:lnTo>
                  <a:pt x="560" y="566"/>
                </a:lnTo>
                <a:lnTo>
                  <a:pt x="556" y="550"/>
                </a:lnTo>
                <a:lnTo>
                  <a:pt x="556" y="550"/>
                </a:lnTo>
                <a:lnTo>
                  <a:pt x="552" y="542"/>
                </a:lnTo>
                <a:lnTo>
                  <a:pt x="546" y="532"/>
                </a:lnTo>
                <a:lnTo>
                  <a:pt x="540" y="526"/>
                </a:lnTo>
                <a:lnTo>
                  <a:pt x="532" y="520"/>
                </a:lnTo>
                <a:lnTo>
                  <a:pt x="522" y="516"/>
                </a:lnTo>
                <a:lnTo>
                  <a:pt x="512" y="512"/>
                </a:lnTo>
                <a:lnTo>
                  <a:pt x="500" y="510"/>
                </a:lnTo>
                <a:lnTo>
                  <a:pt x="486" y="510"/>
                </a:lnTo>
                <a:lnTo>
                  <a:pt x="486" y="510"/>
                </a:lnTo>
                <a:close/>
              </a:path>
            </a:pathLst>
          </a:custGeom>
          <a:solidFill>
            <a:srgbClr val="33CC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44506" tIns="22253" rIns="44506" bIns="22253" numCol="1" anchor="t" anchorCtr="0" compatLnSpc="1">
            <a:prstTxWarp prst="textNoShape">
              <a:avLst/>
            </a:prstTxWarp>
          </a:bodyPr>
          <a:lstStyle/>
          <a:p>
            <a:endParaRPr lang="de-DE" sz="876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5" name="Freeform 25">
            <a:extLst>
              <a:ext uri="{FF2B5EF4-FFF2-40B4-BE49-F238E27FC236}">
                <a16:creationId xmlns:a16="http://schemas.microsoft.com/office/drawing/2014/main" id="{95BA9433-7D84-4B47-84B4-BA3B1262868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37862" y="3342107"/>
            <a:ext cx="161091" cy="157697"/>
          </a:xfrm>
          <a:custGeom>
            <a:avLst/>
            <a:gdLst>
              <a:gd name="T0" fmla="*/ 620 w 660"/>
              <a:gd name="T1" fmla="*/ 204 h 638"/>
              <a:gd name="T2" fmla="*/ 594 w 660"/>
              <a:gd name="T3" fmla="*/ 216 h 638"/>
              <a:gd name="T4" fmla="*/ 558 w 660"/>
              <a:gd name="T5" fmla="*/ 288 h 638"/>
              <a:gd name="T6" fmla="*/ 486 w 660"/>
              <a:gd name="T7" fmla="*/ 408 h 638"/>
              <a:gd name="T8" fmla="*/ 272 w 660"/>
              <a:gd name="T9" fmla="*/ 404 h 638"/>
              <a:gd name="T10" fmla="*/ 236 w 660"/>
              <a:gd name="T11" fmla="*/ 382 h 638"/>
              <a:gd name="T12" fmla="*/ 216 w 660"/>
              <a:gd name="T13" fmla="*/ 294 h 638"/>
              <a:gd name="T14" fmla="*/ 184 w 660"/>
              <a:gd name="T15" fmla="*/ 146 h 638"/>
              <a:gd name="T16" fmla="*/ 166 w 660"/>
              <a:gd name="T17" fmla="*/ 70 h 638"/>
              <a:gd name="T18" fmla="*/ 100 w 660"/>
              <a:gd name="T19" fmla="*/ 10 h 638"/>
              <a:gd name="T20" fmla="*/ 32 w 660"/>
              <a:gd name="T21" fmla="*/ 2 h 638"/>
              <a:gd name="T22" fmla="*/ 6 w 660"/>
              <a:gd name="T23" fmla="*/ 16 h 638"/>
              <a:gd name="T24" fmla="*/ 6 w 660"/>
              <a:gd name="T25" fmla="*/ 58 h 638"/>
              <a:gd name="T26" fmla="*/ 28 w 660"/>
              <a:gd name="T27" fmla="*/ 76 h 638"/>
              <a:gd name="T28" fmla="*/ 82 w 660"/>
              <a:gd name="T29" fmla="*/ 88 h 638"/>
              <a:gd name="T30" fmla="*/ 106 w 660"/>
              <a:gd name="T31" fmla="*/ 138 h 638"/>
              <a:gd name="T32" fmla="*/ 122 w 660"/>
              <a:gd name="T33" fmla="*/ 226 h 638"/>
              <a:gd name="T34" fmla="*/ 146 w 660"/>
              <a:gd name="T35" fmla="*/ 342 h 638"/>
              <a:gd name="T36" fmla="*/ 160 w 660"/>
              <a:gd name="T37" fmla="*/ 404 h 638"/>
              <a:gd name="T38" fmla="*/ 222 w 660"/>
              <a:gd name="T39" fmla="*/ 470 h 638"/>
              <a:gd name="T40" fmla="*/ 298 w 660"/>
              <a:gd name="T41" fmla="*/ 486 h 638"/>
              <a:gd name="T42" fmla="*/ 506 w 660"/>
              <a:gd name="T43" fmla="*/ 484 h 638"/>
              <a:gd name="T44" fmla="*/ 558 w 660"/>
              <a:gd name="T45" fmla="*/ 440 h 638"/>
              <a:gd name="T46" fmla="*/ 642 w 660"/>
              <a:gd name="T47" fmla="*/ 294 h 638"/>
              <a:gd name="T48" fmla="*/ 660 w 660"/>
              <a:gd name="T49" fmla="*/ 230 h 638"/>
              <a:gd name="T50" fmla="*/ 380 w 660"/>
              <a:gd name="T51" fmla="*/ 306 h 638"/>
              <a:gd name="T52" fmla="*/ 418 w 660"/>
              <a:gd name="T53" fmla="*/ 276 h 638"/>
              <a:gd name="T54" fmla="*/ 466 w 660"/>
              <a:gd name="T55" fmla="*/ 224 h 638"/>
              <a:gd name="T56" fmla="*/ 502 w 660"/>
              <a:gd name="T57" fmla="*/ 176 h 638"/>
              <a:gd name="T58" fmla="*/ 488 w 660"/>
              <a:gd name="T59" fmla="*/ 154 h 638"/>
              <a:gd name="T60" fmla="*/ 432 w 660"/>
              <a:gd name="T61" fmla="*/ 110 h 638"/>
              <a:gd name="T62" fmla="*/ 424 w 660"/>
              <a:gd name="T63" fmla="*/ 44 h 638"/>
              <a:gd name="T64" fmla="*/ 394 w 660"/>
              <a:gd name="T65" fmla="*/ 28 h 638"/>
              <a:gd name="T66" fmla="*/ 340 w 660"/>
              <a:gd name="T67" fmla="*/ 40 h 638"/>
              <a:gd name="T68" fmla="*/ 332 w 660"/>
              <a:gd name="T69" fmla="*/ 126 h 638"/>
              <a:gd name="T70" fmla="*/ 330 w 660"/>
              <a:gd name="T71" fmla="*/ 152 h 638"/>
              <a:gd name="T72" fmla="*/ 268 w 660"/>
              <a:gd name="T73" fmla="*/ 154 h 638"/>
              <a:gd name="T74" fmla="*/ 270 w 660"/>
              <a:gd name="T75" fmla="*/ 188 h 638"/>
              <a:gd name="T76" fmla="*/ 354 w 660"/>
              <a:gd name="T77" fmla="*/ 284 h 638"/>
              <a:gd name="T78" fmla="*/ 236 w 660"/>
              <a:gd name="T79" fmla="*/ 516 h 638"/>
              <a:gd name="T80" fmla="*/ 204 w 660"/>
              <a:gd name="T81" fmla="*/ 558 h 638"/>
              <a:gd name="T82" fmla="*/ 210 w 660"/>
              <a:gd name="T83" fmla="*/ 604 h 638"/>
              <a:gd name="T84" fmla="*/ 272 w 660"/>
              <a:gd name="T85" fmla="*/ 638 h 638"/>
              <a:gd name="T86" fmla="*/ 314 w 660"/>
              <a:gd name="T87" fmla="*/ 616 h 638"/>
              <a:gd name="T88" fmla="*/ 326 w 660"/>
              <a:gd name="T89" fmla="*/ 548 h 638"/>
              <a:gd name="T90" fmla="*/ 302 w 660"/>
              <a:gd name="T91" fmla="*/ 520 h 638"/>
              <a:gd name="T92" fmla="*/ 258 w 660"/>
              <a:gd name="T93" fmla="*/ 510 h 638"/>
              <a:gd name="T94" fmla="*/ 468 w 660"/>
              <a:gd name="T95" fmla="*/ 514 h 638"/>
              <a:gd name="T96" fmla="*/ 436 w 660"/>
              <a:gd name="T97" fmla="*/ 550 h 638"/>
              <a:gd name="T98" fmla="*/ 438 w 660"/>
              <a:gd name="T99" fmla="*/ 600 h 638"/>
              <a:gd name="T100" fmla="*/ 490 w 660"/>
              <a:gd name="T101" fmla="*/ 638 h 638"/>
              <a:gd name="T102" fmla="*/ 532 w 660"/>
              <a:gd name="T103" fmla="*/ 626 h 638"/>
              <a:gd name="T104" fmla="*/ 560 w 660"/>
              <a:gd name="T105" fmla="*/ 566 h 638"/>
              <a:gd name="T106" fmla="*/ 540 w 660"/>
              <a:gd name="T107" fmla="*/ 526 h 638"/>
              <a:gd name="T108" fmla="*/ 486 w 660"/>
              <a:gd name="T109" fmla="*/ 510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60" h="638">
                <a:moveTo>
                  <a:pt x="648" y="212"/>
                </a:moveTo>
                <a:lnTo>
                  <a:pt x="648" y="212"/>
                </a:lnTo>
                <a:lnTo>
                  <a:pt x="642" y="208"/>
                </a:lnTo>
                <a:lnTo>
                  <a:pt x="636" y="206"/>
                </a:lnTo>
                <a:lnTo>
                  <a:pt x="620" y="204"/>
                </a:lnTo>
                <a:lnTo>
                  <a:pt x="612" y="206"/>
                </a:lnTo>
                <a:lnTo>
                  <a:pt x="604" y="208"/>
                </a:lnTo>
                <a:lnTo>
                  <a:pt x="598" y="212"/>
                </a:lnTo>
                <a:lnTo>
                  <a:pt x="594" y="216"/>
                </a:lnTo>
                <a:lnTo>
                  <a:pt x="594" y="216"/>
                </a:lnTo>
                <a:lnTo>
                  <a:pt x="584" y="232"/>
                </a:lnTo>
                <a:lnTo>
                  <a:pt x="576" y="252"/>
                </a:lnTo>
                <a:lnTo>
                  <a:pt x="568" y="270"/>
                </a:lnTo>
                <a:lnTo>
                  <a:pt x="558" y="288"/>
                </a:lnTo>
                <a:lnTo>
                  <a:pt x="558" y="288"/>
                </a:lnTo>
                <a:lnTo>
                  <a:pt x="538" y="326"/>
                </a:lnTo>
                <a:lnTo>
                  <a:pt x="516" y="364"/>
                </a:lnTo>
                <a:lnTo>
                  <a:pt x="516" y="364"/>
                </a:lnTo>
                <a:lnTo>
                  <a:pt x="502" y="386"/>
                </a:lnTo>
                <a:lnTo>
                  <a:pt x="486" y="408"/>
                </a:lnTo>
                <a:lnTo>
                  <a:pt x="486" y="408"/>
                </a:lnTo>
                <a:lnTo>
                  <a:pt x="326" y="408"/>
                </a:lnTo>
                <a:lnTo>
                  <a:pt x="326" y="408"/>
                </a:lnTo>
                <a:lnTo>
                  <a:pt x="296" y="406"/>
                </a:lnTo>
                <a:lnTo>
                  <a:pt x="272" y="404"/>
                </a:lnTo>
                <a:lnTo>
                  <a:pt x="260" y="402"/>
                </a:lnTo>
                <a:lnTo>
                  <a:pt x="252" y="396"/>
                </a:lnTo>
                <a:lnTo>
                  <a:pt x="244" y="390"/>
                </a:lnTo>
                <a:lnTo>
                  <a:pt x="236" y="382"/>
                </a:lnTo>
                <a:lnTo>
                  <a:pt x="236" y="382"/>
                </a:lnTo>
                <a:lnTo>
                  <a:pt x="232" y="374"/>
                </a:lnTo>
                <a:lnTo>
                  <a:pt x="228" y="362"/>
                </a:lnTo>
                <a:lnTo>
                  <a:pt x="224" y="340"/>
                </a:lnTo>
                <a:lnTo>
                  <a:pt x="220" y="316"/>
                </a:lnTo>
                <a:lnTo>
                  <a:pt x="216" y="294"/>
                </a:lnTo>
                <a:lnTo>
                  <a:pt x="216" y="294"/>
                </a:lnTo>
                <a:lnTo>
                  <a:pt x="208" y="258"/>
                </a:lnTo>
                <a:lnTo>
                  <a:pt x="200" y="220"/>
                </a:lnTo>
                <a:lnTo>
                  <a:pt x="194" y="182"/>
                </a:lnTo>
                <a:lnTo>
                  <a:pt x="184" y="146"/>
                </a:lnTo>
                <a:lnTo>
                  <a:pt x="184" y="146"/>
                </a:lnTo>
                <a:lnTo>
                  <a:pt x="176" y="106"/>
                </a:lnTo>
                <a:lnTo>
                  <a:pt x="172" y="88"/>
                </a:lnTo>
                <a:lnTo>
                  <a:pt x="166" y="70"/>
                </a:lnTo>
                <a:lnTo>
                  <a:pt x="166" y="70"/>
                </a:lnTo>
                <a:lnTo>
                  <a:pt x="158" y="54"/>
                </a:lnTo>
                <a:lnTo>
                  <a:pt x="148" y="40"/>
                </a:lnTo>
                <a:lnTo>
                  <a:pt x="134" y="28"/>
                </a:lnTo>
                <a:lnTo>
                  <a:pt x="118" y="18"/>
                </a:lnTo>
                <a:lnTo>
                  <a:pt x="100" y="10"/>
                </a:lnTo>
                <a:lnTo>
                  <a:pt x="82" y="6"/>
                </a:lnTo>
                <a:lnTo>
                  <a:pt x="60" y="2"/>
                </a:lnTo>
                <a:lnTo>
                  <a:pt x="36" y="0"/>
                </a:lnTo>
                <a:lnTo>
                  <a:pt x="36" y="0"/>
                </a:lnTo>
                <a:lnTo>
                  <a:pt x="32" y="2"/>
                </a:lnTo>
                <a:lnTo>
                  <a:pt x="28" y="2"/>
                </a:lnTo>
                <a:lnTo>
                  <a:pt x="28" y="2"/>
                </a:lnTo>
                <a:lnTo>
                  <a:pt x="16" y="8"/>
                </a:lnTo>
                <a:lnTo>
                  <a:pt x="6" y="16"/>
                </a:lnTo>
                <a:lnTo>
                  <a:pt x="6" y="16"/>
                </a:lnTo>
                <a:lnTo>
                  <a:pt x="2" y="24"/>
                </a:lnTo>
                <a:lnTo>
                  <a:pt x="0" y="34"/>
                </a:lnTo>
                <a:lnTo>
                  <a:pt x="0" y="42"/>
                </a:lnTo>
                <a:lnTo>
                  <a:pt x="2" y="50"/>
                </a:lnTo>
                <a:lnTo>
                  <a:pt x="6" y="58"/>
                </a:lnTo>
                <a:lnTo>
                  <a:pt x="10" y="66"/>
                </a:lnTo>
                <a:lnTo>
                  <a:pt x="16" y="72"/>
                </a:lnTo>
                <a:lnTo>
                  <a:pt x="22" y="76"/>
                </a:lnTo>
                <a:lnTo>
                  <a:pt x="22" y="76"/>
                </a:lnTo>
                <a:lnTo>
                  <a:pt x="28" y="76"/>
                </a:lnTo>
                <a:lnTo>
                  <a:pt x="34" y="78"/>
                </a:lnTo>
                <a:lnTo>
                  <a:pt x="46" y="78"/>
                </a:lnTo>
                <a:lnTo>
                  <a:pt x="46" y="78"/>
                </a:lnTo>
                <a:lnTo>
                  <a:pt x="72" y="84"/>
                </a:lnTo>
                <a:lnTo>
                  <a:pt x="82" y="88"/>
                </a:lnTo>
                <a:lnTo>
                  <a:pt x="90" y="94"/>
                </a:lnTo>
                <a:lnTo>
                  <a:pt x="90" y="94"/>
                </a:lnTo>
                <a:lnTo>
                  <a:pt x="96" y="104"/>
                </a:lnTo>
                <a:lnTo>
                  <a:pt x="100" y="114"/>
                </a:lnTo>
                <a:lnTo>
                  <a:pt x="106" y="138"/>
                </a:lnTo>
                <a:lnTo>
                  <a:pt x="110" y="164"/>
                </a:lnTo>
                <a:lnTo>
                  <a:pt x="116" y="186"/>
                </a:lnTo>
                <a:lnTo>
                  <a:pt x="116" y="186"/>
                </a:lnTo>
                <a:lnTo>
                  <a:pt x="118" y="206"/>
                </a:lnTo>
                <a:lnTo>
                  <a:pt x="122" y="226"/>
                </a:lnTo>
                <a:lnTo>
                  <a:pt x="122" y="226"/>
                </a:lnTo>
                <a:lnTo>
                  <a:pt x="128" y="254"/>
                </a:lnTo>
                <a:lnTo>
                  <a:pt x="134" y="284"/>
                </a:lnTo>
                <a:lnTo>
                  <a:pt x="140" y="312"/>
                </a:lnTo>
                <a:lnTo>
                  <a:pt x="146" y="342"/>
                </a:lnTo>
                <a:lnTo>
                  <a:pt x="146" y="342"/>
                </a:lnTo>
                <a:lnTo>
                  <a:pt x="150" y="358"/>
                </a:lnTo>
                <a:lnTo>
                  <a:pt x="152" y="374"/>
                </a:lnTo>
                <a:lnTo>
                  <a:pt x="156" y="390"/>
                </a:lnTo>
                <a:lnTo>
                  <a:pt x="160" y="404"/>
                </a:lnTo>
                <a:lnTo>
                  <a:pt x="160" y="404"/>
                </a:lnTo>
                <a:lnTo>
                  <a:pt x="172" y="424"/>
                </a:lnTo>
                <a:lnTo>
                  <a:pt x="186" y="442"/>
                </a:lnTo>
                <a:lnTo>
                  <a:pt x="204" y="458"/>
                </a:lnTo>
                <a:lnTo>
                  <a:pt x="222" y="470"/>
                </a:lnTo>
                <a:lnTo>
                  <a:pt x="222" y="470"/>
                </a:lnTo>
                <a:lnTo>
                  <a:pt x="238" y="476"/>
                </a:lnTo>
                <a:lnTo>
                  <a:pt x="256" y="482"/>
                </a:lnTo>
                <a:lnTo>
                  <a:pt x="278" y="484"/>
                </a:lnTo>
                <a:lnTo>
                  <a:pt x="298" y="486"/>
                </a:lnTo>
                <a:lnTo>
                  <a:pt x="344" y="486"/>
                </a:lnTo>
                <a:lnTo>
                  <a:pt x="390" y="484"/>
                </a:lnTo>
                <a:lnTo>
                  <a:pt x="390" y="484"/>
                </a:lnTo>
                <a:lnTo>
                  <a:pt x="506" y="484"/>
                </a:lnTo>
                <a:lnTo>
                  <a:pt x="506" y="484"/>
                </a:lnTo>
                <a:lnTo>
                  <a:pt x="516" y="482"/>
                </a:lnTo>
                <a:lnTo>
                  <a:pt x="524" y="478"/>
                </a:lnTo>
                <a:lnTo>
                  <a:pt x="536" y="466"/>
                </a:lnTo>
                <a:lnTo>
                  <a:pt x="548" y="454"/>
                </a:lnTo>
                <a:lnTo>
                  <a:pt x="558" y="440"/>
                </a:lnTo>
                <a:lnTo>
                  <a:pt x="558" y="440"/>
                </a:lnTo>
                <a:lnTo>
                  <a:pt x="580" y="406"/>
                </a:lnTo>
                <a:lnTo>
                  <a:pt x="602" y="370"/>
                </a:lnTo>
                <a:lnTo>
                  <a:pt x="642" y="294"/>
                </a:lnTo>
                <a:lnTo>
                  <a:pt x="642" y="294"/>
                </a:lnTo>
                <a:lnTo>
                  <a:pt x="652" y="276"/>
                </a:lnTo>
                <a:lnTo>
                  <a:pt x="656" y="264"/>
                </a:lnTo>
                <a:lnTo>
                  <a:pt x="660" y="254"/>
                </a:lnTo>
                <a:lnTo>
                  <a:pt x="660" y="242"/>
                </a:lnTo>
                <a:lnTo>
                  <a:pt x="660" y="230"/>
                </a:lnTo>
                <a:lnTo>
                  <a:pt x="656" y="220"/>
                </a:lnTo>
                <a:lnTo>
                  <a:pt x="648" y="212"/>
                </a:lnTo>
                <a:lnTo>
                  <a:pt x="648" y="212"/>
                </a:lnTo>
                <a:close/>
                <a:moveTo>
                  <a:pt x="380" y="306"/>
                </a:moveTo>
                <a:lnTo>
                  <a:pt x="380" y="306"/>
                </a:lnTo>
                <a:lnTo>
                  <a:pt x="386" y="306"/>
                </a:lnTo>
                <a:lnTo>
                  <a:pt x="392" y="302"/>
                </a:lnTo>
                <a:lnTo>
                  <a:pt x="402" y="294"/>
                </a:lnTo>
                <a:lnTo>
                  <a:pt x="410" y="284"/>
                </a:lnTo>
                <a:lnTo>
                  <a:pt x="418" y="276"/>
                </a:lnTo>
                <a:lnTo>
                  <a:pt x="418" y="276"/>
                </a:lnTo>
                <a:lnTo>
                  <a:pt x="432" y="262"/>
                </a:lnTo>
                <a:lnTo>
                  <a:pt x="432" y="262"/>
                </a:lnTo>
                <a:lnTo>
                  <a:pt x="450" y="244"/>
                </a:lnTo>
                <a:lnTo>
                  <a:pt x="466" y="224"/>
                </a:lnTo>
                <a:lnTo>
                  <a:pt x="466" y="224"/>
                </a:lnTo>
                <a:lnTo>
                  <a:pt x="484" y="202"/>
                </a:lnTo>
                <a:lnTo>
                  <a:pt x="500" y="180"/>
                </a:lnTo>
                <a:lnTo>
                  <a:pt x="500" y="180"/>
                </a:lnTo>
                <a:lnTo>
                  <a:pt x="502" y="176"/>
                </a:lnTo>
                <a:lnTo>
                  <a:pt x="504" y="170"/>
                </a:lnTo>
                <a:lnTo>
                  <a:pt x="504" y="170"/>
                </a:lnTo>
                <a:lnTo>
                  <a:pt x="502" y="162"/>
                </a:lnTo>
                <a:lnTo>
                  <a:pt x="496" y="158"/>
                </a:lnTo>
                <a:lnTo>
                  <a:pt x="488" y="154"/>
                </a:lnTo>
                <a:lnTo>
                  <a:pt x="478" y="152"/>
                </a:lnTo>
                <a:lnTo>
                  <a:pt x="454" y="152"/>
                </a:lnTo>
                <a:lnTo>
                  <a:pt x="432" y="154"/>
                </a:lnTo>
                <a:lnTo>
                  <a:pt x="432" y="154"/>
                </a:lnTo>
                <a:lnTo>
                  <a:pt x="432" y="110"/>
                </a:lnTo>
                <a:lnTo>
                  <a:pt x="430" y="88"/>
                </a:lnTo>
                <a:lnTo>
                  <a:pt x="426" y="66"/>
                </a:lnTo>
                <a:lnTo>
                  <a:pt x="426" y="66"/>
                </a:lnTo>
                <a:lnTo>
                  <a:pt x="426" y="52"/>
                </a:lnTo>
                <a:lnTo>
                  <a:pt x="424" y="44"/>
                </a:lnTo>
                <a:lnTo>
                  <a:pt x="422" y="40"/>
                </a:lnTo>
                <a:lnTo>
                  <a:pt x="422" y="40"/>
                </a:lnTo>
                <a:lnTo>
                  <a:pt x="416" y="32"/>
                </a:lnTo>
                <a:lnTo>
                  <a:pt x="406" y="30"/>
                </a:lnTo>
                <a:lnTo>
                  <a:pt x="394" y="28"/>
                </a:lnTo>
                <a:lnTo>
                  <a:pt x="382" y="28"/>
                </a:lnTo>
                <a:lnTo>
                  <a:pt x="370" y="30"/>
                </a:lnTo>
                <a:lnTo>
                  <a:pt x="358" y="32"/>
                </a:lnTo>
                <a:lnTo>
                  <a:pt x="348" y="36"/>
                </a:lnTo>
                <a:lnTo>
                  <a:pt x="340" y="40"/>
                </a:lnTo>
                <a:lnTo>
                  <a:pt x="340" y="40"/>
                </a:lnTo>
                <a:lnTo>
                  <a:pt x="338" y="60"/>
                </a:lnTo>
                <a:lnTo>
                  <a:pt x="336" y="82"/>
                </a:lnTo>
                <a:lnTo>
                  <a:pt x="336" y="106"/>
                </a:lnTo>
                <a:lnTo>
                  <a:pt x="332" y="126"/>
                </a:lnTo>
                <a:lnTo>
                  <a:pt x="332" y="126"/>
                </a:lnTo>
                <a:lnTo>
                  <a:pt x="332" y="134"/>
                </a:lnTo>
                <a:lnTo>
                  <a:pt x="332" y="140"/>
                </a:lnTo>
                <a:lnTo>
                  <a:pt x="332" y="146"/>
                </a:lnTo>
                <a:lnTo>
                  <a:pt x="330" y="152"/>
                </a:lnTo>
                <a:lnTo>
                  <a:pt x="330" y="152"/>
                </a:lnTo>
                <a:lnTo>
                  <a:pt x="330" y="154"/>
                </a:lnTo>
                <a:lnTo>
                  <a:pt x="330" y="154"/>
                </a:lnTo>
                <a:lnTo>
                  <a:pt x="268" y="154"/>
                </a:lnTo>
                <a:lnTo>
                  <a:pt x="268" y="154"/>
                </a:lnTo>
                <a:lnTo>
                  <a:pt x="260" y="164"/>
                </a:lnTo>
                <a:lnTo>
                  <a:pt x="260" y="164"/>
                </a:lnTo>
                <a:lnTo>
                  <a:pt x="260" y="172"/>
                </a:lnTo>
                <a:lnTo>
                  <a:pt x="262" y="178"/>
                </a:lnTo>
                <a:lnTo>
                  <a:pt x="270" y="188"/>
                </a:lnTo>
                <a:lnTo>
                  <a:pt x="286" y="208"/>
                </a:lnTo>
                <a:lnTo>
                  <a:pt x="286" y="208"/>
                </a:lnTo>
                <a:lnTo>
                  <a:pt x="306" y="234"/>
                </a:lnTo>
                <a:lnTo>
                  <a:pt x="330" y="260"/>
                </a:lnTo>
                <a:lnTo>
                  <a:pt x="354" y="284"/>
                </a:lnTo>
                <a:lnTo>
                  <a:pt x="380" y="306"/>
                </a:lnTo>
                <a:lnTo>
                  <a:pt x="380" y="306"/>
                </a:lnTo>
                <a:close/>
                <a:moveTo>
                  <a:pt x="258" y="510"/>
                </a:moveTo>
                <a:lnTo>
                  <a:pt x="258" y="510"/>
                </a:lnTo>
                <a:lnTo>
                  <a:pt x="236" y="516"/>
                </a:lnTo>
                <a:lnTo>
                  <a:pt x="236" y="516"/>
                </a:lnTo>
                <a:lnTo>
                  <a:pt x="226" y="524"/>
                </a:lnTo>
                <a:lnTo>
                  <a:pt x="216" y="534"/>
                </a:lnTo>
                <a:lnTo>
                  <a:pt x="210" y="546"/>
                </a:lnTo>
                <a:lnTo>
                  <a:pt x="204" y="558"/>
                </a:lnTo>
                <a:lnTo>
                  <a:pt x="204" y="558"/>
                </a:lnTo>
                <a:lnTo>
                  <a:pt x="202" y="566"/>
                </a:lnTo>
                <a:lnTo>
                  <a:pt x="202" y="574"/>
                </a:lnTo>
                <a:lnTo>
                  <a:pt x="204" y="590"/>
                </a:lnTo>
                <a:lnTo>
                  <a:pt x="210" y="604"/>
                </a:lnTo>
                <a:lnTo>
                  <a:pt x="220" y="618"/>
                </a:lnTo>
                <a:lnTo>
                  <a:pt x="234" y="628"/>
                </a:lnTo>
                <a:lnTo>
                  <a:pt x="248" y="636"/>
                </a:lnTo>
                <a:lnTo>
                  <a:pt x="264" y="638"/>
                </a:lnTo>
                <a:lnTo>
                  <a:pt x="272" y="638"/>
                </a:lnTo>
                <a:lnTo>
                  <a:pt x="280" y="636"/>
                </a:lnTo>
                <a:lnTo>
                  <a:pt x="280" y="636"/>
                </a:lnTo>
                <a:lnTo>
                  <a:pt x="292" y="632"/>
                </a:lnTo>
                <a:lnTo>
                  <a:pt x="304" y="626"/>
                </a:lnTo>
                <a:lnTo>
                  <a:pt x="314" y="616"/>
                </a:lnTo>
                <a:lnTo>
                  <a:pt x="322" y="606"/>
                </a:lnTo>
                <a:lnTo>
                  <a:pt x="328" y="594"/>
                </a:lnTo>
                <a:lnTo>
                  <a:pt x="332" y="580"/>
                </a:lnTo>
                <a:lnTo>
                  <a:pt x="332" y="564"/>
                </a:lnTo>
                <a:lnTo>
                  <a:pt x="326" y="548"/>
                </a:lnTo>
                <a:lnTo>
                  <a:pt x="326" y="548"/>
                </a:lnTo>
                <a:lnTo>
                  <a:pt x="322" y="540"/>
                </a:lnTo>
                <a:lnTo>
                  <a:pt x="316" y="532"/>
                </a:lnTo>
                <a:lnTo>
                  <a:pt x="310" y="524"/>
                </a:lnTo>
                <a:lnTo>
                  <a:pt x="302" y="520"/>
                </a:lnTo>
                <a:lnTo>
                  <a:pt x="294" y="514"/>
                </a:lnTo>
                <a:lnTo>
                  <a:pt x="282" y="512"/>
                </a:lnTo>
                <a:lnTo>
                  <a:pt x="272" y="510"/>
                </a:lnTo>
                <a:lnTo>
                  <a:pt x="258" y="510"/>
                </a:lnTo>
                <a:lnTo>
                  <a:pt x="258" y="510"/>
                </a:lnTo>
                <a:close/>
                <a:moveTo>
                  <a:pt x="486" y="510"/>
                </a:moveTo>
                <a:lnTo>
                  <a:pt x="486" y="510"/>
                </a:lnTo>
                <a:lnTo>
                  <a:pt x="482" y="510"/>
                </a:lnTo>
                <a:lnTo>
                  <a:pt x="478" y="512"/>
                </a:lnTo>
                <a:lnTo>
                  <a:pt x="468" y="514"/>
                </a:lnTo>
                <a:lnTo>
                  <a:pt x="468" y="514"/>
                </a:lnTo>
                <a:lnTo>
                  <a:pt x="458" y="520"/>
                </a:lnTo>
                <a:lnTo>
                  <a:pt x="450" y="530"/>
                </a:lnTo>
                <a:lnTo>
                  <a:pt x="442" y="540"/>
                </a:lnTo>
                <a:lnTo>
                  <a:pt x="436" y="550"/>
                </a:lnTo>
                <a:lnTo>
                  <a:pt x="436" y="550"/>
                </a:lnTo>
                <a:lnTo>
                  <a:pt x="432" y="558"/>
                </a:lnTo>
                <a:lnTo>
                  <a:pt x="432" y="568"/>
                </a:lnTo>
                <a:lnTo>
                  <a:pt x="432" y="584"/>
                </a:lnTo>
                <a:lnTo>
                  <a:pt x="438" y="600"/>
                </a:lnTo>
                <a:lnTo>
                  <a:pt x="448" y="614"/>
                </a:lnTo>
                <a:lnTo>
                  <a:pt x="460" y="626"/>
                </a:lnTo>
                <a:lnTo>
                  <a:pt x="474" y="634"/>
                </a:lnTo>
                <a:lnTo>
                  <a:pt x="482" y="638"/>
                </a:lnTo>
                <a:lnTo>
                  <a:pt x="490" y="638"/>
                </a:lnTo>
                <a:lnTo>
                  <a:pt x="500" y="638"/>
                </a:lnTo>
                <a:lnTo>
                  <a:pt x="508" y="636"/>
                </a:lnTo>
                <a:lnTo>
                  <a:pt x="508" y="636"/>
                </a:lnTo>
                <a:lnTo>
                  <a:pt x="520" y="632"/>
                </a:lnTo>
                <a:lnTo>
                  <a:pt x="532" y="626"/>
                </a:lnTo>
                <a:lnTo>
                  <a:pt x="542" y="618"/>
                </a:lnTo>
                <a:lnTo>
                  <a:pt x="552" y="606"/>
                </a:lnTo>
                <a:lnTo>
                  <a:pt x="558" y="594"/>
                </a:lnTo>
                <a:lnTo>
                  <a:pt x="560" y="580"/>
                </a:lnTo>
                <a:lnTo>
                  <a:pt x="560" y="566"/>
                </a:lnTo>
                <a:lnTo>
                  <a:pt x="556" y="550"/>
                </a:lnTo>
                <a:lnTo>
                  <a:pt x="556" y="550"/>
                </a:lnTo>
                <a:lnTo>
                  <a:pt x="552" y="542"/>
                </a:lnTo>
                <a:lnTo>
                  <a:pt x="546" y="532"/>
                </a:lnTo>
                <a:lnTo>
                  <a:pt x="540" y="526"/>
                </a:lnTo>
                <a:lnTo>
                  <a:pt x="532" y="520"/>
                </a:lnTo>
                <a:lnTo>
                  <a:pt x="522" y="516"/>
                </a:lnTo>
                <a:lnTo>
                  <a:pt x="512" y="512"/>
                </a:lnTo>
                <a:lnTo>
                  <a:pt x="500" y="510"/>
                </a:lnTo>
                <a:lnTo>
                  <a:pt x="486" y="510"/>
                </a:lnTo>
                <a:lnTo>
                  <a:pt x="486" y="510"/>
                </a:lnTo>
                <a:close/>
              </a:path>
            </a:pathLst>
          </a:custGeom>
          <a:solidFill>
            <a:srgbClr val="33CCCC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44506" tIns="22253" rIns="44506" bIns="22253" numCol="1" anchor="t" anchorCtr="0" compatLnSpc="1">
            <a:prstTxWarp prst="textNoShape">
              <a:avLst/>
            </a:prstTxWarp>
          </a:bodyPr>
          <a:lstStyle/>
          <a:p>
            <a:endParaRPr lang="de-DE" sz="876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17F2AF76-D5F9-44F7-B023-A604EB54BFAB}"/>
              </a:ext>
            </a:extLst>
          </p:cNvPr>
          <p:cNvCxnSpPr>
            <a:cxnSpLocks/>
          </p:cNvCxnSpPr>
          <p:nvPr/>
        </p:nvCxnSpPr>
        <p:spPr>
          <a:xfrm flipV="1">
            <a:off x="1149087" y="1329291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269AA1E0-7233-46C9-A643-847A5061287C}"/>
              </a:ext>
            </a:extLst>
          </p:cNvPr>
          <p:cNvCxnSpPr>
            <a:cxnSpLocks/>
          </p:cNvCxnSpPr>
          <p:nvPr/>
        </p:nvCxnSpPr>
        <p:spPr>
          <a:xfrm flipV="1">
            <a:off x="1603443" y="1329291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E6405388-6F06-477A-913B-8EE4D2C80A96}"/>
              </a:ext>
            </a:extLst>
          </p:cNvPr>
          <p:cNvCxnSpPr>
            <a:cxnSpLocks/>
          </p:cNvCxnSpPr>
          <p:nvPr/>
        </p:nvCxnSpPr>
        <p:spPr>
          <a:xfrm flipV="1">
            <a:off x="2606213" y="1333573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22D84E6D-4139-4889-AE62-89AFB4B8373A}"/>
              </a:ext>
            </a:extLst>
          </p:cNvPr>
          <p:cNvCxnSpPr>
            <a:cxnSpLocks/>
          </p:cNvCxnSpPr>
          <p:nvPr/>
        </p:nvCxnSpPr>
        <p:spPr>
          <a:xfrm flipV="1">
            <a:off x="3109399" y="1333573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41D41A3F-4017-4491-A382-FEFBCD08C8DC}"/>
              </a:ext>
            </a:extLst>
          </p:cNvPr>
          <p:cNvCxnSpPr>
            <a:cxnSpLocks/>
          </p:cNvCxnSpPr>
          <p:nvPr/>
        </p:nvCxnSpPr>
        <p:spPr>
          <a:xfrm flipV="1">
            <a:off x="3569388" y="1333573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A562B599-52BF-4930-98F6-3E0ACD981BCF}"/>
              </a:ext>
            </a:extLst>
          </p:cNvPr>
          <p:cNvCxnSpPr>
            <a:cxnSpLocks/>
          </p:cNvCxnSpPr>
          <p:nvPr/>
        </p:nvCxnSpPr>
        <p:spPr>
          <a:xfrm flipV="1">
            <a:off x="4050985" y="1333573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4DAF2744-3D78-4000-BEF0-080CAC2BB398}"/>
              </a:ext>
            </a:extLst>
          </p:cNvPr>
          <p:cNvCxnSpPr>
            <a:cxnSpLocks/>
          </p:cNvCxnSpPr>
          <p:nvPr/>
        </p:nvCxnSpPr>
        <p:spPr>
          <a:xfrm flipV="1">
            <a:off x="4526856" y="1329760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CD3B4415-F8AE-4497-9000-B8F68F6C34AB}"/>
              </a:ext>
            </a:extLst>
          </p:cNvPr>
          <p:cNvCxnSpPr>
            <a:cxnSpLocks/>
          </p:cNvCxnSpPr>
          <p:nvPr/>
        </p:nvCxnSpPr>
        <p:spPr>
          <a:xfrm flipV="1">
            <a:off x="2104143" y="1315971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4CAC5A70-2F8D-4767-AED8-B7EB449375E7}"/>
              </a:ext>
            </a:extLst>
          </p:cNvPr>
          <p:cNvCxnSpPr>
            <a:cxnSpLocks/>
          </p:cNvCxnSpPr>
          <p:nvPr/>
        </p:nvCxnSpPr>
        <p:spPr>
          <a:xfrm flipV="1">
            <a:off x="5001783" y="1329760"/>
            <a:ext cx="0" cy="379950"/>
          </a:xfrm>
          <a:prstGeom prst="line">
            <a:avLst/>
          </a:prstGeom>
          <a:ln w="31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Соединитель: изогнутый 141">
            <a:extLst>
              <a:ext uri="{FF2B5EF4-FFF2-40B4-BE49-F238E27FC236}">
                <a16:creationId xmlns:a16="http://schemas.microsoft.com/office/drawing/2014/main" id="{A21AE381-E54A-4FC3-83A8-A925FFAD08DC}"/>
              </a:ext>
            </a:extLst>
          </p:cNvPr>
          <p:cNvCxnSpPr>
            <a:cxnSpLocks/>
            <a:endCxn id="66" idx="0"/>
          </p:cNvCxnSpPr>
          <p:nvPr/>
        </p:nvCxnSpPr>
        <p:spPr>
          <a:xfrm rot="5400000">
            <a:off x="3525052" y="1910212"/>
            <a:ext cx="615856" cy="116326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Соединитель: изогнутый 142">
            <a:extLst>
              <a:ext uri="{FF2B5EF4-FFF2-40B4-BE49-F238E27FC236}">
                <a16:creationId xmlns:a16="http://schemas.microsoft.com/office/drawing/2014/main" id="{53D0AD30-D0DC-4EDA-A0C7-EE9C27B05435}"/>
              </a:ext>
            </a:extLst>
          </p:cNvPr>
          <p:cNvCxnSpPr>
            <a:cxnSpLocks/>
            <a:endCxn id="60" idx="0"/>
          </p:cNvCxnSpPr>
          <p:nvPr/>
        </p:nvCxnSpPr>
        <p:spPr>
          <a:xfrm rot="10800000" flipV="1">
            <a:off x="771373" y="1656786"/>
            <a:ext cx="3511681" cy="547450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Соединитель: изогнутый 146">
            <a:extLst>
              <a:ext uri="{FF2B5EF4-FFF2-40B4-BE49-F238E27FC236}">
                <a16:creationId xmlns:a16="http://schemas.microsoft.com/office/drawing/2014/main" id="{762DC379-A43A-4EE7-8105-3BFB4854E2B6}"/>
              </a:ext>
            </a:extLst>
          </p:cNvPr>
          <p:cNvCxnSpPr>
            <a:cxnSpLocks/>
            <a:endCxn id="60" idx="0"/>
          </p:cNvCxnSpPr>
          <p:nvPr/>
        </p:nvCxnSpPr>
        <p:spPr>
          <a:xfrm rot="10800000" flipV="1">
            <a:off x="771372" y="1669568"/>
            <a:ext cx="4378246" cy="534668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Соединитель: изогнутый 148">
            <a:extLst>
              <a:ext uri="{FF2B5EF4-FFF2-40B4-BE49-F238E27FC236}">
                <a16:creationId xmlns:a16="http://schemas.microsoft.com/office/drawing/2014/main" id="{01606E94-7513-4087-B90B-EA9CC8A5A887}"/>
              </a:ext>
            </a:extLst>
          </p:cNvPr>
          <p:cNvCxnSpPr>
            <a:cxnSpLocks/>
            <a:endCxn id="61" idx="0"/>
          </p:cNvCxnSpPr>
          <p:nvPr/>
        </p:nvCxnSpPr>
        <p:spPr>
          <a:xfrm rot="10800000" flipV="1">
            <a:off x="1825734" y="1692643"/>
            <a:ext cx="1018550" cy="559261"/>
          </a:xfrm>
          <a:prstGeom prst="curvedConnector2">
            <a:avLst/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Соединитель: изогнутый 157">
            <a:extLst>
              <a:ext uri="{FF2B5EF4-FFF2-40B4-BE49-F238E27FC236}">
                <a16:creationId xmlns:a16="http://schemas.microsoft.com/office/drawing/2014/main" id="{1773E653-97D8-437B-9180-F73B841BBB45}"/>
              </a:ext>
            </a:extLst>
          </p:cNvPr>
          <p:cNvCxnSpPr>
            <a:cxnSpLocks/>
            <a:endCxn id="61" idx="0"/>
          </p:cNvCxnSpPr>
          <p:nvPr/>
        </p:nvCxnSpPr>
        <p:spPr>
          <a:xfrm rot="5400000">
            <a:off x="1813366" y="1689574"/>
            <a:ext cx="574699" cy="549962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Соединитель: изогнутый 87">
            <a:extLst>
              <a:ext uri="{FF2B5EF4-FFF2-40B4-BE49-F238E27FC236}">
                <a16:creationId xmlns:a16="http://schemas.microsoft.com/office/drawing/2014/main" id="{E9023AEC-9CDD-410B-8B85-5A34A6E268C3}"/>
              </a:ext>
            </a:extLst>
          </p:cNvPr>
          <p:cNvCxnSpPr>
            <a:cxnSpLocks/>
            <a:endCxn id="68" idx="0"/>
          </p:cNvCxnSpPr>
          <p:nvPr/>
        </p:nvCxnSpPr>
        <p:spPr>
          <a:xfrm rot="5400000">
            <a:off x="4684876" y="1720606"/>
            <a:ext cx="515779" cy="413704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uppieren 182">
            <a:extLst>
              <a:ext uri="{FF2B5EF4-FFF2-40B4-BE49-F238E27FC236}">
                <a16:creationId xmlns:a16="http://schemas.microsoft.com/office/drawing/2014/main" id="{EF6414F2-BA30-4A0F-9C6C-B6B64315F011}"/>
              </a:ext>
            </a:extLst>
          </p:cNvPr>
          <p:cNvGrpSpPr/>
          <p:nvPr/>
        </p:nvGrpSpPr>
        <p:grpSpPr>
          <a:xfrm>
            <a:off x="5112627" y="1403589"/>
            <a:ext cx="88480" cy="210263"/>
            <a:chOff x="13684251" y="2544763"/>
            <a:chExt cx="458788" cy="936625"/>
          </a:xfrm>
          <a:solidFill>
            <a:schemeClr val="bg1"/>
          </a:solidFill>
        </p:grpSpPr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C7A6AE30-542F-4CE0-9C04-D491C4279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4251" y="2544763"/>
              <a:ext cx="458788" cy="422275"/>
            </a:xfrm>
            <a:custGeom>
              <a:avLst/>
              <a:gdLst>
                <a:gd name="T0" fmla="*/ 351 w 867"/>
                <a:gd name="T1" fmla="*/ 51 h 798"/>
                <a:gd name="T2" fmla="*/ 379 w 867"/>
                <a:gd name="T3" fmla="*/ 59 h 798"/>
                <a:gd name="T4" fmla="*/ 393 w 867"/>
                <a:gd name="T5" fmla="*/ 81 h 798"/>
                <a:gd name="T6" fmla="*/ 390 w 867"/>
                <a:gd name="T7" fmla="*/ 107 h 798"/>
                <a:gd name="T8" fmla="*/ 372 w 867"/>
                <a:gd name="T9" fmla="*/ 130 h 798"/>
                <a:gd name="T10" fmla="*/ 300 w 867"/>
                <a:gd name="T11" fmla="*/ 176 h 798"/>
                <a:gd name="T12" fmla="*/ 260 w 867"/>
                <a:gd name="T13" fmla="*/ 214 h 798"/>
                <a:gd name="T14" fmla="*/ 242 w 867"/>
                <a:gd name="T15" fmla="*/ 244 h 798"/>
                <a:gd name="T16" fmla="*/ 244 w 867"/>
                <a:gd name="T17" fmla="*/ 244 h 798"/>
                <a:gd name="T18" fmla="*/ 308 w 867"/>
                <a:gd name="T19" fmla="*/ 252 h 798"/>
                <a:gd name="T20" fmla="*/ 401 w 867"/>
                <a:gd name="T21" fmla="*/ 294 h 798"/>
                <a:gd name="T22" fmla="*/ 478 w 867"/>
                <a:gd name="T23" fmla="*/ 323 h 798"/>
                <a:gd name="T24" fmla="*/ 531 w 867"/>
                <a:gd name="T25" fmla="*/ 324 h 798"/>
                <a:gd name="T26" fmla="*/ 566 w 867"/>
                <a:gd name="T27" fmla="*/ 316 h 798"/>
                <a:gd name="T28" fmla="*/ 502 w 867"/>
                <a:gd name="T29" fmla="*/ 336 h 798"/>
                <a:gd name="T30" fmla="*/ 435 w 867"/>
                <a:gd name="T31" fmla="*/ 327 h 798"/>
                <a:gd name="T32" fmla="*/ 351 w 867"/>
                <a:gd name="T33" fmla="*/ 290 h 798"/>
                <a:gd name="T34" fmla="*/ 262 w 867"/>
                <a:gd name="T35" fmla="*/ 272 h 798"/>
                <a:gd name="T36" fmla="*/ 226 w 867"/>
                <a:gd name="T37" fmla="*/ 273 h 798"/>
                <a:gd name="T38" fmla="*/ 184 w 867"/>
                <a:gd name="T39" fmla="*/ 295 h 798"/>
                <a:gd name="T40" fmla="*/ 149 w 867"/>
                <a:gd name="T41" fmla="*/ 361 h 798"/>
                <a:gd name="T42" fmla="*/ 140 w 867"/>
                <a:gd name="T43" fmla="*/ 452 h 798"/>
                <a:gd name="T44" fmla="*/ 242 w 867"/>
                <a:gd name="T45" fmla="*/ 478 h 798"/>
                <a:gd name="T46" fmla="*/ 356 w 867"/>
                <a:gd name="T47" fmla="*/ 527 h 798"/>
                <a:gd name="T48" fmla="*/ 463 w 867"/>
                <a:gd name="T49" fmla="*/ 553 h 798"/>
                <a:gd name="T50" fmla="*/ 566 w 867"/>
                <a:gd name="T51" fmla="*/ 552 h 798"/>
                <a:gd name="T52" fmla="*/ 477 w 867"/>
                <a:gd name="T53" fmla="*/ 566 h 798"/>
                <a:gd name="T54" fmla="*/ 386 w 867"/>
                <a:gd name="T55" fmla="*/ 552 h 798"/>
                <a:gd name="T56" fmla="*/ 252 w 867"/>
                <a:gd name="T57" fmla="*/ 510 h 798"/>
                <a:gd name="T58" fmla="*/ 153 w 867"/>
                <a:gd name="T59" fmla="*/ 486 h 798"/>
                <a:gd name="T60" fmla="*/ 87 w 867"/>
                <a:gd name="T61" fmla="*/ 493 h 798"/>
                <a:gd name="T62" fmla="*/ 60 w 867"/>
                <a:gd name="T63" fmla="*/ 510 h 798"/>
                <a:gd name="T64" fmla="*/ 36 w 867"/>
                <a:gd name="T65" fmla="*/ 539 h 798"/>
                <a:gd name="T66" fmla="*/ 5 w 867"/>
                <a:gd name="T67" fmla="*/ 638 h 798"/>
                <a:gd name="T68" fmla="*/ 2 w 867"/>
                <a:gd name="T69" fmla="*/ 702 h 798"/>
                <a:gd name="T70" fmla="*/ 21 w 867"/>
                <a:gd name="T71" fmla="*/ 749 h 798"/>
                <a:gd name="T72" fmla="*/ 53 w 867"/>
                <a:gd name="T73" fmla="*/ 790 h 798"/>
                <a:gd name="T74" fmla="*/ 788 w 867"/>
                <a:gd name="T75" fmla="*/ 798 h 798"/>
                <a:gd name="T76" fmla="*/ 832 w 867"/>
                <a:gd name="T77" fmla="*/ 767 h 798"/>
                <a:gd name="T78" fmla="*/ 857 w 867"/>
                <a:gd name="T79" fmla="*/ 727 h 798"/>
                <a:gd name="T80" fmla="*/ 867 w 867"/>
                <a:gd name="T81" fmla="*/ 679 h 798"/>
                <a:gd name="T82" fmla="*/ 861 w 867"/>
                <a:gd name="T83" fmla="*/ 631 h 798"/>
                <a:gd name="T84" fmla="*/ 843 w 867"/>
                <a:gd name="T85" fmla="*/ 586 h 798"/>
                <a:gd name="T86" fmla="*/ 814 w 867"/>
                <a:gd name="T87" fmla="*/ 550 h 798"/>
                <a:gd name="T88" fmla="*/ 775 w 867"/>
                <a:gd name="T89" fmla="*/ 526 h 798"/>
                <a:gd name="T90" fmla="*/ 730 w 867"/>
                <a:gd name="T91" fmla="*/ 520 h 798"/>
                <a:gd name="T92" fmla="*/ 747 w 867"/>
                <a:gd name="T93" fmla="*/ 462 h 798"/>
                <a:gd name="T94" fmla="*/ 751 w 867"/>
                <a:gd name="T95" fmla="*/ 399 h 798"/>
                <a:gd name="T96" fmla="*/ 739 w 867"/>
                <a:gd name="T97" fmla="*/ 350 h 798"/>
                <a:gd name="T98" fmla="*/ 715 w 867"/>
                <a:gd name="T99" fmla="*/ 315 h 798"/>
                <a:gd name="T100" fmla="*/ 663 w 867"/>
                <a:gd name="T101" fmla="*/ 277 h 798"/>
                <a:gd name="T102" fmla="*/ 622 w 867"/>
                <a:gd name="T103" fmla="*/ 264 h 798"/>
                <a:gd name="T104" fmla="*/ 629 w 867"/>
                <a:gd name="T105" fmla="*/ 234 h 798"/>
                <a:gd name="T106" fmla="*/ 636 w 867"/>
                <a:gd name="T107" fmla="*/ 181 h 798"/>
                <a:gd name="T108" fmla="*/ 629 w 867"/>
                <a:gd name="T109" fmla="*/ 133 h 798"/>
                <a:gd name="T110" fmla="*/ 611 w 867"/>
                <a:gd name="T111" fmla="*/ 91 h 798"/>
                <a:gd name="T112" fmla="*/ 581 w 867"/>
                <a:gd name="T113" fmla="*/ 57 h 798"/>
                <a:gd name="T114" fmla="*/ 505 w 867"/>
                <a:gd name="T115" fmla="*/ 12 h 798"/>
                <a:gd name="T116" fmla="*/ 440 w 867"/>
                <a:gd name="T117" fmla="*/ 0 h 798"/>
                <a:gd name="T118" fmla="*/ 375 w 867"/>
                <a:gd name="T119" fmla="*/ 9 h 798"/>
                <a:gd name="T120" fmla="*/ 343 w 867"/>
                <a:gd name="T121" fmla="*/ 28 h 798"/>
                <a:gd name="T122" fmla="*/ 330 w 867"/>
                <a:gd name="T123" fmla="*/ 51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67" h="798">
                  <a:moveTo>
                    <a:pt x="330" y="54"/>
                  </a:moveTo>
                  <a:lnTo>
                    <a:pt x="330" y="54"/>
                  </a:lnTo>
                  <a:lnTo>
                    <a:pt x="341" y="53"/>
                  </a:lnTo>
                  <a:lnTo>
                    <a:pt x="351" y="51"/>
                  </a:lnTo>
                  <a:lnTo>
                    <a:pt x="362" y="53"/>
                  </a:lnTo>
                  <a:lnTo>
                    <a:pt x="368" y="55"/>
                  </a:lnTo>
                  <a:lnTo>
                    <a:pt x="373" y="56"/>
                  </a:lnTo>
                  <a:lnTo>
                    <a:pt x="379" y="59"/>
                  </a:lnTo>
                  <a:lnTo>
                    <a:pt x="384" y="63"/>
                  </a:lnTo>
                  <a:lnTo>
                    <a:pt x="388" y="68"/>
                  </a:lnTo>
                  <a:lnTo>
                    <a:pt x="390" y="74"/>
                  </a:lnTo>
                  <a:lnTo>
                    <a:pt x="393" y="81"/>
                  </a:lnTo>
                  <a:lnTo>
                    <a:pt x="394" y="90"/>
                  </a:lnTo>
                  <a:lnTo>
                    <a:pt x="394" y="90"/>
                  </a:lnTo>
                  <a:lnTo>
                    <a:pt x="393" y="99"/>
                  </a:lnTo>
                  <a:lnTo>
                    <a:pt x="390" y="107"/>
                  </a:lnTo>
                  <a:lnTo>
                    <a:pt x="388" y="113"/>
                  </a:lnTo>
                  <a:lnTo>
                    <a:pt x="384" y="120"/>
                  </a:lnTo>
                  <a:lnTo>
                    <a:pt x="378" y="125"/>
                  </a:lnTo>
                  <a:lnTo>
                    <a:pt x="372" y="130"/>
                  </a:lnTo>
                  <a:lnTo>
                    <a:pt x="358" y="140"/>
                  </a:lnTo>
                  <a:lnTo>
                    <a:pt x="341" y="149"/>
                  </a:lnTo>
                  <a:lnTo>
                    <a:pt x="320" y="162"/>
                  </a:lnTo>
                  <a:lnTo>
                    <a:pt x="300" y="176"/>
                  </a:lnTo>
                  <a:lnTo>
                    <a:pt x="289" y="185"/>
                  </a:lnTo>
                  <a:lnTo>
                    <a:pt x="278" y="194"/>
                  </a:lnTo>
                  <a:lnTo>
                    <a:pt x="278" y="194"/>
                  </a:lnTo>
                  <a:lnTo>
                    <a:pt x="260" y="214"/>
                  </a:lnTo>
                  <a:lnTo>
                    <a:pt x="249" y="227"/>
                  </a:lnTo>
                  <a:lnTo>
                    <a:pt x="243" y="236"/>
                  </a:lnTo>
                  <a:lnTo>
                    <a:pt x="241" y="242"/>
                  </a:lnTo>
                  <a:lnTo>
                    <a:pt x="242" y="244"/>
                  </a:lnTo>
                  <a:lnTo>
                    <a:pt x="243" y="245"/>
                  </a:lnTo>
                  <a:lnTo>
                    <a:pt x="244" y="245"/>
                  </a:lnTo>
                  <a:lnTo>
                    <a:pt x="244" y="244"/>
                  </a:lnTo>
                  <a:lnTo>
                    <a:pt x="244" y="244"/>
                  </a:lnTo>
                  <a:lnTo>
                    <a:pt x="255" y="244"/>
                  </a:lnTo>
                  <a:lnTo>
                    <a:pt x="266" y="244"/>
                  </a:lnTo>
                  <a:lnTo>
                    <a:pt x="287" y="248"/>
                  </a:lnTo>
                  <a:lnTo>
                    <a:pt x="308" y="252"/>
                  </a:lnTo>
                  <a:lnTo>
                    <a:pt x="327" y="259"/>
                  </a:lnTo>
                  <a:lnTo>
                    <a:pt x="345" y="267"/>
                  </a:lnTo>
                  <a:lnTo>
                    <a:pt x="364" y="276"/>
                  </a:lnTo>
                  <a:lnTo>
                    <a:pt x="401" y="294"/>
                  </a:lnTo>
                  <a:lnTo>
                    <a:pt x="419" y="303"/>
                  </a:lnTo>
                  <a:lnTo>
                    <a:pt x="438" y="311"/>
                  </a:lnTo>
                  <a:lnTo>
                    <a:pt x="457" y="318"/>
                  </a:lnTo>
                  <a:lnTo>
                    <a:pt x="478" y="323"/>
                  </a:lnTo>
                  <a:lnTo>
                    <a:pt x="498" y="325"/>
                  </a:lnTo>
                  <a:lnTo>
                    <a:pt x="508" y="326"/>
                  </a:lnTo>
                  <a:lnTo>
                    <a:pt x="520" y="325"/>
                  </a:lnTo>
                  <a:lnTo>
                    <a:pt x="531" y="324"/>
                  </a:lnTo>
                  <a:lnTo>
                    <a:pt x="542" y="323"/>
                  </a:lnTo>
                  <a:lnTo>
                    <a:pt x="555" y="319"/>
                  </a:lnTo>
                  <a:lnTo>
                    <a:pt x="566" y="316"/>
                  </a:lnTo>
                  <a:lnTo>
                    <a:pt x="566" y="316"/>
                  </a:lnTo>
                  <a:lnTo>
                    <a:pt x="544" y="326"/>
                  </a:lnTo>
                  <a:lnTo>
                    <a:pt x="522" y="333"/>
                  </a:lnTo>
                  <a:lnTo>
                    <a:pt x="512" y="335"/>
                  </a:lnTo>
                  <a:lnTo>
                    <a:pt x="502" y="336"/>
                  </a:lnTo>
                  <a:lnTo>
                    <a:pt x="483" y="337"/>
                  </a:lnTo>
                  <a:lnTo>
                    <a:pt x="466" y="335"/>
                  </a:lnTo>
                  <a:lnTo>
                    <a:pt x="451" y="332"/>
                  </a:lnTo>
                  <a:lnTo>
                    <a:pt x="435" y="327"/>
                  </a:lnTo>
                  <a:lnTo>
                    <a:pt x="419" y="320"/>
                  </a:lnTo>
                  <a:lnTo>
                    <a:pt x="386" y="306"/>
                  </a:lnTo>
                  <a:lnTo>
                    <a:pt x="369" y="298"/>
                  </a:lnTo>
                  <a:lnTo>
                    <a:pt x="351" y="290"/>
                  </a:lnTo>
                  <a:lnTo>
                    <a:pt x="331" y="283"/>
                  </a:lnTo>
                  <a:lnTo>
                    <a:pt x="311" y="277"/>
                  </a:lnTo>
                  <a:lnTo>
                    <a:pt x="288" y="274"/>
                  </a:lnTo>
                  <a:lnTo>
                    <a:pt x="262" y="272"/>
                  </a:lnTo>
                  <a:lnTo>
                    <a:pt x="262" y="272"/>
                  </a:lnTo>
                  <a:lnTo>
                    <a:pt x="252" y="272"/>
                  </a:lnTo>
                  <a:lnTo>
                    <a:pt x="235" y="272"/>
                  </a:lnTo>
                  <a:lnTo>
                    <a:pt x="226" y="273"/>
                  </a:lnTo>
                  <a:lnTo>
                    <a:pt x="216" y="276"/>
                  </a:lnTo>
                  <a:lnTo>
                    <a:pt x="204" y="281"/>
                  </a:lnTo>
                  <a:lnTo>
                    <a:pt x="194" y="286"/>
                  </a:lnTo>
                  <a:lnTo>
                    <a:pt x="184" y="295"/>
                  </a:lnTo>
                  <a:lnTo>
                    <a:pt x="174" y="307"/>
                  </a:lnTo>
                  <a:lnTo>
                    <a:pt x="164" y="322"/>
                  </a:lnTo>
                  <a:lnTo>
                    <a:pt x="156" y="340"/>
                  </a:lnTo>
                  <a:lnTo>
                    <a:pt x="149" y="361"/>
                  </a:lnTo>
                  <a:lnTo>
                    <a:pt x="144" y="386"/>
                  </a:lnTo>
                  <a:lnTo>
                    <a:pt x="141" y="417"/>
                  </a:lnTo>
                  <a:lnTo>
                    <a:pt x="140" y="452"/>
                  </a:lnTo>
                  <a:lnTo>
                    <a:pt x="140" y="452"/>
                  </a:lnTo>
                  <a:lnTo>
                    <a:pt x="167" y="457"/>
                  </a:lnTo>
                  <a:lnTo>
                    <a:pt x="193" y="462"/>
                  </a:lnTo>
                  <a:lnTo>
                    <a:pt x="218" y="470"/>
                  </a:lnTo>
                  <a:lnTo>
                    <a:pt x="242" y="478"/>
                  </a:lnTo>
                  <a:lnTo>
                    <a:pt x="264" y="488"/>
                  </a:lnTo>
                  <a:lnTo>
                    <a:pt x="287" y="497"/>
                  </a:lnTo>
                  <a:lnTo>
                    <a:pt x="333" y="518"/>
                  </a:lnTo>
                  <a:lnTo>
                    <a:pt x="356" y="527"/>
                  </a:lnTo>
                  <a:lnTo>
                    <a:pt x="381" y="535"/>
                  </a:lnTo>
                  <a:lnTo>
                    <a:pt x="406" y="543"/>
                  </a:lnTo>
                  <a:lnTo>
                    <a:pt x="434" y="548"/>
                  </a:lnTo>
                  <a:lnTo>
                    <a:pt x="463" y="553"/>
                  </a:lnTo>
                  <a:lnTo>
                    <a:pt x="495" y="555"/>
                  </a:lnTo>
                  <a:lnTo>
                    <a:pt x="530" y="554"/>
                  </a:lnTo>
                  <a:lnTo>
                    <a:pt x="566" y="552"/>
                  </a:lnTo>
                  <a:lnTo>
                    <a:pt x="566" y="552"/>
                  </a:lnTo>
                  <a:lnTo>
                    <a:pt x="545" y="559"/>
                  </a:lnTo>
                  <a:lnTo>
                    <a:pt x="522" y="563"/>
                  </a:lnTo>
                  <a:lnTo>
                    <a:pt x="499" y="566"/>
                  </a:lnTo>
                  <a:lnTo>
                    <a:pt x="477" y="566"/>
                  </a:lnTo>
                  <a:lnTo>
                    <a:pt x="454" y="564"/>
                  </a:lnTo>
                  <a:lnTo>
                    <a:pt x="431" y="561"/>
                  </a:lnTo>
                  <a:lnTo>
                    <a:pt x="409" y="558"/>
                  </a:lnTo>
                  <a:lnTo>
                    <a:pt x="386" y="552"/>
                  </a:lnTo>
                  <a:lnTo>
                    <a:pt x="363" y="546"/>
                  </a:lnTo>
                  <a:lnTo>
                    <a:pt x="341" y="539"/>
                  </a:lnTo>
                  <a:lnTo>
                    <a:pt x="295" y="525"/>
                  </a:lnTo>
                  <a:lnTo>
                    <a:pt x="252" y="510"/>
                  </a:lnTo>
                  <a:lnTo>
                    <a:pt x="211" y="497"/>
                  </a:lnTo>
                  <a:lnTo>
                    <a:pt x="191" y="493"/>
                  </a:lnTo>
                  <a:lnTo>
                    <a:pt x="173" y="488"/>
                  </a:lnTo>
                  <a:lnTo>
                    <a:pt x="153" y="486"/>
                  </a:lnTo>
                  <a:lnTo>
                    <a:pt x="135" y="485"/>
                  </a:lnTo>
                  <a:lnTo>
                    <a:pt x="119" y="485"/>
                  </a:lnTo>
                  <a:lnTo>
                    <a:pt x="102" y="488"/>
                  </a:lnTo>
                  <a:lnTo>
                    <a:pt x="87" y="493"/>
                  </a:lnTo>
                  <a:lnTo>
                    <a:pt x="80" y="496"/>
                  </a:lnTo>
                  <a:lnTo>
                    <a:pt x="73" y="501"/>
                  </a:lnTo>
                  <a:lnTo>
                    <a:pt x="66" y="505"/>
                  </a:lnTo>
                  <a:lnTo>
                    <a:pt x="60" y="510"/>
                  </a:lnTo>
                  <a:lnTo>
                    <a:pt x="53" y="517"/>
                  </a:lnTo>
                  <a:lnTo>
                    <a:pt x="48" y="524"/>
                  </a:lnTo>
                  <a:lnTo>
                    <a:pt x="42" y="530"/>
                  </a:lnTo>
                  <a:lnTo>
                    <a:pt x="36" y="539"/>
                  </a:lnTo>
                  <a:lnTo>
                    <a:pt x="26" y="559"/>
                  </a:lnTo>
                  <a:lnTo>
                    <a:pt x="18" y="581"/>
                  </a:lnTo>
                  <a:lnTo>
                    <a:pt x="10" y="607"/>
                  </a:lnTo>
                  <a:lnTo>
                    <a:pt x="5" y="638"/>
                  </a:lnTo>
                  <a:lnTo>
                    <a:pt x="0" y="672"/>
                  </a:lnTo>
                  <a:lnTo>
                    <a:pt x="0" y="672"/>
                  </a:lnTo>
                  <a:lnTo>
                    <a:pt x="1" y="688"/>
                  </a:lnTo>
                  <a:lnTo>
                    <a:pt x="2" y="702"/>
                  </a:lnTo>
                  <a:lnTo>
                    <a:pt x="6" y="715"/>
                  </a:lnTo>
                  <a:lnTo>
                    <a:pt x="10" y="728"/>
                  </a:lnTo>
                  <a:lnTo>
                    <a:pt x="15" y="739"/>
                  </a:lnTo>
                  <a:lnTo>
                    <a:pt x="21" y="749"/>
                  </a:lnTo>
                  <a:lnTo>
                    <a:pt x="26" y="758"/>
                  </a:lnTo>
                  <a:lnTo>
                    <a:pt x="32" y="767"/>
                  </a:lnTo>
                  <a:lnTo>
                    <a:pt x="43" y="781"/>
                  </a:lnTo>
                  <a:lnTo>
                    <a:pt x="53" y="790"/>
                  </a:lnTo>
                  <a:lnTo>
                    <a:pt x="63" y="798"/>
                  </a:lnTo>
                  <a:lnTo>
                    <a:pt x="63" y="798"/>
                  </a:lnTo>
                  <a:lnTo>
                    <a:pt x="788" y="798"/>
                  </a:lnTo>
                  <a:lnTo>
                    <a:pt x="788" y="798"/>
                  </a:lnTo>
                  <a:lnTo>
                    <a:pt x="800" y="792"/>
                  </a:lnTo>
                  <a:lnTo>
                    <a:pt x="811" y="785"/>
                  </a:lnTo>
                  <a:lnTo>
                    <a:pt x="822" y="777"/>
                  </a:lnTo>
                  <a:lnTo>
                    <a:pt x="832" y="767"/>
                  </a:lnTo>
                  <a:lnTo>
                    <a:pt x="840" y="758"/>
                  </a:lnTo>
                  <a:lnTo>
                    <a:pt x="847" y="748"/>
                  </a:lnTo>
                  <a:lnTo>
                    <a:pt x="852" y="738"/>
                  </a:lnTo>
                  <a:lnTo>
                    <a:pt x="857" y="727"/>
                  </a:lnTo>
                  <a:lnTo>
                    <a:pt x="861" y="715"/>
                  </a:lnTo>
                  <a:lnTo>
                    <a:pt x="864" y="704"/>
                  </a:lnTo>
                  <a:lnTo>
                    <a:pt x="866" y="691"/>
                  </a:lnTo>
                  <a:lnTo>
                    <a:pt x="867" y="679"/>
                  </a:lnTo>
                  <a:lnTo>
                    <a:pt x="867" y="668"/>
                  </a:lnTo>
                  <a:lnTo>
                    <a:pt x="866" y="655"/>
                  </a:lnTo>
                  <a:lnTo>
                    <a:pt x="864" y="643"/>
                  </a:lnTo>
                  <a:lnTo>
                    <a:pt x="861" y="631"/>
                  </a:lnTo>
                  <a:lnTo>
                    <a:pt x="858" y="619"/>
                  </a:lnTo>
                  <a:lnTo>
                    <a:pt x="853" y="607"/>
                  </a:lnTo>
                  <a:lnTo>
                    <a:pt x="849" y="596"/>
                  </a:lnTo>
                  <a:lnTo>
                    <a:pt x="843" y="586"/>
                  </a:lnTo>
                  <a:lnTo>
                    <a:pt x="836" y="576"/>
                  </a:lnTo>
                  <a:lnTo>
                    <a:pt x="830" y="567"/>
                  </a:lnTo>
                  <a:lnTo>
                    <a:pt x="823" y="558"/>
                  </a:lnTo>
                  <a:lnTo>
                    <a:pt x="814" y="550"/>
                  </a:lnTo>
                  <a:lnTo>
                    <a:pt x="805" y="542"/>
                  </a:lnTo>
                  <a:lnTo>
                    <a:pt x="796" y="536"/>
                  </a:lnTo>
                  <a:lnTo>
                    <a:pt x="785" y="530"/>
                  </a:lnTo>
                  <a:lnTo>
                    <a:pt x="775" y="526"/>
                  </a:lnTo>
                  <a:lnTo>
                    <a:pt x="765" y="522"/>
                  </a:lnTo>
                  <a:lnTo>
                    <a:pt x="754" y="520"/>
                  </a:lnTo>
                  <a:lnTo>
                    <a:pt x="741" y="520"/>
                  </a:lnTo>
                  <a:lnTo>
                    <a:pt x="730" y="520"/>
                  </a:lnTo>
                  <a:lnTo>
                    <a:pt x="730" y="520"/>
                  </a:lnTo>
                  <a:lnTo>
                    <a:pt x="737" y="500"/>
                  </a:lnTo>
                  <a:lnTo>
                    <a:pt x="743" y="480"/>
                  </a:lnTo>
                  <a:lnTo>
                    <a:pt x="747" y="462"/>
                  </a:lnTo>
                  <a:lnTo>
                    <a:pt x="750" y="445"/>
                  </a:lnTo>
                  <a:lnTo>
                    <a:pt x="752" y="429"/>
                  </a:lnTo>
                  <a:lnTo>
                    <a:pt x="752" y="413"/>
                  </a:lnTo>
                  <a:lnTo>
                    <a:pt x="751" y="399"/>
                  </a:lnTo>
                  <a:lnTo>
                    <a:pt x="750" y="385"/>
                  </a:lnTo>
                  <a:lnTo>
                    <a:pt x="747" y="373"/>
                  </a:lnTo>
                  <a:lnTo>
                    <a:pt x="743" y="361"/>
                  </a:lnTo>
                  <a:lnTo>
                    <a:pt x="739" y="350"/>
                  </a:lnTo>
                  <a:lnTo>
                    <a:pt x="733" y="340"/>
                  </a:lnTo>
                  <a:lnTo>
                    <a:pt x="727" y="331"/>
                  </a:lnTo>
                  <a:lnTo>
                    <a:pt x="722" y="323"/>
                  </a:lnTo>
                  <a:lnTo>
                    <a:pt x="715" y="315"/>
                  </a:lnTo>
                  <a:lnTo>
                    <a:pt x="708" y="307"/>
                  </a:lnTo>
                  <a:lnTo>
                    <a:pt x="692" y="294"/>
                  </a:lnTo>
                  <a:lnTo>
                    <a:pt x="678" y="284"/>
                  </a:lnTo>
                  <a:lnTo>
                    <a:pt x="663" y="277"/>
                  </a:lnTo>
                  <a:lnTo>
                    <a:pt x="649" y="270"/>
                  </a:lnTo>
                  <a:lnTo>
                    <a:pt x="637" y="267"/>
                  </a:lnTo>
                  <a:lnTo>
                    <a:pt x="628" y="265"/>
                  </a:lnTo>
                  <a:lnTo>
                    <a:pt x="622" y="264"/>
                  </a:lnTo>
                  <a:lnTo>
                    <a:pt x="620" y="264"/>
                  </a:lnTo>
                  <a:lnTo>
                    <a:pt x="620" y="264"/>
                  </a:lnTo>
                  <a:lnTo>
                    <a:pt x="624" y="249"/>
                  </a:lnTo>
                  <a:lnTo>
                    <a:pt x="629" y="234"/>
                  </a:lnTo>
                  <a:lnTo>
                    <a:pt x="632" y="221"/>
                  </a:lnTo>
                  <a:lnTo>
                    <a:pt x="634" y="207"/>
                  </a:lnTo>
                  <a:lnTo>
                    <a:pt x="636" y="193"/>
                  </a:lnTo>
                  <a:lnTo>
                    <a:pt x="636" y="181"/>
                  </a:lnTo>
                  <a:lnTo>
                    <a:pt x="636" y="168"/>
                  </a:lnTo>
                  <a:lnTo>
                    <a:pt x="634" y="156"/>
                  </a:lnTo>
                  <a:lnTo>
                    <a:pt x="632" y="144"/>
                  </a:lnTo>
                  <a:lnTo>
                    <a:pt x="629" y="133"/>
                  </a:lnTo>
                  <a:lnTo>
                    <a:pt x="625" y="122"/>
                  </a:lnTo>
                  <a:lnTo>
                    <a:pt x="621" y="110"/>
                  </a:lnTo>
                  <a:lnTo>
                    <a:pt x="616" y="101"/>
                  </a:lnTo>
                  <a:lnTo>
                    <a:pt x="611" y="91"/>
                  </a:lnTo>
                  <a:lnTo>
                    <a:pt x="604" y="82"/>
                  </a:lnTo>
                  <a:lnTo>
                    <a:pt x="597" y="73"/>
                  </a:lnTo>
                  <a:lnTo>
                    <a:pt x="589" y="65"/>
                  </a:lnTo>
                  <a:lnTo>
                    <a:pt x="581" y="57"/>
                  </a:lnTo>
                  <a:lnTo>
                    <a:pt x="564" y="42"/>
                  </a:lnTo>
                  <a:lnTo>
                    <a:pt x="546" y="30"/>
                  </a:lnTo>
                  <a:lnTo>
                    <a:pt x="527" y="20"/>
                  </a:lnTo>
                  <a:lnTo>
                    <a:pt x="505" y="12"/>
                  </a:lnTo>
                  <a:lnTo>
                    <a:pt x="485" y="6"/>
                  </a:lnTo>
                  <a:lnTo>
                    <a:pt x="463" y="2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21" y="2"/>
                  </a:lnTo>
                  <a:lnTo>
                    <a:pt x="403" y="3"/>
                  </a:lnTo>
                  <a:lnTo>
                    <a:pt x="388" y="6"/>
                  </a:lnTo>
                  <a:lnTo>
                    <a:pt x="375" y="9"/>
                  </a:lnTo>
                  <a:lnTo>
                    <a:pt x="364" y="13"/>
                  </a:lnTo>
                  <a:lnTo>
                    <a:pt x="355" y="17"/>
                  </a:lnTo>
                  <a:lnTo>
                    <a:pt x="348" y="22"/>
                  </a:lnTo>
                  <a:lnTo>
                    <a:pt x="343" y="28"/>
                  </a:lnTo>
                  <a:lnTo>
                    <a:pt x="338" y="32"/>
                  </a:lnTo>
                  <a:lnTo>
                    <a:pt x="335" y="37"/>
                  </a:lnTo>
                  <a:lnTo>
                    <a:pt x="331" y="45"/>
                  </a:lnTo>
                  <a:lnTo>
                    <a:pt x="330" y="51"/>
                  </a:lnTo>
                  <a:lnTo>
                    <a:pt x="330" y="54"/>
                  </a:lnTo>
                  <a:lnTo>
                    <a:pt x="330" y="54"/>
                  </a:lnTo>
                  <a:close/>
                </a:path>
              </a:pathLst>
            </a:custGeom>
            <a:noFill/>
            <a:ln w="15875">
              <a:solidFill>
                <a:srgbClr val="33CCCC"/>
              </a:solidFill>
              <a:round/>
              <a:headEnd/>
              <a:tailEnd/>
            </a:ln>
            <a:extLst/>
          </p:spPr>
          <p:txBody>
            <a:bodyPr vert="horz" wrap="square" lIns="44506" tIns="22253" rIns="44506" bIns="22253" numCol="1" anchor="t" anchorCtr="0" compatLnSpc="1">
              <a:prstTxWarp prst="textNoShape">
                <a:avLst/>
              </a:prstTxWarp>
            </a:bodyPr>
            <a:lstStyle/>
            <a:p>
              <a:endParaRPr lang="de-DE" sz="77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Freeform 17">
              <a:extLst>
                <a:ext uri="{FF2B5EF4-FFF2-40B4-BE49-F238E27FC236}">
                  <a16:creationId xmlns:a16="http://schemas.microsoft.com/office/drawing/2014/main" id="{A9555C37-4402-4B76-8490-2F656157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8226" y="2989263"/>
              <a:ext cx="350838" cy="492125"/>
            </a:xfrm>
            <a:custGeom>
              <a:avLst/>
              <a:gdLst>
                <a:gd name="T0" fmla="*/ 336 w 664"/>
                <a:gd name="T1" fmla="*/ 928 h 928"/>
                <a:gd name="T2" fmla="*/ 0 w 664"/>
                <a:gd name="T3" fmla="*/ 0 h 928"/>
                <a:gd name="T4" fmla="*/ 664 w 664"/>
                <a:gd name="T5" fmla="*/ 0 h 928"/>
                <a:gd name="T6" fmla="*/ 336 w 664"/>
                <a:gd name="T7" fmla="*/ 928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4" h="928">
                  <a:moveTo>
                    <a:pt x="336" y="928"/>
                  </a:moveTo>
                  <a:lnTo>
                    <a:pt x="0" y="0"/>
                  </a:lnTo>
                  <a:lnTo>
                    <a:pt x="664" y="0"/>
                  </a:lnTo>
                  <a:lnTo>
                    <a:pt x="336" y="928"/>
                  </a:lnTo>
                  <a:close/>
                </a:path>
              </a:pathLst>
            </a:custGeom>
            <a:noFill/>
            <a:ln w="15875">
              <a:solidFill>
                <a:srgbClr val="33CCCC"/>
              </a:solidFill>
              <a:round/>
              <a:headEnd/>
              <a:tailEnd/>
            </a:ln>
            <a:extLst/>
          </p:spPr>
          <p:txBody>
            <a:bodyPr vert="horz" wrap="square" lIns="44506" tIns="22253" rIns="44506" bIns="22253" numCol="1" anchor="t" anchorCtr="0" compatLnSpc="1">
              <a:prstTxWarp prst="textNoShape">
                <a:avLst/>
              </a:prstTxWarp>
            </a:bodyPr>
            <a:lstStyle/>
            <a:p>
              <a:endParaRPr lang="de-DE" sz="77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82F08BCB-882B-4798-967F-7E2AD0E16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376" y="1423511"/>
            <a:ext cx="241883" cy="218200"/>
          </a:xfrm>
          <a:prstGeom prst="rect">
            <a:avLst/>
          </a:prstGeom>
          <a:ln w="9525">
            <a:noFill/>
          </a:ln>
        </p:spPr>
      </p:pic>
      <p:pic>
        <p:nvPicPr>
          <p:cNvPr id="151" name="Рисунок 150">
            <a:extLst>
              <a:ext uri="{FF2B5EF4-FFF2-40B4-BE49-F238E27FC236}">
                <a16:creationId xmlns:a16="http://schemas.microsoft.com/office/drawing/2014/main" id="{15A1A5BF-0A86-40A4-A415-AF94D804C5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620" y="1422247"/>
            <a:ext cx="261593" cy="210263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2AFA104B-DDEA-488B-82EB-B0E28B13E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086" y="1409736"/>
            <a:ext cx="353857" cy="217107"/>
          </a:xfrm>
          <a:prstGeom prst="rect">
            <a:avLst/>
          </a:prstGeom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DF00BE9A-7BC4-4C8E-B720-F2FD42E6F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914" y="1459337"/>
            <a:ext cx="387749" cy="142285"/>
          </a:xfrm>
          <a:prstGeom prst="rect">
            <a:avLst/>
          </a:prstGeom>
        </p:spPr>
      </p:pic>
      <p:pic>
        <p:nvPicPr>
          <p:cNvPr id="154" name="Рисунок 153">
            <a:extLst>
              <a:ext uri="{FF2B5EF4-FFF2-40B4-BE49-F238E27FC236}">
                <a16:creationId xmlns:a16="http://schemas.microsoft.com/office/drawing/2014/main" id="{1F6432C5-DA65-4169-844D-240BD2ECFA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61" t="-7358"/>
          <a:stretch/>
        </p:blipFill>
        <p:spPr>
          <a:xfrm>
            <a:off x="2129108" y="1400613"/>
            <a:ext cx="279313" cy="250932"/>
          </a:xfrm>
          <a:prstGeom prst="rect">
            <a:avLst/>
          </a:prstGeom>
        </p:spPr>
      </p:pic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4B456D24-8EB3-4F0D-96D0-8851701E40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850" y="1449658"/>
            <a:ext cx="204969" cy="152843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9EBCA59C-FDD0-4A44-B032-2D70F8025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93" y="1425178"/>
            <a:ext cx="406201" cy="192661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282DD7BC-3379-4641-8FA2-AC1ED36D6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980" y="1408091"/>
            <a:ext cx="359463" cy="220396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2B6E88D7-0682-428B-8542-7C652A0DFE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43" y="1433899"/>
            <a:ext cx="334375" cy="175219"/>
          </a:xfrm>
          <a:prstGeom prst="rect">
            <a:avLst/>
          </a:prstGeom>
        </p:spPr>
      </p:pic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24FC1504-CB02-43CB-B424-643EF81386E7}"/>
              </a:ext>
            </a:extLst>
          </p:cNvPr>
          <p:cNvGrpSpPr/>
          <p:nvPr/>
        </p:nvGrpSpPr>
        <p:grpSpPr>
          <a:xfrm>
            <a:off x="787018" y="1394375"/>
            <a:ext cx="308791" cy="260813"/>
            <a:chOff x="4559658" y="4782098"/>
            <a:chExt cx="2564837" cy="1753053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CF3DD12D-DD70-4D12-BCD4-412F43792F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9658" y="5582652"/>
              <a:ext cx="2564837" cy="952499"/>
            </a:xfrm>
            <a:prstGeom prst="rect">
              <a:avLst/>
            </a:prstGeom>
          </p:spPr>
        </p:pic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E0E23018-BAFA-4EC7-A200-AAA3B0B4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9658" y="4782098"/>
              <a:ext cx="2564837" cy="857689"/>
            </a:xfrm>
            <a:prstGeom prst="rect">
              <a:avLst/>
            </a:prstGeom>
          </p:spPr>
        </p:pic>
      </p:grpSp>
      <p:cxnSp>
        <p:nvCxnSpPr>
          <p:cNvPr id="72" name="Соединитель: изогнутый 71">
            <a:extLst>
              <a:ext uri="{FF2B5EF4-FFF2-40B4-BE49-F238E27FC236}">
                <a16:creationId xmlns:a16="http://schemas.microsoft.com/office/drawing/2014/main" id="{87EEDDB9-8942-4EE2-AC11-6FD71E23A3DF}"/>
              </a:ext>
            </a:extLst>
          </p:cNvPr>
          <p:cNvCxnSpPr>
            <a:cxnSpLocks/>
            <a:stCxn id="151" idx="2"/>
            <a:endCxn id="68" idx="0"/>
          </p:cNvCxnSpPr>
          <p:nvPr/>
        </p:nvCxnSpPr>
        <p:spPr>
          <a:xfrm rot="16200000" flipH="1">
            <a:off x="3994246" y="1443681"/>
            <a:ext cx="552838" cy="930496"/>
          </a:xfrm>
          <a:prstGeom prst="curvedConnector3">
            <a:avLst>
              <a:gd name="adj1" fmla="val 50000"/>
            </a:avLst>
          </a:prstGeom>
          <a:ln>
            <a:solidFill>
              <a:srgbClr val="33CCCC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41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0F650997-9D55-43FA-8D61-43229389C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81" t="8835" r="13186" b="2281"/>
          <a:stretch/>
        </p:blipFill>
        <p:spPr>
          <a:xfrm>
            <a:off x="-597218" y="0"/>
            <a:ext cx="6531293" cy="4044777"/>
          </a:xfrm>
          <a:prstGeom prst="rect">
            <a:avLst/>
          </a:prstGeom>
          <a:solidFill>
            <a:srgbClr val="E9876C"/>
          </a:solidFill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15970AB-3695-452F-8EEC-CEBA2B90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98" y="2783340"/>
            <a:ext cx="4821436" cy="807830"/>
          </a:xfrm>
          <a:solidFill>
            <a:srgbClr val="99F0EB">
              <a:alpha val="80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Как устроены спонсорские сделки?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028F39-A41F-4784-9307-7AC0014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5038"/>
            <a:fld id="{6D22F896-40B5-4ADD-8801-0D06FADFA095}" type="slidenum">
              <a:rPr lang="en-US" b="0">
                <a:solidFill>
                  <a:prstClr val="black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defTabSz="445038"/>
              <a:t>2</a:t>
            </a:fld>
            <a:endParaRPr lang="en-US" b="0" dirty="0">
              <a:solidFill>
                <a:prstClr val="black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Скругленная прямоугольная выноска 1">
            <a:extLst>
              <a:ext uri="{FF2B5EF4-FFF2-40B4-BE49-F238E27FC236}">
                <a16:creationId xmlns:a16="http://schemas.microsoft.com/office/drawing/2014/main" id="{2660A041-D063-46B4-B9D8-0F4626EC43A6}"/>
              </a:ext>
            </a:extLst>
          </p:cNvPr>
          <p:cNvSpPr/>
          <p:nvPr/>
        </p:nvSpPr>
        <p:spPr>
          <a:xfrm>
            <a:off x="4140871" y="503511"/>
            <a:ext cx="1611709" cy="409221"/>
          </a:xfrm>
          <a:prstGeom prst="wedgeEllipseCallout">
            <a:avLst>
              <a:gd name="adj1" fmla="val -45464"/>
              <a:gd name="adj2" fmla="val 85823"/>
            </a:avLst>
          </a:prstGeom>
          <a:solidFill>
            <a:srgbClr val="21FAE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Ну у них же денег много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19" name="Скругленная прямоугольная выноска 1">
            <a:extLst>
              <a:ext uri="{FF2B5EF4-FFF2-40B4-BE49-F238E27FC236}">
                <a16:creationId xmlns:a16="http://schemas.microsoft.com/office/drawing/2014/main" id="{D4BE5195-6578-4A61-9FCD-6668B00EE37C}"/>
              </a:ext>
            </a:extLst>
          </p:cNvPr>
          <p:cNvSpPr/>
          <p:nvPr/>
        </p:nvSpPr>
        <p:spPr>
          <a:xfrm>
            <a:off x="4140870" y="1062077"/>
            <a:ext cx="1611710" cy="409221"/>
          </a:xfrm>
          <a:prstGeom prst="wedgeEllipseCallout">
            <a:avLst>
              <a:gd name="adj1" fmla="val -45464"/>
              <a:gd name="adj2" fmla="val 85823"/>
            </a:avLst>
          </a:prstGeom>
          <a:solidFill>
            <a:srgbClr val="21FAE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Мы дважды чемпионы!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  <a:endParaRPr lang="ru-RU" sz="876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Скругленная прямоугольная выноска 1">
            <a:extLst>
              <a:ext uri="{FF2B5EF4-FFF2-40B4-BE49-F238E27FC236}">
                <a16:creationId xmlns:a16="http://schemas.microsoft.com/office/drawing/2014/main" id="{C4AEBC82-65D2-4D7C-8900-48F782A238A3}"/>
              </a:ext>
            </a:extLst>
          </p:cNvPr>
          <p:cNvSpPr/>
          <p:nvPr/>
        </p:nvSpPr>
        <p:spPr>
          <a:xfrm>
            <a:off x="4131095" y="1620644"/>
            <a:ext cx="1621485" cy="409221"/>
          </a:xfrm>
          <a:prstGeom prst="wedgeEllipseCallout">
            <a:avLst>
              <a:gd name="adj1" fmla="val -45464"/>
              <a:gd name="adj2" fmla="val 85823"/>
            </a:avLst>
          </a:prstGeom>
          <a:solidFill>
            <a:srgbClr val="21FAE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Нас все знают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1" name="Скругленная прямоугольная выноска 1">
            <a:extLst>
              <a:ext uri="{FF2B5EF4-FFF2-40B4-BE49-F238E27FC236}">
                <a16:creationId xmlns:a16="http://schemas.microsoft.com/office/drawing/2014/main" id="{12508F2F-A720-4B04-B2F7-13905CD31ED9}"/>
              </a:ext>
            </a:extLst>
          </p:cNvPr>
          <p:cNvSpPr/>
          <p:nvPr/>
        </p:nvSpPr>
        <p:spPr>
          <a:xfrm>
            <a:off x="4140870" y="2201992"/>
            <a:ext cx="1611710" cy="409221"/>
          </a:xfrm>
          <a:prstGeom prst="wedgeEllipseCallout">
            <a:avLst>
              <a:gd name="adj1" fmla="val -45464"/>
              <a:gd name="adj2" fmla="val 85823"/>
            </a:avLst>
          </a:prstGeom>
          <a:solidFill>
            <a:srgbClr val="21FAE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Ну у них же денег много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2" name="Скругленная прямоугольная выноска 1">
            <a:extLst>
              <a:ext uri="{FF2B5EF4-FFF2-40B4-BE49-F238E27FC236}">
                <a16:creationId xmlns:a16="http://schemas.microsoft.com/office/drawing/2014/main" id="{DB6C74F8-E0F8-4706-9B2D-FB693FE66249}"/>
              </a:ext>
            </a:extLst>
          </p:cNvPr>
          <p:cNvSpPr/>
          <p:nvPr/>
        </p:nvSpPr>
        <p:spPr>
          <a:xfrm>
            <a:off x="122908" y="544305"/>
            <a:ext cx="1611709" cy="409221"/>
          </a:xfrm>
          <a:prstGeom prst="wedgeEllipseCallout">
            <a:avLst>
              <a:gd name="adj1" fmla="val 47503"/>
              <a:gd name="adj2" fmla="val 82198"/>
            </a:avLst>
          </a:prstGeom>
          <a:solidFill>
            <a:schemeClr val="bg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Сам когда-то занимался. На КМС шёл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3" name="Скругленная прямоугольная выноска 1">
            <a:extLst>
              <a:ext uri="{FF2B5EF4-FFF2-40B4-BE49-F238E27FC236}">
                <a16:creationId xmlns:a16="http://schemas.microsoft.com/office/drawing/2014/main" id="{82C34DBE-A314-4EEE-8693-18FACC237264}"/>
              </a:ext>
            </a:extLst>
          </p:cNvPr>
          <p:cNvSpPr/>
          <p:nvPr/>
        </p:nvSpPr>
        <p:spPr>
          <a:xfrm>
            <a:off x="122718" y="1062077"/>
            <a:ext cx="1611709" cy="409221"/>
          </a:xfrm>
          <a:prstGeom prst="wedgeEllipseCallout">
            <a:avLst>
              <a:gd name="adj1" fmla="val 47503"/>
              <a:gd name="adj2" fmla="val 82198"/>
            </a:avLst>
          </a:prstGeom>
          <a:solidFill>
            <a:schemeClr val="bg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Приказали сверху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4" name="Скругленная прямоугольная выноска 1">
            <a:extLst>
              <a:ext uri="{FF2B5EF4-FFF2-40B4-BE49-F238E27FC236}">
                <a16:creationId xmlns:a16="http://schemas.microsoft.com/office/drawing/2014/main" id="{CE6256D6-3799-4ECB-89A4-643A96F049CA}"/>
              </a:ext>
            </a:extLst>
          </p:cNvPr>
          <p:cNvSpPr/>
          <p:nvPr/>
        </p:nvSpPr>
        <p:spPr>
          <a:xfrm>
            <a:off x="122718" y="1620644"/>
            <a:ext cx="1611709" cy="409221"/>
          </a:xfrm>
          <a:prstGeom prst="wedgeEllipseCallout">
            <a:avLst>
              <a:gd name="adj1" fmla="val 47503"/>
              <a:gd name="adj2" fmla="val 82198"/>
            </a:avLst>
          </a:prstGeom>
          <a:solidFill>
            <a:schemeClr val="bg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Популярный спорт, все в него играют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25" name="Скругленная прямоугольная выноска 1">
            <a:extLst>
              <a:ext uri="{FF2B5EF4-FFF2-40B4-BE49-F238E27FC236}">
                <a16:creationId xmlns:a16="http://schemas.microsoft.com/office/drawing/2014/main" id="{1D77C9D0-6FDF-4EE2-A5B0-96BBEE504280}"/>
              </a:ext>
            </a:extLst>
          </p:cNvPr>
          <p:cNvSpPr/>
          <p:nvPr/>
        </p:nvSpPr>
        <p:spPr>
          <a:xfrm>
            <a:off x="122908" y="2201992"/>
            <a:ext cx="1611709" cy="409221"/>
          </a:xfrm>
          <a:prstGeom prst="wedgeEllipseCallout">
            <a:avLst>
              <a:gd name="adj1" fmla="val 47503"/>
              <a:gd name="adj2" fmla="val 82198"/>
            </a:avLst>
          </a:prstGeom>
          <a:solidFill>
            <a:schemeClr val="bg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5038"/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“…</a:t>
            </a:r>
            <a:r>
              <a:rPr lang="ru-RU" sz="876" i="1" dirty="0">
                <a:solidFill>
                  <a:prstClr val="black"/>
                </a:solidFill>
                <a:latin typeface="Century Gothic" panose="020B0502020202020204" pitchFamily="34" charset="0"/>
              </a:rPr>
              <a:t>Билеты в ложу предлагают</a:t>
            </a:r>
            <a:r>
              <a:rPr lang="en-US" sz="876" dirty="0">
                <a:solidFill>
                  <a:prstClr val="black"/>
                </a:solidFill>
                <a:latin typeface="Century Gothic" panose="020B0502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26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BFCCA-0834-43EE-9917-D1DA6F7D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4BCA0-CDDB-407E-A4F7-448CBEA0A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27" y="58376"/>
            <a:ext cx="5529263" cy="47942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КЛЮЧЕВЫЕ ПАРАМЕТРЫ ОЦЕНКИ</a:t>
            </a:r>
          </a:p>
        </p:txBody>
      </p:sp>
      <p:sp>
        <p:nvSpPr>
          <p:cNvPr id="87" name="Объект 2">
            <a:extLst>
              <a:ext uri="{FF2B5EF4-FFF2-40B4-BE49-F238E27FC236}">
                <a16:creationId xmlns:a16="http://schemas.microsoft.com/office/drawing/2014/main" id="{142D6B69-5BF5-4062-AF76-4E26FCF9D8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87" y="698773"/>
            <a:ext cx="4837113" cy="957326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уникальная аудитория (всех видов и категорий), </a:t>
            </a:r>
          </a:p>
          <a:p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эффективные контакты бренда с аудиторией и </a:t>
            </a:r>
          </a:p>
          <a:p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оценка репутации, которую даёт спортивное спонсорство 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79C0113-1C16-4657-968A-A582EAF48BF8}"/>
              </a:ext>
            </a:extLst>
          </p:cNvPr>
          <p:cNvCxnSpPr>
            <a:cxnSpLocks/>
          </p:cNvCxnSpPr>
          <p:nvPr/>
        </p:nvCxnSpPr>
        <p:spPr>
          <a:xfrm flipV="1">
            <a:off x="2024330" y="2012432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6D61626-2E64-4B2B-9836-F46A9FDAAC03}"/>
              </a:ext>
            </a:extLst>
          </p:cNvPr>
          <p:cNvCxnSpPr>
            <a:cxnSpLocks/>
          </p:cNvCxnSpPr>
          <p:nvPr/>
        </p:nvCxnSpPr>
        <p:spPr>
          <a:xfrm flipV="1">
            <a:off x="2745619" y="2012432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90E92A0-9379-4B11-AD95-170174EA2DF6}"/>
              </a:ext>
            </a:extLst>
          </p:cNvPr>
          <p:cNvSpPr txBox="1"/>
          <p:nvPr/>
        </p:nvSpPr>
        <p:spPr>
          <a:xfrm>
            <a:off x="1325661" y="2012433"/>
            <a:ext cx="654710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зрители на трибунах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027DCC6-2834-42B1-A6D1-875D24C6FDA9}"/>
              </a:ext>
            </a:extLst>
          </p:cNvPr>
          <p:cNvSpPr txBox="1"/>
          <p:nvPr/>
        </p:nvSpPr>
        <p:spPr>
          <a:xfrm>
            <a:off x="2053397" y="2012433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</a:t>
            </a:r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-зрители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6CEC9F1-1369-4F07-B826-587EE3D7A785}"/>
              </a:ext>
            </a:extLst>
          </p:cNvPr>
          <p:cNvCxnSpPr>
            <a:cxnSpLocks/>
          </p:cNvCxnSpPr>
          <p:nvPr/>
        </p:nvCxnSpPr>
        <p:spPr>
          <a:xfrm flipV="1">
            <a:off x="3459178" y="2012432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414A286-1BB4-460F-A3AB-4AA8332C6A42}"/>
              </a:ext>
            </a:extLst>
          </p:cNvPr>
          <p:cNvSpPr txBox="1"/>
          <p:nvPr/>
        </p:nvSpPr>
        <p:spPr>
          <a:xfrm>
            <a:off x="2768869" y="2012433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web-</a:t>
            </a:r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зрители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4D82657-0BA4-405B-B85B-550AC191789B}"/>
              </a:ext>
            </a:extLst>
          </p:cNvPr>
          <p:cNvCxnSpPr>
            <a:cxnSpLocks/>
          </p:cNvCxnSpPr>
          <p:nvPr/>
        </p:nvCxnSpPr>
        <p:spPr>
          <a:xfrm flipV="1">
            <a:off x="4190904" y="2012432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BE835CD-4789-4E94-9405-F67B9FDBCDB8}"/>
              </a:ext>
            </a:extLst>
          </p:cNvPr>
          <p:cNvSpPr txBox="1"/>
          <p:nvPr/>
        </p:nvSpPr>
        <p:spPr>
          <a:xfrm>
            <a:off x="3499548" y="2020042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</a:t>
            </a:r>
            <a:endParaRPr lang="ru-RU" sz="438" b="1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BAAFAB-DC23-498A-8CB3-47B56E910E51}"/>
              </a:ext>
            </a:extLst>
          </p:cNvPr>
          <p:cNvSpPr txBox="1"/>
          <p:nvPr/>
        </p:nvSpPr>
        <p:spPr>
          <a:xfrm>
            <a:off x="4198676" y="2012433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промо </a:t>
            </a:r>
          </a:p>
        </p:txBody>
      </p: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50681FA8-B83E-4FCE-B23C-46704C18055B}"/>
              </a:ext>
            </a:extLst>
          </p:cNvPr>
          <p:cNvCxnSpPr>
            <a:cxnSpLocks/>
          </p:cNvCxnSpPr>
          <p:nvPr/>
        </p:nvCxnSpPr>
        <p:spPr>
          <a:xfrm flipH="1">
            <a:off x="1221974" y="2333129"/>
            <a:ext cx="375810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9EFF93D9-BA32-4EE2-936D-0D9F5AA2D365}"/>
              </a:ext>
            </a:extLst>
          </p:cNvPr>
          <p:cNvCxnSpPr>
            <a:cxnSpLocks/>
          </p:cNvCxnSpPr>
          <p:nvPr/>
        </p:nvCxnSpPr>
        <p:spPr>
          <a:xfrm flipH="1" flipV="1">
            <a:off x="357726" y="2334957"/>
            <a:ext cx="44505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BE7F70ED-5679-4EA8-949E-07F33D6F10BB}"/>
              </a:ext>
            </a:extLst>
          </p:cNvPr>
          <p:cNvCxnSpPr>
            <a:cxnSpLocks/>
          </p:cNvCxnSpPr>
          <p:nvPr/>
        </p:nvCxnSpPr>
        <p:spPr>
          <a:xfrm flipH="1" flipV="1">
            <a:off x="357726" y="2680105"/>
            <a:ext cx="44505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C62FF74B-6911-4863-8BE7-81AD1C3BA261}"/>
              </a:ext>
            </a:extLst>
          </p:cNvPr>
          <p:cNvCxnSpPr>
            <a:cxnSpLocks/>
          </p:cNvCxnSpPr>
          <p:nvPr/>
        </p:nvCxnSpPr>
        <p:spPr>
          <a:xfrm flipV="1">
            <a:off x="1317944" y="2222695"/>
            <a:ext cx="0" cy="11739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95F5105B-E8E4-485E-8970-3F54F61CA6CB}"/>
              </a:ext>
            </a:extLst>
          </p:cNvPr>
          <p:cNvSpPr txBox="1"/>
          <p:nvPr/>
        </p:nvSpPr>
        <p:spPr>
          <a:xfrm>
            <a:off x="624303" y="2432124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аудитория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71FBD27-2EE2-4B6C-8C2E-54E2F48E2ED2}"/>
              </a:ext>
            </a:extLst>
          </p:cNvPr>
          <p:cNvSpPr txBox="1"/>
          <p:nvPr/>
        </p:nvSpPr>
        <p:spPr>
          <a:xfrm>
            <a:off x="628388" y="2791136"/>
            <a:ext cx="654710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</a:t>
            </a:r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(‘000)</a:t>
            </a:r>
            <a:endParaRPr lang="ru-RU" sz="438" b="1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4790623E-F453-4483-AAF3-5676EBFB76A2}"/>
              </a:ext>
            </a:extLst>
          </p:cNvPr>
          <p:cNvSpPr txBox="1"/>
          <p:nvPr/>
        </p:nvSpPr>
        <p:spPr>
          <a:xfrm>
            <a:off x="628388" y="3142985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репутация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8E2002D-C38E-49EE-A63A-04FA6FB7FA29}"/>
              </a:ext>
            </a:extLst>
          </p:cNvPr>
          <p:cNvSpPr txBox="1"/>
          <p:nvPr/>
        </p:nvSpPr>
        <p:spPr>
          <a:xfrm>
            <a:off x="1350127" y="2437256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объём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6BD82DC-C91C-4B47-B617-6EBE53450960}"/>
              </a:ext>
            </a:extLst>
          </p:cNvPr>
          <p:cNvSpPr txBox="1"/>
          <p:nvPr/>
        </p:nvSpPr>
        <p:spPr>
          <a:xfrm>
            <a:off x="2050007" y="2432422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объём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94934CA-A903-4D55-8AE9-7138AC395284}"/>
              </a:ext>
            </a:extLst>
          </p:cNvPr>
          <p:cNvSpPr txBox="1"/>
          <p:nvPr/>
        </p:nvSpPr>
        <p:spPr>
          <a:xfrm>
            <a:off x="2757116" y="2437256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объём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66A953-663F-4D19-915F-3EBADD34443D}"/>
              </a:ext>
            </a:extLst>
          </p:cNvPr>
          <p:cNvSpPr txBox="1"/>
          <p:nvPr/>
        </p:nvSpPr>
        <p:spPr>
          <a:xfrm>
            <a:off x="3499548" y="2372654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4713952-57A0-4866-9D6C-BB23C66233ED}"/>
              </a:ext>
            </a:extLst>
          </p:cNvPr>
          <p:cNvSpPr txBox="1"/>
          <p:nvPr/>
        </p:nvSpPr>
        <p:spPr>
          <a:xfrm>
            <a:off x="4233482" y="2372654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сбытовых целей спонсора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D953BFB-B505-465B-A4E0-FAF3F17D43F9}"/>
              </a:ext>
            </a:extLst>
          </p:cNvPr>
          <p:cNvSpPr txBox="1"/>
          <p:nvPr/>
        </p:nvSpPr>
        <p:spPr>
          <a:xfrm>
            <a:off x="1350127" y="2805869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объём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B631B4BC-B4D8-47D7-8496-D75EBDB5EA39}"/>
              </a:ext>
            </a:extLst>
          </p:cNvPr>
          <p:cNvSpPr txBox="1"/>
          <p:nvPr/>
        </p:nvSpPr>
        <p:spPr>
          <a:xfrm>
            <a:off x="2050007" y="2801035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объём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7D06714-D867-4EF5-950C-FB20809CF330}"/>
              </a:ext>
            </a:extLst>
          </p:cNvPr>
          <p:cNvSpPr txBox="1"/>
          <p:nvPr/>
        </p:nvSpPr>
        <p:spPr>
          <a:xfrm>
            <a:off x="2757116" y="2805869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объём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F1ACCDEA-9BA4-4C64-B867-2346718ED839}"/>
              </a:ext>
            </a:extLst>
          </p:cNvPr>
          <p:cNvSpPr txBox="1"/>
          <p:nvPr/>
        </p:nvSpPr>
        <p:spPr>
          <a:xfrm>
            <a:off x="3499548" y="2741267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F04B691-3BF6-4A10-BFEE-4E5701530A6D}"/>
              </a:ext>
            </a:extLst>
          </p:cNvPr>
          <p:cNvSpPr txBox="1"/>
          <p:nvPr/>
        </p:nvSpPr>
        <p:spPr>
          <a:xfrm>
            <a:off x="4233482" y="2741267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сбытовых целей спонсора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C4B0E0C-E38E-4D13-9986-B17528FCB9EC}"/>
              </a:ext>
            </a:extLst>
          </p:cNvPr>
          <p:cNvSpPr txBox="1"/>
          <p:nvPr/>
        </p:nvSpPr>
        <p:spPr>
          <a:xfrm>
            <a:off x="1355025" y="3075575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4ACA6C6-8F12-4E23-B67B-79305C129CF4}"/>
              </a:ext>
            </a:extLst>
          </p:cNvPr>
          <p:cNvSpPr txBox="1"/>
          <p:nvPr/>
        </p:nvSpPr>
        <p:spPr>
          <a:xfrm>
            <a:off x="2065110" y="3075575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AEFB07E-607C-4710-B7CA-7D0A5866CAAD}"/>
              </a:ext>
            </a:extLst>
          </p:cNvPr>
          <p:cNvSpPr txBox="1"/>
          <p:nvPr/>
        </p:nvSpPr>
        <p:spPr>
          <a:xfrm>
            <a:off x="2780223" y="3075575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00DFF19-AAFB-4F39-A3AF-43E68F3A2FFC}"/>
              </a:ext>
            </a:extLst>
          </p:cNvPr>
          <p:cNvSpPr txBox="1"/>
          <p:nvPr/>
        </p:nvSpPr>
        <p:spPr>
          <a:xfrm>
            <a:off x="3494778" y="3075575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07CA0D8-CFA8-4B24-8205-BD3BB392A83C}"/>
              </a:ext>
            </a:extLst>
          </p:cNvPr>
          <p:cNvSpPr txBox="1"/>
          <p:nvPr/>
        </p:nvSpPr>
        <p:spPr>
          <a:xfrm>
            <a:off x="4230408" y="3075575"/>
            <a:ext cx="654710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спонсора</a:t>
            </a:r>
          </a:p>
        </p:txBody>
      </p:sp>
    </p:spTree>
    <p:extLst>
      <p:ext uri="{BB962C8B-B14F-4D97-AF65-F5344CB8AC3E}">
        <p14:creationId xmlns:p14="http://schemas.microsoft.com/office/powerpoint/2010/main" val="2635816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4BCA0-CDDB-407E-A4F7-448CBEA0A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311150"/>
            <a:ext cx="5702531" cy="40798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Финансовая оценка рыночной стоимости </a:t>
            </a:r>
          </a:p>
        </p:txBody>
      </p:sp>
      <p:sp>
        <p:nvSpPr>
          <p:cNvPr id="87" name="Объект 2">
            <a:extLst>
              <a:ext uri="{FF2B5EF4-FFF2-40B4-BE49-F238E27FC236}">
                <a16:creationId xmlns:a16="http://schemas.microsoft.com/office/drawing/2014/main" id="{142D6B69-5BF5-4062-AF76-4E26FCF9D8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1062038"/>
            <a:ext cx="5569527" cy="5111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Эффективные контакты соотносятся с нормативами: 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CPT </a:t>
            </a:r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в медиа-каналах: ТВ, </a:t>
            </a:r>
            <a:r>
              <a:rPr lang="en-US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in-door</a:t>
            </a:r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digital </a:t>
            </a:r>
            <a:r>
              <a:rPr lang="ru-RU" sz="12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и т.д.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679C0113-1C16-4657-968A-A582EAF48BF8}"/>
              </a:ext>
            </a:extLst>
          </p:cNvPr>
          <p:cNvCxnSpPr>
            <a:cxnSpLocks/>
          </p:cNvCxnSpPr>
          <p:nvPr/>
        </p:nvCxnSpPr>
        <p:spPr>
          <a:xfrm flipV="1">
            <a:off x="1544119" y="1823990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76D61626-2E64-4B2B-9836-F46A9FDAAC03}"/>
              </a:ext>
            </a:extLst>
          </p:cNvPr>
          <p:cNvCxnSpPr>
            <a:cxnSpLocks/>
          </p:cNvCxnSpPr>
          <p:nvPr/>
        </p:nvCxnSpPr>
        <p:spPr>
          <a:xfrm flipV="1">
            <a:off x="2132672" y="1823990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90E92A0-9379-4B11-AD95-170174EA2DF6}"/>
              </a:ext>
            </a:extLst>
          </p:cNvPr>
          <p:cNvSpPr txBox="1"/>
          <p:nvPr/>
        </p:nvSpPr>
        <p:spPr>
          <a:xfrm>
            <a:off x="890866" y="1823990"/>
            <a:ext cx="654710" cy="227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зрители на трибунах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027DCC6-2834-42B1-A6D1-875D24C6FDA9}"/>
              </a:ext>
            </a:extLst>
          </p:cNvPr>
          <p:cNvSpPr txBox="1"/>
          <p:nvPr/>
        </p:nvSpPr>
        <p:spPr>
          <a:xfrm>
            <a:off x="1502914" y="1823990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</a:t>
            </a:r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-зрители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6CEC9F1-1369-4F07-B826-587EE3D7A785}"/>
              </a:ext>
            </a:extLst>
          </p:cNvPr>
          <p:cNvCxnSpPr>
            <a:cxnSpLocks/>
          </p:cNvCxnSpPr>
          <p:nvPr/>
        </p:nvCxnSpPr>
        <p:spPr>
          <a:xfrm flipV="1">
            <a:off x="2752536" y="1823990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E414A286-1BB4-460F-A3AB-4AA8332C6A42}"/>
              </a:ext>
            </a:extLst>
          </p:cNvPr>
          <p:cNvSpPr txBox="1"/>
          <p:nvPr/>
        </p:nvSpPr>
        <p:spPr>
          <a:xfrm>
            <a:off x="2124691" y="1823990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web-</a:t>
            </a:r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зрители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4D82657-0BA4-405B-B85B-550AC191789B}"/>
              </a:ext>
            </a:extLst>
          </p:cNvPr>
          <p:cNvCxnSpPr>
            <a:cxnSpLocks/>
          </p:cNvCxnSpPr>
          <p:nvPr/>
        </p:nvCxnSpPr>
        <p:spPr>
          <a:xfrm flipV="1">
            <a:off x="3445223" y="1823990"/>
            <a:ext cx="0" cy="13667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BE835CD-4789-4E94-9405-F67B9FDBCDB8}"/>
              </a:ext>
            </a:extLst>
          </p:cNvPr>
          <p:cNvSpPr txBox="1"/>
          <p:nvPr/>
        </p:nvSpPr>
        <p:spPr>
          <a:xfrm>
            <a:off x="2753867" y="1831600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</a:t>
            </a:r>
            <a:endParaRPr lang="ru-RU" sz="438" b="1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BAAFAB-DC23-498A-8CB3-47B56E910E51}"/>
              </a:ext>
            </a:extLst>
          </p:cNvPr>
          <p:cNvSpPr txBox="1"/>
          <p:nvPr/>
        </p:nvSpPr>
        <p:spPr>
          <a:xfrm>
            <a:off x="3452994" y="1823990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промо </a:t>
            </a:r>
          </a:p>
        </p:txBody>
      </p: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50681FA8-B83E-4FCE-B23C-46704C18055B}"/>
              </a:ext>
            </a:extLst>
          </p:cNvPr>
          <p:cNvCxnSpPr>
            <a:cxnSpLocks/>
          </p:cNvCxnSpPr>
          <p:nvPr/>
        </p:nvCxnSpPr>
        <p:spPr>
          <a:xfrm flipH="1">
            <a:off x="835455" y="2113455"/>
            <a:ext cx="33466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9EFF93D9-BA32-4EE2-936D-0D9F5AA2D365}"/>
              </a:ext>
            </a:extLst>
          </p:cNvPr>
          <p:cNvCxnSpPr>
            <a:cxnSpLocks/>
          </p:cNvCxnSpPr>
          <p:nvPr/>
        </p:nvCxnSpPr>
        <p:spPr>
          <a:xfrm flipH="1" flipV="1">
            <a:off x="143008" y="2506732"/>
            <a:ext cx="404755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BE7F70ED-5679-4EA8-949E-07F33D6F10BB}"/>
              </a:ext>
            </a:extLst>
          </p:cNvPr>
          <p:cNvCxnSpPr>
            <a:cxnSpLocks/>
          </p:cNvCxnSpPr>
          <p:nvPr/>
        </p:nvCxnSpPr>
        <p:spPr>
          <a:xfrm flipH="1" flipV="1">
            <a:off x="143008" y="2898727"/>
            <a:ext cx="480099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C62FF74B-6911-4863-8BE7-81AD1C3BA261}"/>
              </a:ext>
            </a:extLst>
          </p:cNvPr>
          <p:cNvCxnSpPr>
            <a:cxnSpLocks/>
          </p:cNvCxnSpPr>
          <p:nvPr/>
        </p:nvCxnSpPr>
        <p:spPr>
          <a:xfrm flipV="1">
            <a:off x="908004" y="2034252"/>
            <a:ext cx="0" cy="117396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D71FBD27-2EE2-4B6C-8C2E-54E2F48E2ED2}"/>
              </a:ext>
            </a:extLst>
          </p:cNvPr>
          <p:cNvSpPr txBox="1"/>
          <p:nvPr/>
        </p:nvSpPr>
        <p:spPr>
          <a:xfrm>
            <a:off x="155750" y="2248814"/>
            <a:ext cx="780007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(</a:t>
            </a:r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‘000</a:t>
            </a:r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8E2002D-C38E-49EE-A63A-04FA6FB7FA29}"/>
              </a:ext>
            </a:extLst>
          </p:cNvPr>
          <p:cNvSpPr txBox="1"/>
          <p:nvPr/>
        </p:nvSpPr>
        <p:spPr>
          <a:xfrm>
            <a:off x="890866" y="2248814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6BD82DC-C91C-4B47-B617-6EBE53450960}"/>
              </a:ext>
            </a:extLst>
          </p:cNvPr>
          <p:cNvSpPr txBox="1"/>
          <p:nvPr/>
        </p:nvSpPr>
        <p:spPr>
          <a:xfrm>
            <a:off x="1499523" y="2243979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94934CA-A903-4D55-8AE9-7138AC395284}"/>
              </a:ext>
            </a:extLst>
          </p:cNvPr>
          <p:cNvSpPr txBox="1"/>
          <p:nvPr/>
        </p:nvSpPr>
        <p:spPr>
          <a:xfrm>
            <a:off x="2112938" y="2248814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066A953-663F-4D19-915F-3EBADD34443D}"/>
              </a:ext>
            </a:extLst>
          </p:cNvPr>
          <p:cNvSpPr txBox="1"/>
          <p:nvPr/>
        </p:nvSpPr>
        <p:spPr>
          <a:xfrm>
            <a:off x="2753867" y="2248814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4713952-57A0-4866-9D6C-BB23C66233ED}"/>
              </a:ext>
            </a:extLst>
          </p:cNvPr>
          <p:cNvSpPr txBox="1"/>
          <p:nvPr/>
        </p:nvSpPr>
        <p:spPr>
          <a:xfrm>
            <a:off x="3487800" y="2248814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63997C-B034-48CD-AC78-A29778A9BE3C}"/>
              </a:ext>
            </a:extLst>
          </p:cNvPr>
          <p:cNvSpPr txBox="1"/>
          <p:nvPr/>
        </p:nvSpPr>
        <p:spPr>
          <a:xfrm>
            <a:off x="155751" y="2623130"/>
            <a:ext cx="787497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сравнение с…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F5AA6D-37FA-469C-ADB0-479483A0629E}"/>
              </a:ext>
            </a:extLst>
          </p:cNvPr>
          <p:cNvSpPr txBox="1"/>
          <p:nvPr/>
        </p:nvSpPr>
        <p:spPr>
          <a:xfrm>
            <a:off x="2733053" y="2517892"/>
            <a:ext cx="707317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средний </a:t>
            </a:r>
            <a:r>
              <a:rPr lang="en-US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GR-</a:t>
            </a:r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контракт на организацию регулярных встреч </a:t>
            </a:r>
            <a:r>
              <a:rPr lang="en-US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c </a:t>
            </a:r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элитами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672E61-ED25-42F9-900D-E89172FD5894}"/>
              </a:ext>
            </a:extLst>
          </p:cNvPr>
          <p:cNvSpPr txBox="1"/>
          <p:nvPr/>
        </p:nvSpPr>
        <p:spPr>
          <a:xfrm>
            <a:off x="951160" y="2590953"/>
            <a:ext cx="534121" cy="167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door CPT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2ED18C-C156-45FD-82CA-9773C098B13D}"/>
              </a:ext>
            </a:extLst>
          </p:cNvPr>
          <p:cNvSpPr txBox="1"/>
          <p:nvPr/>
        </p:nvSpPr>
        <p:spPr>
          <a:xfrm>
            <a:off x="2183700" y="2578769"/>
            <a:ext cx="516487" cy="167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CPT</a:t>
            </a:r>
            <a:endParaRPr lang="ru-RU" sz="487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5A36B1-B050-4E0F-902F-F139EA456FA2}"/>
              </a:ext>
            </a:extLst>
          </p:cNvPr>
          <p:cNvSpPr txBox="1"/>
          <p:nvPr/>
        </p:nvSpPr>
        <p:spPr>
          <a:xfrm>
            <a:off x="1621004" y="2589774"/>
            <a:ext cx="388247" cy="167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7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TV CPT</a:t>
            </a:r>
            <a:endParaRPr lang="ru-RU" sz="487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40ADAD-2958-4F23-B919-BA9103650BB5}"/>
              </a:ext>
            </a:extLst>
          </p:cNvPr>
          <p:cNvSpPr txBox="1"/>
          <p:nvPr/>
        </p:nvSpPr>
        <p:spPr>
          <a:xfrm>
            <a:off x="3424719" y="2568894"/>
            <a:ext cx="822375" cy="29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средняя промо- и </a:t>
            </a:r>
            <a:r>
              <a:rPr lang="en-US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digital </a:t>
            </a:r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кампания для потребителей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2A5C81-9101-411B-8C6E-28B9ECE5EB02}"/>
              </a:ext>
            </a:extLst>
          </p:cNvPr>
          <p:cNvSpPr txBox="1"/>
          <p:nvPr/>
        </p:nvSpPr>
        <p:spPr>
          <a:xfrm>
            <a:off x="155751" y="2917222"/>
            <a:ext cx="787497" cy="361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стоимость в «традиционных» каналах</a:t>
            </a:r>
            <a:endParaRPr lang="en-US" sz="438" b="1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 руб.)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A02E7F8-9015-4313-85C4-E9F7FB455F33}"/>
              </a:ext>
            </a:extLst>
          </p:cNvPr>
          <p:cNvSpPr txBox="1"/>
          <p:nvPr/>
        </p:nvSpPr>
        <p:spPr>
          <a:xfrm>
            <a:off x="890866" y="3031448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91538C-4311-41D6-BA9A-3E42E15C6EA2}"/>
              </a:ext>
            </a:extLst>
          </p:cNvPr>
          <p:cNvSpPr txBox="1"/>
          <p:nvPr/>
        </p:nvSpPr>
        <p:spPr>
          <a:xfrm>
            <a:off x="1499523" y="3026613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A0A88B-3295-452D-8443-FB9DA87E8046}"/>
              </a:ext>
            </a:extLst>
          </p:cNvPr>
          <p:cNvSpPr txBox="1"/>
          <p:nvPr/>
        </p:nvSpPr>
        <p:spPr>
          <a:xfrm>
            <a:off x="2112938" y="3031448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EFE7BF-8AE3-4355-93EA-B8ED841242B2}"/>
              </a:ext>
            </a:extLst>
          </p:cNvPr>
          <p:cNvSpPr txBox="1"/>
          <p:nvPr/>
        </p:nvSpPr>
        <p:spPr>
          <a:xfrm>
            <a:off x="2753867" y="3031448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0B0B90-0E08-492D-9806-2A5145FC68C8}"/>
              </a:ext>
            </a:extLst>
          </p:cNvPr>
          <p:cNvSpPr txBox="1"/>
          <p:nvPr/>
        </p:nvSpPr>
        <p:spPr>
          <a:xfrm>
            <a:off x="3487800" y="3031448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F653404-F5F2-425A-B420-AB5AABB70BB6}"/>
              </a:ext>
            </a:extLst>
          </p:cNvPr>
          <p:cNvCxnSpPr>
            <a:cxnSpLocks/>
          </p:cNvCxnSpPr>
          <p:nvPr/>
        </p:nvCxnSpPr>
        <p:spPr>
          <a:xfrm flipV="1">
            <a:off x="4227574" y="2852063"/>
            <a:ext cx="0" cy="3854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725CC50-3C7E-4D51-96A9-470F8FF73A61}"/>
              </a:ext>
            </a:extLst>
          </p:cNvPr>
          <p:cNvSpPr txBox="1"/>
          <p:nvPr/>
        </p:nvSpPr>
        <p:spPr>
          <a:xfrm>
            <a:off x="4288115" y="2687144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ИТОГО: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15360-1CDA-4113-B5AD-26D95E4EE2BC}"/>
              </a:ext>
            </a:extLst>
          </p:cNvPr>
          <p:cNvSpPr txBox="1"/>
          <p:nvPr/>
        </p:nvSpPr>
        <p:spPr>
          <a:xfrm>
            <a:off x="4288115" y="3031448"/>
            <a:ext cx="654710" cy="159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8" b="1" spc="49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 </a:t>
            </a:r>
            <a:r>
              <a:rPr lang="ru-RU" sz="438" b="1" spc="49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ХХХ</a:t>
            </a:r>
            <a:endParaRPr lang="ru-RU" sz="438" b="1" spc="49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78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49F0B-7477-4D5F-8770-51664EE979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44" y="762000"/>
            <a:ext cx="1601584" cy="2427288"/>
          </a:xfrm>
        </p:spPr>
        <p:txBody>
          <a:bodyPr>
            <a:no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Или с помощью уникального алгоритма расчета рыночной стоимости спонсорских пакетов </a:t>
            </a:r>
            <a:r>
              <a:rPr lang="en-US" sz="1400" dirty="0">
                <a:solidFill>
                  <a:schemeClr val="bg1"/>
                </a:solidFill>
              </a:rPr>
              <a:t>Sport </a:t>
            </a:r>
            <a:r>
              <a:rPr lang="en-US" sz="1400" dirty="0" err="1">
                <a:solidFill>
                  <a:schemeClr val="bg1"/>
                </a:solidFill>
              </a:rPr>
              <a:t>Sensus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84AE7A-BD04-469B-A50C-8CD1C0940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03" y="984768"/>
            <a:ext cx="3762678" cy="1989688"/>
          </a:xfrm>
          <a:prstGeom prst="rect">
            <a:avLst/>
          </a:prstGeom>
        </p:spPr>
      </p:pic>
      <p:pic>
        <p:nvPicPr>
          <p:cNvPr id="7" name="Picture 2" descr="Картинки по запросу macbook png template">
            <a:extLst>
              <a:ext uri="{FF2B5EF4-FFF2-40B4-BE49-F238E27FC236}">
                <a16:creationId xmlns:a16="http://schemas.microsoft.com/office/drawing/2014/main" id="{53DE658B-BB57-47D0-8A57-DCA3E5DB1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49" y="687239"/>
            <a:ext cx="5252398" cy="270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54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41FB2-8795-49ED-983B-3A55C080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02" y="209166"/>
            <a:ext cx="4821435" cy="40671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Изучение аудитории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1FF7DC-0B9E-4354-ADB4-05B601FD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E22975-C65D-4F6C-A33F-1BE25DE53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652603"/>
            <a:ext cx="5312437" cy="29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00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41FB2-8795-49ED-983B-3A55C080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75" y="209166"/>
            <a:ext cx="5447607" cy="40671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Рыночная стоимость пакета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1FF7DC-0B9E-4354-ADB4-05B601FD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920FD1-3D2B-43E3-A0F2-487119883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" y="674629"/>
            <a:ext cx="5529522" cy="30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26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27F41-E2AE-44A7-B76B-A060F028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Узнать свою рыночную стоимость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761883-78B8-42F0-861D-AFE20F33F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SPORTSENSUS.RU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0B6C4A-DB29-4F64-82A5-17C3F155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0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07" y="1831048"/>
            <a:ext cx="4821435" cy="29712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ЧТО ЖЕ ПОКУПАЕТ СПОНСОР?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3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95" y="1831048"/>
            <a:ext cx="4821435" cy="29712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Какова рыночная стоимость вашего спонсорского пакета?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83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86" y="1156148"/>
            <a:ext cx="4821436" cy="1646927"/>
          </a:xfrm>
        </p:spPr>
        <p:txBody>
          <a:bodyPr>
            <a:noAutofit/>
          </a:bodyPr>
          <a:lstStyle/>
          <a:p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Вы продаёте/покупаете дешевле или дороже рынка?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66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F37E7-3F57-433A-9768-0AB7B910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А есть ли рынок вообще?</a:t>
            </a:r>
            <a:b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4E5D4-D32F-4658-BFA5-83E63ABB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7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99C596-E086-43D9-B89E-14191EE6D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6694" y="1583690"/>
            <a:ext cx="4820686" cy="79184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26400" dirty="0">
                <a:solidFill>
                  <a:schemeClr val="bg1"/>
                </a:solidFill>
              </a:rPr>
              <a:t>416 </a:t>
            </a:r>
            <a:r>
              <a:rPr lang="ru-RU" sz="11200" dirty="0">
                <a:solidFill>
                  <a:schemeClr val="bg1"/>
                </a:solidFill>
              </a:rPr>
              <a:t>млрд. руб.</a:t>
            </a:r>
          </a:p>
          <a:p>
            <a:pPr marL="0" indent="0" algn="ctr">
              <a:buNone/>
            </a:pPr>
            <a:r>
              <a:rPr lang="ru-RU" sz="9600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9600" dirty="0">
                <a:solidFill>
                  <a:schemeClr val="bg1"/>
                </a:solidFill>
              </a:rPr>
              <a:t>Объем рекламного рынка в России в 2017 г. </a:t>
            </a:r>
          </a:p>
          <a:p>
            <a:pPr marL="0" indent="0" algn="ctr">
              <a:buNone/>
            </a:pPr>
            <a:r>
              <a:rPr lang="ru-RU" sz="9600" dirty="0">
                <a:solidFill>
                  <a:schemeClr val="bg1"/>
                </a:solidFill>
              </a:rPr>
              <a:t>+14% к 2016</a:t>
            </a: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C0F879-E64F-4B43-A1F6-E9B5933B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0808E-30BE-4A24-9E0F-5807C6535806}"/>
              </a:ext>
            </a:extLst>
          </p:cNvPr>
          <p:cNvSpPr txBox="1"/>
          <p:nvPr/>
        </p:nvSpPr>
        <p:spPr>
          <a:xfrm>
            <a:off x="109728" y="3669792"/>
            <a:ext cx="51937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Источник: АКАР, Объём рекламного рынка России в 2000-2017 гг., млрд руб., без учёта НДС</a:t>
            </a:r>
          </a:p>
        </p:txBody>
      </p:sp>
    </p:spTree>
    <p:extLst>
      <p:ext uri="{BB962C8B-B14F-4D97-AF65-F5344CB8AC3E}">
        <p14:creationId xmlns:p14="http://schemas.microsoft.com/office/powerpoint/2010/main" val="308887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9E8EB0-EF68-4545-90B7-AFD984F63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069065" cy="397634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15970AB-3695-452F-8EEC-CEBA2B90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76568"/>
            <a:ext cx="3738880" cy="1362694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Спорт - это такое же медиа, как ТВ, 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digital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или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in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door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028F39-A41F-4784-9307-7AC0014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8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10ED1C-1853-4C33-8071-BFC570C5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6767" y="723164"/>
            <a:ext cx="1136224" cy="19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36AE9-5BD5-4CC4-B4DF-8CB880B59E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7317" y="832536"/>
            <a:ext cx="882092" cy="1343186"/>
          </a:xfrm>
          <a:prstGeom prst="rect">
            <a:avLst/>
          </a:prstGeom>
        </p:spPr>
      </p:pic>
      <p:grpSp>
        <p:nvGrpSpPr>
          <p:cNvPr id="8" name="Gruppieren 21">
            <a:extLst>
              <a:ext uri="{FF2B5EF4-FFF2-40B4-BE49-F238E27FC236}">
                <a16:creationId xmlns:a16="http://schemas.microsoft.com/office/drawing/2014/main" id="{3BBC70ED-8375-411F-96D6-1EAB7C1CE6D0}"/>
              </a:ext>
            </a:extLst>
          </p:cNvPr>
          <p:cNvGrpSpPr>
            <a:grpSpLocks noChangeAspect="1"/>
          </p:cNvGrpSpPr>
          <p:nvPr/>
        </p:nvGrpSpPr>
        <p:grpSpPr>
          <a:xfrm>
            <a:off x="1907192" y="425157"/>
            <a:ext cx="1437485" cy="952376"/>
            <a:chOff x="792163" y="2252663"/>
            <a:chExt cx="4092575" cy="2711450"/>
          </a:xfrm>
          <a:solidFill>
            <a:schemeClr val="tx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791FC10-29DE-48F0-B480-1BF41E917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163" y="2252663"/>
              <a:ext cx="4092575" cy="2711450"/>
            </a:xfrm>
            <a:custGeom>
              <a:avLst/>
              <a:gdLst>
                <a:gd name="T0" fmla="*/ 1366 w 2578"/>
                <a:gd name="T1" fmla="*/ 26 h 1708"/>
                <a:gd name="T2" fmla="*/ 1362 w 2578"/>
                <a:gd name="T3" fmla="*/ 16 h 1708"/>
                <a:gd name="T4" fmla="*/ 1344 w 2578"/>
                <a:gd name="T5" fmla="*/ 2 h 1708"/>
                <a:gd name="T6" fmla="*/ 1246 w 2578"/>
                <a:gd name="T7" fmla="*/ 0 h 1708"/>
                <a:gd name="T8" fmla="*/ 1234 w 2578"/>
                <a:gd name="T9" fmla="*/ 2 h 1708"/>
                <a:gd name="T10" fmla="*/ 1216 w 2578"/>
                <a:gd name="T11" fmla="*/ 16 h 1708"/>
                <a:gd name="T12" fmla="*/ 26 w 2578"/>
                <a:gd name="T13" fmla="*/ 26 h 1708"/>
                <a:gd name="T14" fmla="*/ 0 w 2578"/>
                <a:gd name="T15" fmla="*/ 52 h 1708"/>
                <a:gd name="T16" fmla="*/ 0 w 2578"/>
                <a:gd name="T17" fmla="*/ 1500 h 1708"/>
                <a:gd name="T18" fmla="*/ 1186 w 2578"/>
                <a:gd name="T19" fmla="*/ 1500 h 1708"/>
                <a:gd name="T20" fmla="*/ 1192 w 2578"/>
                <a:gd name="T21" fmla="*/ 1506 h 1708"/>
                <a:gd name="T22" fmla="*/ 1206 w 2578"/>
                <a:gd name="T23" fmla="*/ 1514 h 1708"/>
                <a:gd name="T24" fmla="*/ 1252 w 2578"/>
                <a:gd name="T25" fmla="*/ 1514 h 1708"/>
                <a:gd name="T26" fmla="*/ 806 w 2578"/>
                <a:gd name="T27" fmla="*/ 1560 h 1708"/>
                <a:gd name="T28" fmla="*/ 800 w 2578"/>
                <a:gd name="T29" fmla="*/ 1560 h 1708"/>
                <a:gd name="T30" fmla="*/ 788 w 2578"/>
                <a:gd name="T31" fmla="*/ 1566 h 1708"/>
                <a:gd name="T32" fmla="*/ 778 w 2578"/>
                <a:gd name="T33" fmla="*/ 1574 h 1708"/>
                <a:gd name="T34" fmla="*/ 774 w 2578"/>
                <a:gd name="T35" fmla="*/ 1586 h 1708"/>
                <a:gd name="T36" fmla="*/ 774 w 2578"/>
                <a:gd name="T37" fmla="*/ 1592 h 1708"/>
                <a:gd name="T38" fmla="*/ 776 w 2578"/>
                <a:gd name="T39" fmla="*/ 1606 h 1708"/>
                <a:gd name="T40" fmla="*/ 782 w 2578"/>
                <a:gd name="T41" fmla="*/ 1616 h 1708"/>
                <a:gd name="T42" fmla="*/ 794 w 2578"/>
                <a:gd name="T43" fmla="*/ 1622 h 1708"/>
                <a:gd name="T44" fmla="*/ 806 w 2578"/>
                <a:gd name="T45" fmla="*/ 1626 h 1708"/>
                <a:gd name="T46" fmla="*/ 848 w 2578"/>
                <a:gd name="T47" fmla="*/ 1642 h 1708"/>
                <a:gd name="T48" fmla="*/ 840 w 2578"/>
                <a:gd name="T49" fmla="*/ 1644 h 1708"/>
                <a:gd name="T50" fmla="*/ 830 w 2578"/>
                <a:gd name="T51" fmla="*/ 1652 h 1708"/>
                <a:gd name="T52" fmla="*/ 824 w 2578"/>
                <a:gd name="T53" fmla="*/ 1662 h 1708"/>
                <a:gd name="T54" fmla="*/ 820 w 2578"/>
                <a:gd name="T55" fmla="*/ 1674 h 1708"/>
                <a:gd name="T56" fmla="*/ 822 w 2578"/>
                <a:gd name="T57" fmla="*/ 1680 h 1708"/>
                <a:gd name="T58" fmla="*/ 826 w 2578"/>
                <a:gd name="T59" fmla="*/ 1692 h 1708"/>
                <a:gd name="T60" fmla="*/ 834 w 2578"/>
                <a:gd name="T61" fmla="*/ 1702 h 1708"/>
                <a:gd name="T62" fmla="*/ 846 w 2578"/>
                <a:gd name="T63" fmla="*/ 1706 h 1708"/>
                <a:gd name="T64" fmla="*/ 860 w 2578"/>
                <a:gd name="T65" fmla="*/ 1706 h 1708"/>
                <a:gd name="T66" fmla="*/ 1716 w 2578"/>
                <a:gd name="T67" fmla="*/ 1706 h 1708"/>
                <a:gd name="T68" fmla="*/ 1722 w 2578"/>
                <a:gd name="T69" fmla="*/ 1708 h 1708"/>
                <a:gd name="T70" fmla="*/ 1736 w 2578"/>
                <a:gd name="T71" fmla="*/ 1704 h 1708"/>
                <a:gd name="T72" fmla="*/ 1746 w 2578"/>
                <a:gd name="T73" fmla="*/ 1698 h 1708"/>
                <a:gd name="T74" fmla="*/ 1752 w 2578"/>
                <a:gd name="T75" fmla="*/ 1686 h 1708"/>
                <a:gd name="T76" fmla="*/ 1754 w 2578"/>
                <a:gd name="T77" fmla="*/ 1680 h 1708"/>
                <a:gd name="T78" fmla="*/ 1754 w 2578"/>
                <a:gd name="T79" fmla="*/ 1668 h 1708"/>
                <a:gd name="T80" fmla="*/ 1750 w 2578"/>
                <a:gd name="T81" fmla="*/ 1656 h 1708"/>
                <a:gd name="T82" fmla="*/ 1740 w 2578"/>
                <a:gd name="T83" fmla="*/ 1648 h 1708"/>
                <a:gd name="T84" fmla="*/ 1728 w 2578"/>
                <a:gd name="T85" fmla="*/ 1642 h 1708"/>
                <a:gd name="T86" fmla="*/ 1770 w 2578"/>
                <a:gd name="T87" fmla="*/ 1626 h 1708"/>
                <a:gd name="T88" fmla="*/ 1778 w 2578"/>
                <a:gd name="T89" fmla="*/ 1624 h 1708"/>
                <a:gd name="T90" fmla="*/ 1790 w 2578"/>
                <a:gd name="T91" fmla="*/ 1620 h 1708"/>
                <a:gd name="T92" fmla="*/ 1798 w 2578"/>
                <a:gd name="T93" fmla="*/ 1610 h 1708"/>
                <a:gd name="T94" fmla="*/ 1804 w 2578"/>
                <a:gd name="T95" fmla="*/ 1600 h 1708"/>
                <a:gd name="T96" fmla="*/ 1804 w 2578"/>
                <a:gd name="T97" fmla="*/ 1592 h 1708"/>
                <a:gd name="T98" fmla="*/ 1802 w 2578"/>
                <a:gd name="T99" fmla="*/ 1580 h 1708"/>
                <a:gd name="T100" fmla="*/ 1794 w 2578"/>
                <a:gd name="T101" fmla="*/ 1570 h 1708"/>
                <a:gd name="T102" fmla="*/ 1784 w 2578"/>
                <a:gd name="T103" fmla="*/ 1562 h 1708"/>
                <a:gd name="T104" fmla="*/ 1770 w 2578"/>
                <a:gd name="T105" fmla="*/ 1560 h 1708"/>
                <a:gd name="T106" fmla="*/ 1322 w 2578"/>
                <a:gd name="T107" fmla="*/ 1514 h 1708"/>
                <a:gd name="T108" fmla="*/ 1362 w 2578"/>
                <a:gd name="T109" fmla="*/ 1514 h 1708"/>
                <a:gd name="T110" fmla="*/ 1380 w 2578"/>
                <a:gd name="T111" fmla="*/ 1510 h 1708"/>
                <a:gd name="T112" fmla="*/ 1392 w 2578"/>
                <a:gd name="T113" fmla="*/ 1500 h 1708"/>
                <a:gd name="T114" fmla="*/ 2578 w 2578"/>
                <a:gd name="T115" fmla="*/ 1500 h 1708"/>
                <a:gd name="T116" fmla="*/ 2578 w 2578"/>
                <a:gd name="T117" fmla="*/ 52 h 1708"/>
                <a:gd name="T118" fmla="*/ 2552 w 2578"/>
                <a:gd name="T119" fmla="*/ 26 h 1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78" h="1708">
                  <a:moveTo>
                    <a:pt x="2552" y="26"/>
                  </a:moveTo>
                  <a:lnTo>
                    <a:pt x="1366" y="26"/>
                  </a:lnTo>
                  <a:lnTo>
                    <a:pt x="1366" y="26"/>
                  </a:lnTo>
                  <a:lnTo>
                    <a:pt x="1362" y="16"/>
                  </a:lnTo>
                  <a:lnTo>
                    <a:pt x="1354" y="8"/>
                  </a:lnTo>
                  <a:lnTo>
                    <a:pt x="1344" y="2"/>
                  </a:lnTo>
                  <a:lnTo>
                    <a:pt x="1332" y="0"/>
                  </a:lnTo>
                  <a:lnTo>
                    <a:pt x="1246" y="0"/>
                  </a:lnTo>
                  <a:lnTo>
                    <a:pt x="1246" y="0"/>
                  </a:lnTo>
                  <a:lnTo>
                    <a:pt x="1234" y="2"/>
                  </a:lnTo>
                  <a:lnTo>
                    <a:pt x="1224" y="8"/>
                  </a:lnTo>
                  <a:lnTo>
                    <a:pt x="1216" y="16"/>
                  </a:lnTo>
                  <a:lnTo>
                    <a:pt x="1212" y="26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2"/>
                  </a:lnTo>
                  <a:lnTo>
                    <a:pt x="0" y="1474"/>
                  </a:lnTo>
                  <a:lnTo>
                    <a:pt x="0" y="1500"/>
                  </a:lnTo>
                  <a:lnTo>
                    <a:pt x="26" y="1500"/>
                  </a:lnTo>
                  <a:lnTo>
                    <a:pt x="1186" y="1500"/>
                  </a:lnTo>
                  <a:lnTo>
                    <a:pt x="1186" y="1500"/>
                  </a:lnTo>
                  <a:lnTo>
                    <a:pt x="1192" y="1506"/>
                  </a:lnTo>
                  <a:lnTo>
                    <a:pt x="1198" y="1510"/>
                  </a:lnTo>
                  <a:lnTo>
                    <a:pt x="1206" y="1514"/>
                  </a:lnTo>
                  <a:lnTo>
                    <a:pt x="1214" y="1514"/>
                  </a:lnTo>
                  <a:lnTo>
                    <a:pt x="1252" y="1514"/>
                  </a:lnTo>
                  <a:lnTo>
                    <a:pt x="1252" y="1560"/>
                  </a:lnTo>
                  <a:lnTo>
                    <a:pt x="806" y="1560"/>
                  </a:lnTo>
                  <a:lnTo>
                    <a:pt x="806" y="1560"/>
                  </a:lnTo>
                  <a:lnTo>
                    <a:pt x="800" y="1560"/>
                  </a:lnTo>
                  <a:lnTo>
                    <a:pt x="794" y="1562"/>
                  </a:lnTo>
                  <a:lnTo>
                    <a:pt x="788" y="1566"/>
                  </a:lnTo>
                  <a:lnTo>
                    <a:pt x="782" y="1570"/>
                  </a:lnTo>
                  <a:lnTo>
                    <a:pt x="778" y="1574"/>
                  </a:lnTo>
                  <a:lnTo>
                    <a:pt x="776" y="1580"/>
                  </a:lnTo>
                  <a:lnTo>
                    <a:pt x="774" y="1586"/>
                  </a:lnTo>
                  <a:lnTo>
                    <a:pt x="774" y="1592"/>
                  </a:lnTo>
                  <a:lnTo>
                    <a:pt x="774" y="1592"/>
                  </a:lnTo>
                  <a:lnTo>
                    <a:pt x="774" y="1600"/>
                  </a:lnTo>
                  <a:lnTo>
                    <a:pt x="776" y="1606"/>
                  </a:lnTo>
                  <a:lnTo>
                    <a:pt x="778" y="1610"/>
                  </a:lnTo>
                  <a:lnTo>
                    <a:pt x="782" y="1616"/>
                  </a:lnTo>
                  <a:lnTo>
                    <a:pt x="788" y="1620"/>
                  </a:lnTo>
                  <a:lnTo>
                    <a:pt x="794" y="1622"/>
                  </a:lnTo>
                  <a:lnTo>
                    <a:pt x="800" y="1624"/>
                  </a:lnTo>
                  <a:lnTo>
                    <a:pt x="806" y="1626"/>
                  </a:lnTo>
                  <a:lnTo>
                    <a:pt x="936" y="1626"/>
                  </a:lnTo>
                  <a:lnTo>
                    <a:pt x="848" y="1642"/>
                  </a:lnTo>
                  <a:lnTo>
                    <a:pt x="848" y="1642"/>
                  </a:lnTo>
                  <a:lnTo>
                    <a:pt x="840" y="1644"/>
                  </a:lnTo>
                  <a:lnTo>
                    <a:pt x="836" y="1648"/>
                  </a:lnTo>
                  <a:lnTo>
                    <a:pt x="830" y="1652"/>
                  </a:lnTo>
                  <a:lnTo>
                    <a:pt x="826" y="1656"/>
                  </a:lnTo>
                  <a:lnTo>
                    <a:pt x="824" y="1662"/>
                  </a:lnTo>
                  <a:lnTo>
                    <a:pt x="822" y="1668"/>
                  </a:lnTo>
                  <a:lnTo>
                    <a:pt x="820" y="1674"/>
                  </a:lnTo>
                  <a:lnTo>
                    <a:pt x="822" y="1680"/>
                  </a:lnTo>
                  <a:lnTo>
                    <a:pt x="822" y="1680"/>
                  </a:lnTo>
                  <a:lnTo>
                    <a:pt x="824" y="1686"/>
                  </a:lnTo>
                  <a:lnTo>
                    <a:pt x="826" y="1692"/>
                  </a:lnTo>
                  <a:lnTo>
                    <a:pt x="830" y="1698"/>
                  </a:lnTo>
                  <a:lnTo>
                    <a:pt x="834" y="1702"/>
                  </a:lnTo>
                  <a:lnTo>
                    <a:pt x="840" y="1704"/>
                  </a:lnTo>
                  <a:lnTo>
                    <a:pt x="846" y="1706"/>
                  </a:lnTo>
                  <a:lnTo>
                    <a:pt x="852" y="1708"/>
                  </a:lnTo>
                  <a:lnTo>
                    <a:pt x="860" y="1706"/>
                  </a:lnTo>
                  <a:lnTo>
                    <a:pt x="1288" y="1626"/>
                  </a:lnTo>
                  <a:lnTo>
                    <a:pt x="1716" y="1706"/>
                  </a:lnTo>
                  <a:lnTo>
                    <a:pt x="1716" y="1706"/>
                  </a:lnTo>
                  <a:lnTo>
                    <a:pt x="1722" y="1708"/>
                  </a:lnTo>
                  <a:lnTo>
                    <a:pt x="1730" y="1706"/>
                  </a:lnTo>
                  <a:lnTo>
                    <a:pt x="1736" y="1704"/>
                  </a:lnTo>
                  <a:lnTo>
                    <a:pt x="1740" y="1702"/>
                  </a:lnTo>
                  <a:lnTo>
                    <a:pt x="1746" y="1698"/>
                  </a:lnTo>
                  <a:lnTo>
                    <a:pt x="1750" y="1692"/>
                  </a:lnTo>
                  <a:lnTo>
                    <a:pt x="1752" y="1686"/>
                  </a:lnTo>
                  <a:lnTo>
                    <a:pt x="1754" y="1680"/>
                  </a:lnTo>
                  <a:lnTo>
                    <a:pt x="1754" y="1680"/>
                  </a:lnTo>
                  <a:lnTo>
                    <a:pt x="1754" y="1674"/>
                  </a:lnTo>
                  <a:lnTo>
                    <a:pt x="1754" y="1668"/>
                  </a:lnTo>
                  <a:lnTo>
                    <a:pt x="1752" y="1662"/>
                  </a:lnTo>
                  <a:lnTo>
                    <a:pt x="1750" y="1656"/>
                  </a:lnTo>
                  <a:lnTo>
                    <a:pt x="1746" y="1652"/>
                  </a:lnTo>
                  <a:lnTo>
                    <a:pt x="1740" y="1648"/>
                  </a:lnTo>
                  <a:lnTo>
                    <a:pt x="1734" y="1644"/>
                  </a:lnTo>
                  <a:lnTo>
                    <a:pt x="1728" y="1642"/>
                  </a:lnTo>
                  <a:lnTo>
                    <a:pt x="1640" y="1626"/>
                  </a:lnTo>
                  <a:lnTo>
                    <a:pt x="1770" y="1626"/>
                  </a:lnTo>
                  <a:lnTo>
                    <a:pt x="1770" y="1626"/>
                  </a:lnTo>
                  <a:lnTo>
                    <a:pt x="1778" y="1624"/>
                  </a:lnTo>
                  <a:lnTo>
                    <a:pt x="1784" y="1622"/>
                  </a:lnTo>
                  <a:lnTo>
                    <a:pt x="1790" y="1620"/>
                  </a:lnTo>
                  <a:lnTo>
                    <a:pt x="1794" y="1616"/>
                  </a:lnTo>
                  <a:lnTo>
                    <a:pt x="1798" y="1610"/>
                  </a:lnTo>
                  <a:lnTo>
                    <a:pt x="1802" y="1606"/>
                  </a:lnTo>
                  <a:lnTo>
                    <a:pt x="1804" y="1600"/>
                  </a:lnTo>
                  <a:lnTo>
                    <a:pt x="1804" y="1592"/>
                  </a:lnTo>
                  <a:lnTo>
                    <a:pt x="1804" y="1592"/>
                  </a:lnTo>
                  <a:lnTo>
                    <a:pt x="1804" y="1586"/>
                  </a:lnTo>
                  <a:lnTo>
                    <a:pt x="1802" y="1580"/>
                  </a:lnTo>
                  <a:lnTo>
                    <a:pt x="1798" y="1574"/>
                  </a:lnTo>
                  <a:lnTo>
                    <a:pt x="1794" y="1570"/>
                  </a:lnTo>
                  <a:lnTo>
                    <a:pt x="1790" y="1566"/>
                  </a:lnTo>
                  <a:lnTo>
                    <a:pt x="1784" y="1562"/>
                  </a:lnTo>
                  <a:lnTo>
                    <a:pt x="1778" y="1560"/>
                  </a:lnTo>
                  <a:lnTo>
                    <a:pt x="1770" y="1560"/>
                  </a:lnTo>
                  <a:lnTo>
                    <a:pt x="1322" y="1560"/>
                  </a:lnTo>
                  <a:lnTo>
                    <a:pt x="1322" y="1514"/>
                  </a:lnTo>
                  <a:lnTo>
                    <a:pt x="1362" y="1514"/>
                  </a:lnTo>
                  <a:lnTo>
                    <a:pt x="1362" y="1514"/>
                  </a:lnTo>
                  <a:lnTo>
                    <a:pt x="1372" y="1514"/>
                  </a:lnTo>
                  <a:lnTo>
                    <a:pt x="1380" y="1510"/>
                  </a:lnTo>
                  <a:lnTo>
                    <a:pt x="1386" y="1506"/>
                  </a:lnTo>
                  <a:lnTo>
                    <a:pt x="1392" y="1500"/>
                  </a:lnTo>
                  <a:lnTo>
                    <a:pt x="2552" y="1500"/>
                  </a:lnTo>
                  <a:lnTo>
                    <a:pt x="2578" y="1500"/>
                  </a:lnTo>
                  <a:lnTo>
                    <a:pt x="2578" y="1474"/>
                  </a:lnTo>
                  <a:lnTo>
                    <a:pt x="2578" y="52"/>
                  </a:lnTo>
                  <a:lnTo>
                    <a:pt x="2578" y="26"/>
                  </a:lnTo>
                  <a:lnTo>
                    <a:pt x="255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4506" tIns="22253" rIns="44506" bIns="22253" numCol="1" anchor="t" anchorCtr="0" compatLnSpc="1">
              <a:prstTxWarp prst="textNoShape">
                <a:avLst/>
              </a:prstTxWarp>
            </a:bodyPr>
            <a:lstStyle/>
            <a:p>
              <a:endParaRPr lang="de-DE" sz="455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5514385F-4E11-4B04-8AEA-3F2391CFF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557" y="2462842"/>
              <a:ext cx="3749787" cy="20504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4506" tIns="22253" rIns="44506" bIns="22253" numCol="1" anchor="t" anchorCtr="0" compatLnSpc="1">
              <a:prstTxWarp prst="textNoShape">
                <a:avLst/>
              </a:prstTxWarp>
            </a:bodyPr>
            <a:lstStyle/>
            <a:p>
              <a:endParaRPr lang="de-DE" sz="455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A01424-03ED-4A99-81C8-5C8EAA830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7393" y="495502"/>
            <a:ext cx="1317083" cy="6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6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83BD5A-E391-491E-B065-5E982C366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2600" y="0"/>
            <a:ext cx="3738079" cy="39592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2B44C3-9010-472C-90D2-56228FE8F7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7943" y="0"/>
            <a:ext cx="3300543" cy="3959225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15970AB-3695-452F-8EEC-CEBA2B90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031"/>
            <a:ext cx="4714240" cy="1119609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Продажи или покупка в спорте – это продажа или покупка аудитории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028F39-A41F-4784-9307-7AC0014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9</a:t>
            </a:fld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959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1_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29813</TotalTime>
  <Words>468</Words>
  <Application>Microsoft Office PowerPoint</Application>
  <PresentationFormat>Custom</PresentationFormat>
  <Paragraphs>134</Paragraphs>
  <Slides>25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Century Gothic</vt:lpstr>
      <vt:lpstr>Trebuchet MS</vt:lpstr>
      <vt:lpstr>Tw Cen MT</vt:lpstr>
      <vt:lpstr>Verdana</vt:lpstr>
      <vt:lpstr>Wingdings</vt:lpstr>
      <vt:lpstr>Контур</vt:lpstr>
      <vt:lpstr>1_Контур</vt:lpstr>
      <vt:lpstr>Баскетбол: между хоккеем и киберспортом</vt:lpstr>
      <vt:lpstr>Как устроены спонсорские сделки?</vt:lpstr>
      <vt:lpstr>ЧТО ЖЕ ПОКУПАЕТ СПОНСОР?</vt:lpstr>
      <vt:lpstr>Какова рыночная стоимость вашего спонсорского пакета?</vt:lpstr>
      <vt:lpstr> Вы продаёте/покупаете дешевле или дороже рынка? </vt:lpstr>
      <vt:lpstr> А есть ли рынок вообще? </vt:lpstr>
      <vt:lpstr>PowerPoint Presentation</vt:lpstr>
      <vt:lpstr>Спорт - это такое же медиа, как ТВ, digital или in-door</vt:lpstr>
      <vt:lpstr>Продажи или покупка в спорте – это продажа или покупка аудитории</vt:lpstr>
      <vt:lpstr>Аудитория Баскетбола</vt:lpstr>
      <vt:lpstr>3 составные части </vt:lpstr>
      <vt:lpstr>ЕСЛИ У НАС ЕСТЬ ШОУ,  У НАС ЕСТЬ АУДИТОРИЯ… </vt:lpstr>
      <vt:lpstr>… А если есть аудитория, то есть и контакты…</vt:lpstr>
      <vt:lpstr>… и не просто контакты, а эмоции</vt:lpstr>
      <vt:lpstr>ИТОГО:</vt:lpstr>
      <vt:lpstr>Какова рыночная стоимость вашего спонсорского пакета?</vt:lpstr>
      <vt:lpstr>Как посчитать? </vt:lpstr>
      <vt:lpstr>Например, самостоятельно</vt:lpstr>
      <vt:lpstr>Оцениваемый набор инвентаря</vt:lpstr>
      <vt:lpstr>КЛЮЧЕВЫЕ ПАРАМЕТРЫ ОЦЕНКИ</vt:lpstr>
      <vt:lpstr>Финансовая оценка рыночной стоимости </vt:lpstr>
      <vt:lpstr>Или с помощью уникального алгоритма расчета рыночной стоимости спонсорских пакетов Sport Sensus </vt:lpstr>
      <vt:lpstr>Изучение аудитории</vt:lpstr>
      <vt:lpstr>Рыночная стоимость пакета</vt:lpstr>
      <vt:lpstr>Узнать свою рыночную стоимость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Popov</dc:creator>
  <cp:lastModifiedBy>Eventservice</cp:lastModifiedBy>
  <cp:revision>695</cp:revision>
  <dcterms:created xsi:type="dcterms:W3CDTF">2017-08-15T12:05:49Z</dcterms:created>
  <dcterms:modified xsi:type="dcterms:W3CDTF">2018-07-01T10:21:14Z</dcterms:modified>
</cp:coreProperties>
</file>