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sldIdLst>
    <p:sldId id="259" r:id="rId2"/>
    <p:sldId id="264" r:id="rId3"/>
    <p:sldId id="266" r:id="rId4"/>
    <p:sldId id="265" r:id="rId5"/>
    <p:sldId id="268" r:id="rId6"/>
    <p:sldId id="271" r:id="rId7"/>
    <p:sldId id="272" r:id="rId8"/>
    <p:sldId id="269" r:id="rId9"/>
    <p:sldId id="270" r:id="rId1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21" autoAdjust="0"/>
    <p:restoredTop sz="71084"/>
  </p:normalViewPr>
  <p:slideViewPr>
    <p:cSldViewPr showGuides="1">
      <p:cViewPr varScale="1">
        <p:scale>
          <a:sx n="68" d="100"/>
          <a:sy n="68" d="100"/>
        </p:scale>
        <p:origin x="-1200" y="-96"/>
      </p:cViewPr>
      <p:guideLst>
        <p:guide orient="horz" pos="1620"/>
        <p:guide pos="2880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9DCB1B-B702-47E4-9F8E-F313B5EA3F33}" type="datetimeFigureOut">
              <a:rPr lang="ru-RU" smtClean="0"/>
              <a:pPr/>
              <a:t>01.08.2017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EBCD9-A5A7-4860-A112-4F0530ADC3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01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BCD9-A5A7-4860-A112-4F0530ADC3D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754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BCD9-A5A7-4860-A112-4F0530ADC3D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479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BCD9-A5A7-4860-A112-4F0530ADC3D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425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BCD9-A5A7-4860-A112-4F0530ADC3D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62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BCD9-A5A7-4860-A112-4F0530ADC3D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776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BCD9-A5A7-4860-A112-4F0530ADC3D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688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60D49-3484-4E02-BEBB-0A86E924D50C}" type="datetime1">
              <a:rPr lang="ru-RU" smtClean="0"/>
              <a:pPr/>
              <a:t>01.08.2017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8A66-479F-42B8-8E4A-9147C74B45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614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F5A0-F910-40EE-AEC8-50BC9FEA81C0}" type="datetime1">
              <a:rPr lang="ru-RU" smtClean="0"/>
              <a:pPr/>
              <a:t>01.08.2017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8A66-479F-42B8-8E4A-9147C74B45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078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8D6FD-FC5E-403B-8A17-CD8187C34972}" type="datetime1">
              <a:rPr lang="ru-RU" smtClean="0"/>
              <a:pPr/>
              <a:t>01.08.2017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8A66-479F-42B8-8E4A-9147C74B45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957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0592A-298F-4F5E-90C4-A1D84D85BE67}" type="datetime1">
              <a:rPr lang="ru-RU" smtClean="0"/>
              <a:pPr/>
              <a:t>01.08.2017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8A66-479F-42B8-8E4A-9147C74B45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743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4CCF0-0006-4C6B-81D1-5391A4199964}" type="datetime1">
              <a:rPr lang="ru-RU" smtClean="0"/>
              <a:pPr/>
              <a:t>01.08.2017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8A66-479F-42B8-8E4A-9147C74B45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780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6454-B321-4600-B1E8-B279F9A85F1A}" type="datetime1">
              <a:rPr lang="ru-RU" smtClean="0"/>
              <a:pPr/>
              <a:t>01.08.2017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8A66-479F-42B8-8E4A-9147C74B45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556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B6031-872A-4E3F-8D02-6461EA87545C}" type="datetime1">
              <a:rPr lang="ru-RU" smtClean="0"/>
              <a:pPr/>
              <a:t>01.08.2017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8A66-479F-42B8-8E4A-9147C74B45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514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A59-9FF7-4104-9AF8-98180507E63A}" type="datetime1">
              <a:rPr lang="ru-RU" smtClean="0"/>
              <a:pPr/>
              <a:t>01.08.2017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8A66-479F-42B8-8E4A-9147C74B45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677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4F483-A257-41E6-BBDB-EE26E04741E5}" type="datetime1">
              <a:rPr lang="ru-RU" smtClean="0"/>
              <a:pPr/>
              <a:t>01.08.2017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8A66-479F-42B8-8E4A-9147C74B45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94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735B8-DED5-42F7-8609-68677088FBE8}" type="datetime1">
              <a:rPr lang="ru-RU" smtClean="0"/>
              <a:pPr/>
              <a:t>01.08.2017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8A66-479F-42B8-8E4A-9147C74B45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602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045E-746B-4D5D-B8E2-724938E379D2}" type="datetime1">
              <a:rPr lang="ru-RU" smtClean="0"/>
              <a:pPr/>
              <a:t>01.08.2017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8A66-479F-42B8-8E4A-9147C74B45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189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33353-4A7F-4A4D-A32D-883D45555D36}" type="datetime1">
              <a:rPr lang="ru-RU" smtClean="0"/>
              <a:pPr/>
              <a:t>01.08.2017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88A66-479F-42B8-8E4A-9147C74B45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64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8"/>
            <a:ext cx="9144000" cy="514214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8A66-479F-42B8-8E4A-9147C74B45F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026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8A66-479F-42B8-8E4A-9147C74B45F6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E8B74CE-10F8-431D-BD31-B119B2282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8"/>
            <a:ext cx="9144000" cy="514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57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8A66-479F-42B8-8E4A-9147C74B45F6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483768" y="0"/>
            <a:ext cx="6659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Добавить картинки с сайта </a:t>
            </a:r>
            <a:r>
              <a:rPr lang="en-US" b="1" dirty="0">
                <a:solidFill>
                  <a:schemeClr val="bg1"/>
                </a:solidFill>
              </a:rPr>
              <a:t>Dominos? </a:t>
            </a:r>
            <a:r>
              <a:rPr lang="ru-RU" b="1" dirty="0">
                <a:solidFill>
                  <a:schemeClr val="bg1"/>
                </a:solidFill>
              </a:rPr>
              <a:t>Макеты, которые делал ты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51C36AF-04B7-48C9-B877-2511C0B2B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8"/>
            <a:ext cx="9144000" cy="514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0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8"/>
            <a:ext cx="9144000" cy="514214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8A66-479F-42B8-8E4A-9147C74B45F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211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8"/>
            <a:ext cx="9144000" cy="514214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8A66-479F-42B8-8E4A-9147C74B45F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092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5D89A78-2DF9-42F4-8320-D4C0F16BF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8"/>
            <a:ext cx="9144000" cy="514214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8A66-479F-42B8-8E4A-9147C74B45F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203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04795F9-D6F4-4A2B-B8BC-81F54BE87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8"/>
            <a:ext cx="9144000" cy="514214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8A66-479F-42B8-8E4A-9147C74B45F6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3888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6FFB44B-24BB-4CC2-865A-18CC515AE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8"/>
            <a:ext cx="9144000" cy="514214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8A66-479F-42B8-8E4A-9147C74B45F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213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Контакты из спонсорской презентации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8A66-479F-42B8-8E4A-9147C74B45F6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0721015-D01A-4B3F-A677-0ABB23213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8"/>
            <a:ext cx="9144000" cy="514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203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1805</TotalTime>
  <Words>30</Words>
  <Application>Microsoft Office PowerPoint</Application>
  <PresentationFormat>Экран (16:9)</PresentationFormat>
  <Paragraphs>17</Paragraphs>
  <Slides>9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Контакты из спонсорской презентации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Простякова</dc:creator>
  <cp:lastModifiedBy>Катя</cp:lastModifiedBy>
  <cp:revision>84</cp:revision>
  <dcterms:created xsi:type="dcterms:W3CDTF">2016-04-04T08:02:25Z</dcterms:created>
  <dcterms:modified xsi:type="dcterms:W3CDTF">2017-08-01T10:57:31Z</dcterms:modified>
</cp:coreProperties>
</file>